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3" r:id="rId2"/>
    <p:sldMasterId id="2147483665" r:id="rId3"/>
  </p:sldMasterIdLst>
  <p:notesMasterIdLst>
    <p:notesMasterId r:id="rId28"/>
  </p:notesMasterIdLst>
  <p:sldIdLst>
    <p:sldId id="257" r:id="rId4"/>
    <p:sldId id="258" r:id="rId5"/>
    <p:sldId id="259" r:id="rId6"/>
    <p:sldId id="260" r:id="rId7"/>
    <p:sldId id="262" r:id="rId8"/>
    <p:sldId id="261" r:id="rId9"/>
    <p:sldId id="263" r:id="rId10"/>
    <p:sldId id="264" r:id="rId11"/>
    <p:sldId id="268" r:id="rId12"/>
    <p:sldId id="269" r:id="rId13"/>
    <p:sldId id="270" r:id="rId14"/>
    <p:sldId id="271" r:id="rId15"/>
    <p:sldId id="265" r:id="rId16"/>
    <p:sldId id="272" r:id="rId17"/>
    <p:sldId id="274" r:id="rId18"/>
    <p:sldId id="275" r:id="rId19"/>
    <p:sldId id="279" r:id="rId20"/>
    <p:sldId id="266" r:id="rId21"/>
    <p:sldId id="276" r:id="rId22"/>
    <p:sldId id="277" r:id="rId23"/>
    <p:sldId id="278" r:id="rId24"/>
    <p:sldId id="267" r:id="rId25"/>
    <p:sldId id="281" r:id="rId26"/>
    <p:sldId id="280"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9">
          <p15:clr>
            <a:srgbClr val="A4A3A4"/>
          </p15:clr>
        </p15:guide>
        <p15:guide id="2" pos="386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CCA4"/>
    <a:srgbClr val="B8A78D"/>
    <a:srgbClr val="76644A"/>
    <a:srgbClr val="3B526D"/>
    <a:srgbClr val="304678"/>
    <a:srgbClr val="DEBFA0"/>
    <a:srgbClr val="B25555"/>
    <a:srgbClr val="EAB1AE"/>
    <a:srgbClr val="FBEABB"/>
    <a:srgbClr val="FDFA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88" d="100"/>
          <a:sy n="88" d="100"/>
        </p:scale>
        <p:origin x="282" y="78"/>
      </p:cViewPr>
      <p:guideLst>
        <p:guide orient="horz" pos="2069"/>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3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44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55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66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image" Target="../media/image41.png"/><Relationship Id="rId2" Type="http://schemas.microsoft.com/office/2011/relationships/chartColorStyle" Target="colors7.xml"/><Relationship Id="rId1" Type="http://schemas.microsoft.com/office/2011/relationships/chartStyle" Target="style7.xml"/><Relationship Id="rId5" Type="http://schemas.openxmlformats.org/officeDocument/2006/relationships/package" Target="../embeddings/Microsoft_Excel____7777.xlsx"/><Relationship Id="rId4" Type="http://schemas.openxmlformats.org/officeDocument/2006/relationships/image" Target="../media/image42.png"/></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888.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8204453766587402E-2"/>
          <c:y val="0.105145607013532"/>
          <c:w val="0.68006799901892001"/>
          <c:h val="0.72463846007242205"/>
        </c:manualLayout>
      </c:layout>
      <c:barChart>
        <c:barDir val="col"/>
        <c:grouping val="clustered"/>
        <c:varyColors val="0"/>
        <c:ser>
          <c:idx val="0"/>
          <c:order val="0"/>
          <c:tx>
            <c:strRef>
              <c:f>Sheet1!$B$1</c:f>
              <c:strCache>
                <c:ptCount val="1"/>
                <c:pt idx="0">
                  <c:v>系列 1</c:v>
                </c:pt>
              </c:strCache>
            </c:strRef>
          </c:tx>
          <c:spPr>
            <a:pattFill prst="dkUpDiag">
              <a:fgClr>
                <a:schemeClr val="accent1"/>
              </a:fgClr>
              <a:bgClr>
                <a:schemeClr val="bg1"/>
              </a:bgClr>
            </a:patt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pattFill prst="ltDnDiag">
              <a:fgClr>
                <a:srgbClr val="B8A78D"/>
              </a:fgClr>
              <a:bgClr>
                <a:schemeClr val="accent1"/>
              </a:bgClr>
            </a:patt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pattFill prst="dkUpDiag">
              <a:fgClr>
                <a:srgbClr val="B8A78D"/>
              </a:fgClr>
              <a:bgClr>
                <a:srgbClr val="DDCCA4"/>
              </a:bgClr>
            </a:patt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28"/>
        <c:overlap val="-21"/>
        <c:axId val="309149328"/>
        <c:axId val="309149888"/>
      </c:barChart>
      <c:catAx>
        <c:axId val="309149328"/>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1800" b="0" i="0" u="none" strike="noStrike" kern="1200" baseline="0">
                <a:solidFill>
                  <a:schemeClr val="accent1"/>
                </a:solidFill>
                <a:latin typeface="微软雅黑" panose="020B0503020204020204" pitchFamily="34" charset="-122"/>
                <a:ea typeface="微软雅黑" panose="020B0503020204020204" pitchFamily="34" charset="-122"/>
                <a:cs typeface="+mn-cs"/>
              </a:defRPr>
            </a:pPr>
            <a:endParaRPr lang="zh-CN"/>
          </a:p>
        </c:txPr>
        <c:crossAx val="309149888"/>
        <c:crosses val="autoZero"/>
        <c:auto val="1"/>
        <c:lblAlgn val="ctr"/>
        <c:lblOffset val="100"/>
        <c:noMultiLvlLbl val="0"/>
      </c:catAx>
      <c:valAx>
        <c:axId val="309149888"/>
        <c:scaling>
          <c:orientation val="minMax"/>
        </c:scaling>
        <c:delete val="1"/>
        <c:axPos val="l"/>
        <c:numFmt formatCode="General" sourceLinked="1"/>
        <c:majorTickMark val="none"/>
        <c:minorTickMark val="none"/>
        <c:tickLblPos val="nextTo"/>
        <c:crossAx val="30914932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DDCCA4"/>
              </a:solidFill>
              <a:ln w="76200" cap="rnd">
                <a:noFill/>
              </a:ln>
              <a:effectLst/>
            </c:spPr>
          </c:dPt>
          <c:dPt>
            <c:idx val="1"/>
            <c:bubble3D val="0"/>
            <c:spPr>
              <a:noFill/>
              <a:ln w="19050">
                <a:noFill/>
              </a:ln>
              <a:effectLst/>
            </c:spPr>
          </c:dPt>
          <c:cat>
            <c:strRef>
              <c:f>Sheet1!$A$2:$A$3</c:f>
              <c:strCache>
                <c:ptCount val="2"/>
                <c:pt idx="0">
                  <c:v>实占百分比</c:v>
                </c:pt>
                <c:pt idx="1">
                  <c:v>余下（自动计算，无需修改)</c:v>
                </c:pt>
              </c:strCache>
            </c:strRef>
          </c:cat>
          <c:val>
            <c:numRef>
              <c:f>Sheet1!$B$2:$B$3</c:f>
              <c:numCache>
                <c:formatCode>General</c:formatCode>
                <c:ptCount val="2"/>
                <c:pt idx="0">
                  <c:v>80</c:v>
                </c:pt>
                <c:pt idx="1">
                  <c:v>20</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DDCCA4"/>
              </a:solidFill>
              <a:ln w="76200" cap="rnd">
                <a:noFill/>
              </a:ln>
              <a:effectLst/>
            </c:spPr>
          </c:dPt>
          <c:dPt>
            <c:idx val="1"/>
            <c:bubble3D val="0"/>
            <c:spPr>
              <a:noFill/>
              <a:ln w="19050">
                <a:noFill/>
              </a:ln>
              <a:effectLst/>
            </c:spPr>
          </c:dPt>
          <c:cat>
            <c:strRef>
              <c:f>Sheet1!$A$2:$A$3</c:f>
              <c:strCache>
                <c:ptCount val="2"/>
                <c:pt idx="0">
                  <c:v>实占百分比</c:v>
                </c:pt>
                <c:pt idx="1">
                  <c:v>余下（自动计算，无需修改)</c:v>
                </c:pt>
              </c:strCache>
            </c:str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DDCCA4"/>
              </a:solidFill>
              <a:ln w="76200" cap="rnd">
                <a:noFill/>
              </a:ln>
              <a:effectLst/>
            </c:spPr>
          </c:dPt>
          <c:dPt>
            <c:idx val="1"/>
            <c:bubble3D val="0"/>
            <c:spPr>
              <a:noFill/>
              <a:ln w="19050">
                <a:noFill/>
              </a:ln>
              <a:effectLst/>
            </c:spPr>
          </c:dPt>
          <c:cat>
            <c:strRef>
              <c:f>Sheet1!$A$2:$A$3</c:f>
              <c:strCache>
                <c:ptCount val="2"/>
                <c:pt idx="0">
                  <c:v>实占百分比</c:v>
                </c:pt>
                <c:pt idx="1">
                  <c:v>余下（自动计算，无需修改)</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DDCCA4"/>
              </a:solidFill>
              <a:ln w="76200" cap="rnd">
                <a:noFill/>
              </a:ln>
              <a:effectLst/>
            </c:spPr>
          </c:dPt>
          <c:dPt>
            <c:idx val="1"/>
            <c:bubble3D val="0"/>
            <c:spPr>
              <a:noFill/>
              <a:ln w="19050">
                <a:noFill/>
              </a:ln>
              <a:effectLst/>
            </c:spPr>
          </c:dPt>
          <c:cat>
            <c:strRef>
              <c:f>Sheet1!$A$2:$A$3</c:f>
              <c:strCache>
                <c:ptCount val="2"/>
                <c:pt idx="0">
                  <c:v>实占百分比</c:v>
                </c:pt>
                <c:pt idx="1">
                  <c:v>余下（自动计算，无需修改)</c:v>
                </c:pt>
              </c:strCache>
            </c:strRef>
          </c:cat>
          <c:val>
            <c:numRef>
              <c:f>Sheet1!$B$2:$B$3</c:f>
              <c:numCache>
                <c:formatCode>General</c:formatCode>
                <c:ptCount val="2"/>
                <c:pt idx="0">
                  <c:v>42</c:v>
                </c:pt>
                <c:pt idx="1">
                  <c:v>58</c:v>
                </c:pt>
              </c:numCache>
            </c:numRef>
          </c:val>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dPt>
            <c:idx val="0"/>
            <c:bubble3D val="0"/>
            <c:spPr>
              <a:solidFill>
                <a:srgbClr val="B8A78D"/>
              </a:solidFill>
              <a:ln w="19050">
                <a:noFill/>
              </a:ln>
              <a:effectLst/>
            </c:spPr>
          </c:dPt>
          <c:dPt>
            <c:idx val="1"/>
            <c:bubble3D val="0"/>
            <c:spPr>
              <a:solidFill>
                <a:schemeClr val="accent1"/>
              </a:solidFill>
              <a:ln w="19050">
                <a:noFill/>
              </a:ln>
              <a:effectLst/>
            </c:spPr>
          </c:dPt>
          <c:cat>
            <c:strRef>
              <c:f>Sheet1!$A$2:$A$3</c:f>
              <c:strCache>
                <c:ptCount val="2"/>
                <c:pt idx="0">
                  <c:v>百分比</c:v>
                </c:pt>
                <c:pt idx="1">
                  <c:v>余下（自动计算）</c:v>
                </c:pt>
              </c:strCache>
            </c:str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辅助列（请勿改动)</c:v>
                </c:pt>
              </c:strCache>
            </c:strRef>
          </c:tx>
          <c:spPr>
            <a:blipFill dpi="0" rotWithShape="1">
              <a:blip xmlns:r="http://schemas.openxmlformats.org/officeDocument/2006/relationships" r:embed="rId3"/>
              <a:srcRect/>
              <a:stretch>
                <a:fillRect/>
              </a:stretch>
            </a:blipFill>
            <a:ln>
              <a:noFill/>
            </a:ln>
            <a:effectLst/>
          </c:spPr>
          <c:invertIfNegative val="0"/>
          <c:pictureOptions>
            <c:pictureFormat val="stackScale"/>
            <c:pictureStackUnit val="0.25"/>
          </c:pictureOptions>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7.2</c:v>
                </c:pt>
                <c:pt idx="1">
                  <c:v>7.2</c:v>
                </c:pt>
                <c:pt idx="2">
                  <c:v>7.2</c:v>
                </c:pt>
                <c:pt idx="3">
                  <c:v>7.2</c:v>
                </c:pt>
                <c:pt idx="4">
                  <c:v>7.2</c:v>
                </c:pt>
                <c:pt idx="5">
                  <c:v>7.2</c:v>
                </c:pt>
              </c:numCache>
            </c:numRef>
          </c:val>
        </c:ser>
        <c:ser>
          <c:idx val="1"/>
          <c:order val="1"/>
          <c:tx>
            <c:strRef>
              <c:f>Sheet1!$C$1</c:f>
              <c:strCache>
                <c:ptCount val="1"/>
                <c:pt idx="0">
                  <c:v>在这里输入您的数据</c:v>
                </c:pt>
              </c:strCache>
            </c:strRef>
          </c:tx>
          <c:spPr>
            <a:blipFill>
              <a:blip xmlns:r="http://schemas.openxmlformats.org/officeDocument/2006/relationships" r:embed="rId4"/>
              <a:stretch>
                <a:fillRect/>
              </a:stretch>
            </a:blipFill>
            <a:ln>
              <a:noFill/>
            </a:ln>
            <a:effectLst/>
          </c:spPr>
          <c:invertIfNegative val="0"/>
          <c:pictureOptions>
            <c:pictureFormat val="stackScale"/>
            <c:pictureStackUnit val="0.2"/>
          </c:pictureOptions>
          <c:dPt>
            <c:idx val="0"/>
            <c:invertIfNegative val="0"/>
            <c:bubble3D val="0"/>
            <c:spPr>
              <a:blipFill>
                <a:blip xmlns:r="http://schemas.openxmlformats.org/officeDocument/2006/relationships" r:embed="rId4"/>
                <a:stretch>
                  <a:fillRect/>
                </a:stretch>
              </a:blipFill>
              <a:ln>
                <a:noFill/>
              </a:ln>
              <a:effectLst/>
            </c:spPr>
            <c:pictureOptions>
              <c:pictureFormat val="stackScale"/>
              <c:pictureStackUnit val="0.25"/>
            </c:pictureOptions>
          </c:dPt>
          <c:dPt>
            <c:idx val="1"/>
            <c:invertIfNegative val="0"/>
            <c:bubble3D val="0"/>
            <c:spPr>
              <a:blipFill>
                <a:blip xmlns:r="http://schemas.openxmlformats.org/officeDocument/2006/relationships" r:embed="rId4"/>
                <a:stretch>
                  <a:fillRect/>
                </a:stretch>
              </a:blipFill>
              <a:ln>
                <a:noFill/>
              </a:ln>
              <a:effectLst/>
            </c:spPr>
            <c:pictureOptions>
              <c:pictureFormat val="stackScale"/>
              <c:pictureStackUnit val="0.25"/>
            </c:pictureOptions>
          </c:dPt>
          <c:dPt>
            <c:idx val="2"/>
            <c:invertIfNegative val="0"/>
            <c:bubble3D val="0"/>
            <c:spPr>
              <a:blipFill>
                <a:blip xmlns:r="http://schemas.openxmlformats.org/officeDocument/2006/relationships" r:embed="rId4"/>
                <a:stretch>
                  <a:fillRect/>
                </a:stretch>
              </a:blipFill>
              <a:ln>
                <a:noFill/>
              </a:ln>
              <a:effectLst/>
            </c:spPr>
            <c:pictureOptions>
              <c:pictureFormat val="stackScale"/>
              <c:pictureStackUnit val="0.25"/>
            </c:pictureOptions>
          </c:dPt>
          <c:dPt>
            <c:idx val="3"/>
            <c:invertIfNegative val="0"/>
            <c:bubble3D val="0"/>
            <c:spPr>
              <a:blipFill>
                <a:blip xmlns:r="http://schemas.openxmlformats.org/officeDocument/2006/relationships" r:embed="rId4"/>
                <a:stretch>
                  <a:fillRect/>
                </a:stretch>
              </a:blipFill>
              <a:ln>
                <a:noFill/>
              </a:ln>
              <a:effectLst/>
            </c:spPr>
            <c:pictureOptions>
              <c:pictureFormat val="stackScale"/>
              <c:pictureStackUnit val="0.25"/>
            </c:pictureOptions>
          </c:dPt>
          <c:dPt>
            <c:idx val="4"/>
            <c:invertIfNegative val="0"/>
            <c:bubble3D val="0"/>
            <c:spPr>
              <a:blipFill>
                <a:blip xmlns:r="http://schemas.openxmlformats.org/officeDocument/2006/relationships" r:embed="rId4"/>
                <a:stretch>
                  <a:fillRect/>
                </a:stretch>
              </a:blipFill>
              <a:ln>
                <a:noFill/>
              </a:ln>
              <a:effectLst/>
            </c:spPr>
            <c:pictureOptions>
              <c:pictureFormat val="stackScale"/>
              <c:pictureStackUnit val="0.25"/>
            </c:pictureOptions>
          </c:dPt>
          <c:dPt>
            <c:idx val="5"/>
            <c:invertIfNegative val="0"/>
            <c:bubble3D val="0"/>
            <c:spPr>
              <a:blipFill>
                <a:blip xmlns:r="http://schemas.openxmlformats.org/officeDocument/2006/relationships" r:embed="rId4"/>
                <a:stretch>
                  <a:fillRect/>
                </a:stretch>
              </a:blipFill>
              <a:ln>
                <a:noFill/>
              </a:ln>
              <a:effectLst/>
            </c:spPr>
            <c:pictureOptions>
              <c:pictureFormat val="stackScale"/>
              <c:pictureStackUnit val="0.25"/>
            </c:pictureOptions>
          </c:dPt>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v>4.3</c:v>
                </c:pt>
                <c:pt idx="1">
                  <c:v>2.5</c:v>
                </c:pt>
                <c:pt idx="2">
                  <c:v>3.5</c:v>
                </c:pt>
                <c:pt idx="3">
                  <c:v>4.5</c:v>
                </c:pt>
                <c:pt idx="4">
                  <c:v>6</c:v>
                </c:pt>
                <c:pt idx="5">
                  <c:v>5</c:v>
                </c:pt>
              </c:numCache>
            </c:numRef>
          </c:val>
        </c:ser>
        <c:dLbls>
          <c:showLegendKey val="0"/>
          <c:showVal val="0"/>
          <c:showCatName val="0"/>
          <c:showSerName val="0"/>
          <c:showPercent val="0"/>
          <c:showBubbleSize val="0"/>
        </c:dLbls>
        <c:gapWidth val="347"/>
        <c:overlap val="100"/>
        <c:axId val="314526816"/>
        <c:axId val="314527376"/>
      </c:barChart>
      <c:catAx>
        <c:axId val="314526816"/>
        <c:scaling>
          <c:orientation val="minMax"/>
        </c:scaling>
        <c:delete val="1"/>
        <c:axPos val="b"/>
        <c:numFmt formatCode="General" sourceLinked="1"/>
        <c:majorTickMark val="none"/>
        <c:minorTickMark val="none"/>
        <c:tickLblPos val="nextTo"/>
        <c:crossAx val="314527376"/>
        <c:crosses val="autoZero"/>
        <c:auto val="1"/>
        <c:lblAlgn val="ctr"/>
        <c:lblOffset val="100"/>
        <c:noMultiLvlLbl val="0"/>
      </c:catAx>
      <c:valAx>
        <c:axId val="314527376"/>
        <c:scaling>
          <c:orientation val="minMax"/>
        </c:scaling>
        <c:delete val="1"/>
        <c:axPos val="l"/>
        <c:numFmt formatCode="General" sourceLinked="1"/>
        <c:majorTickMark val="none"/>
        <c:minorTickMark val="none"/>
        <c:tickLblPos val="nextTo"/>
        <c:crossAx val="31452681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5">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B8A78D"/>
              </a:solidFill>
              <a:round/>
              <a:tailEnd type="arrow"/>
            </a:ln>
            <a:effectLst/>
          </c:spPr>
          <c:marker>
            <c:symbol val="none"/>
          </c:marker>
          <c:cat>
            <c:numRef>
              <c:f>Sheet1!$A$2:$A$7</c:f>
              <c:numCache>
                <c:formatCode>General</c:formatCode>
                <c:ptCount val="6"/>
                <c:pt idx="0">
                  <c:v>2001</c:v>
                </c:pt>
                <c:pt idx="1">
                  <c:v>2005</c:v>
                </c:pt>
                <c:pt idx="2">
                  <c:v>2008</c:v>
                </c:pt>
                <c:pt idx="3">
                  <c:v>2009</c:v>
                </c:pt>
                <c:pt idx="4">
                  <c:v>2012</c:v>
                </c:pt>
                <c:pt idx="5">
                  <c:v>2015</c:v>
                </c:pt>
              </c:numCache>
            </c:numRef>
          </c:cat>
          <c:val>
            <c:numRef>
              <c:f>Sheet1!$B$2:$B$7</c:f>
              <c:numCache>
                <c:formatCode>General</c:formatCode>
                <c:ptCount val="6"/>
                <c:pt idx="0">
                  <c:v>4.3</c:v>
                </c:pt>
                <c:pt idx="1">
                  <c:v>2.5</c:v>
                </c:pt>
                <c:pt idx="2">
                  <c:v>3.5</c:v>
                </c:pt>
                <c:pt idx="3">
                  <c:v>4.5</c:v>
                </c:pt>
                <c:pt idx="4">
                  <c:v>2.5</c:v>
                </c:pt>
                <c:pt idx="5">
                  <c:v>6</c:v>
                </c:pt>
              </c:numCache>
            </c:numRef>
          </c:val>
          <c:smooth val="1"/>
        </c:ser>
        <c:ser>
          <c:idx val="1"/>
          <c:order val="1"/>
          <c:tx>
            <c:strRef>
              <c:f>Sheet1!$C$1</c:f>
              <c:strCache>
                <c:ptCount val="1"/>
                <c:pt idx="0">
                  <c:v>系列 2</c:v>
                </c:pt>
              </c:strCache>
            </c:strRef>
          </c:tx>
          <c:spPr>
            <a:ln w="28575" cap="rnd">
              <a:solidFill>
                <a:schemeClr val="accent1"/>
              </a:solidFill>
              <a:round/>
              <a:tailEnd type="arrow"/>
            </a:ln>
            <a:effectLst/>
          </c:spPr>
          <c:marker>
            <c:symbol val="none"/>
          </c:marker>
          <c:cat>
            <c:numRef>
              <c:f>Sheet1!$A$2:$A$7</c:f>
              <c:numCache>
                <c:formatCode>General</c:formatCode>
                <c:ptCount val="6"/>
                <c:pt idx="0">
                  <c:v>2001</c:v>
                </c:pt>
                <c:pt idx="1">
                  <c:v>2005</c:v>
                </c:pt>
                <c:pt idx="2">
                  <c:v>2008</c:v>
                </c:pt>
                <c:pt idx="3">
                  <c:v>2009</c:v>
                </c:pt>
                <c:pt idx="4">
                  <c:v>2012</c:v>
                </c:pt>
                <c:pt idx="5">
                  <c:v>2015</c:v>
                </c:pt>
              </c:numCache>
            </c:numRef>
          </c:cat>
          <c:val>
            <c:numRef>
              <c:f>Sheet1!$C$2:$C$7</c:f>
              <c:numCache>
                <c:formatCode>General</c:formatCode>
                <c:ptCount val="6"/>
                <c:pt idx="0">
                  <c:v>2.4</c:v>
                </c:pt>
                <c:pt idx="1">
                  <c:v>4.4000000000000004</c:v>
                </c:pt>
                <c:pt idx="2">
                  <c:v>1.8</c:v>
                </c:pt>
                <c:pt idx="3">
                  <c:v>2.8</c:v>
                </c:pt>
                <c:pt idx="4">
                  <c:v>5</c:v>
                </c:pt>
                <c:pt idx="5">
                  <c:v>4</c:v>
                </c:pt>
              </c:numCache>
            </c:numRef>
          </c:val>
          <c:smooth val="1"/>
        </c:ser>
        <c:ser>
          <c:idx val="3"/>
          <c:order val="2"/>
          <c:tx>
            <c:strRef>
              <c:f>Sheet1!$E$1</c:f>
              <c:strCache>
                <c:ptCount val="1"/>
                <c:pt idx="0">
                  <c:v>系列 4</c:v>
                </c:pt>
              </c:strCache>
            </c:strRef>
          </c:tx>
          <c:spPr>
            <a:ln w="28575" cap="rnd">
              <a:solidFill>
                <a:srgbClr val="DDCCA4"/>
              </a:solidFill>
              <a:round/>
              <a:tailEnd type="arrow"/>
            </a:ln>
            <a:effectLst/>
          </c:spPr>
          <c:marker>
            <c:symbol val="none"/>
          </c:marker>
          <c:cat>
            <c:numRef>
              <c:f>Sheet1!$A$2:$A$7</c:f>
              <c:numCache>
                <c:formatCode>General</c:formatCode>
                <c:ptCount val="6"/>
                <c:pt idx="0">
                  <c:v>2001</c:v>
                </c:pt>
                <c:pt idx="1">
                  <c:v>2005</c:v>
                </c:pt>
                <c:pt idx="2">
                  <c:v>2008</c:v>
                </c:pt>
                <c:pt idx="3">
                  <c:v>2009</c:v>
                </c:pt>
                <c:pt idx="4">
                  <c:v>2012</c:v>
                </c:pt>
                <c:pt idx="5">
                  <c:v>2015</c:v>
                </c:pt>
              </c:numCache>
            </c:numRef>
          </c:cat>
          <c:val>
            <c:numRef>
              <c:f>Sheet1!$E$2:$E$7</c:f>
              <c:numCache>
                <c:formatCode>General</c:formatCode>
                <c:ptCount val="6"/>
                <c:pt idx="0">
                  <c:v>7</c:v>
                </c:pt>
                <c:pt idx="1">
                  <c:v>6</c:v>
                </c:pt>
                <c:pt idx="2">
                  <c:v>4</c:v>
                </c:pt>
                <c:pt idx="3">
                  <c:v>6</c:v>
                </c:pt>
                <c:pt idx="4">
                  <c:v>4</c:v>
                </c:pt>
                <c:pt idx="5">
                  <c:v>7</c:v>
                </c:pt>
              </c:numCache>
            </c:numRef>
          </c:val>
          <c:smooth val="1"/>
        </c:ser>
        <c:dLbls>
          <c:showLegendKey val="0"/>
          <c:showVal val="0"/>
          <c:showCatName val="0"/>
          <c:showSerName val="0"/>
          <c:showPercent val="0"/>
          <c:showBubbleSize val="0"/>
        </c:dLbls>
        <c:smooth val="0"/>
        <c:axId val="314531856"/>
        <c:axId val="314532416"/>
      </c:lineChart>
      <c:catAx>
        <c:axId val="314531856"/>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1195" b="0" i="0" u="none" strike="noStrike" kern="1200" baseline="0">
                <a:solidFill>
                  <a:srgbClr val="DDCCA4"/>
                </a:solidFill>
                <a:latin typeface="+mn-lt"/>
                <a:ea typeface="+mn-ea"/>
                <a:cs typeface="+mn-cs"/>
              </a:defRPr>
            </a:pPr>
            <a:endParaRPr lang="zh-CN"/>
          </a:p>
        </c:txPr>
        <c:crossAx val="314532416"/>
        <c:crosses val="autoZero"/>
        <c:auto val="1"/>
        <c:lblAlgn val="ctr"/>
        <c:lblOffset val="100"/>
        <c:noMultiLvlLbl val="0"/>
      </c:catAx>
      <c:valAx>
        <c:axId val="314532416"/>
        <c:scaling>
          <c:orientation val="minMax"/>
        </c:scaling>
        <c:delete val="1"/>
        <c:axPos val="l"/>
        <c:numFmt formatCode="General" sourceLinked="1"/>
        <c:majorTickMark val="none"/>
        <c:minorTickMark val="none"/>
        <c:tickLblPos val="nextTo"/>
        <c:crossAx val="31453185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4F970D-C619-42FD-B107-1A288BF29E58}" type="datetimeFigureOut">
              <a:rPr lang="zh-CN" altLang="en-US" smtClean="0"/>
              <a:t>2017/3/14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BCA1A1-09A8-41D7-B154-484254CB0CA7}" type="slidenum">
              <a:rPr lang="zh-CN" altLang="en-US" smtClean="0"/>
              <a:t>‹#›</a:t>
            </a:fld>
            <a:endParaRPr lang="zh-CN" altLang="en-US"/>
          </a:p>
        </p:txBody>
      </p:sp>
    </p:spTree>
    <p:extLst>
      <p:ext uri="{BB962C8B-B14F-4D97-AF65-F5344CB8AC3E}">
        <p14:creationId xmlns:p14="http://schemas.microsoft.com/office/powerpoint/2010/main" val="3996817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887554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封底">
    <p:spTree>
      <p:nvGrpSpPr>
        <p:cNvPr id="1" name=""/>
        <p:cNvGrpSpPr/>
        <p:nvPr/>
      </p:nvGrpSpPr>
      <p:grpSpPr>
        <a:xfrm>
          <a:off x="0" y="0"/>
          <a:ext cx="0" cy="0"/>
          <a:chOff x="0" y="0"/>
          <a:chExt cx="0" cy="0"/>
        </a:xfrm>
      </p:grpSpPr>
      <p:sp>
        <p:nvSpPr>
          <p:cNvPr id="10" name="矩形 9"/>
          <p:cNvSpPr/>
          <p:nvPr userDrawn="1"/>
        </p:nvSpPr>
        <p:spPr>
          <a:xfrm>
            <a:off x="0" y="0"/>
            <a:ext cx="3340926" cy="2603949"/>
          </a:xfrm>
          <a:prstGeom prst="rect">
            <a:avLst/>
          </a:prstGeom>
          <a:blipFill dpi="0" rotWithShape="1">
            <a:blip r:embed="rId2" cstate="print">
              <a:alphaModFix amt="24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579911" y="723900"/>
            <a:ext cx="11032179" cy="5410200"/>
          </a:xfrm>
          <a:prstGeom prst="rect">
            <a:avLst/>
          </a:prstGeom>
          <a:noFill/>
          <a:ln w="53975" cmpd="thickThin">
            <a:solidFill>
              <a:schemeClr val="accent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a:fillRect/>
          </a:stretch>
        </p:blipFill>
        <p:spPr>
          <a:xfrm>
            <a:off x="-1256269" y="-1"/>
            <a:ext cx="15631499" cy="6858001"/>
          </a:xfrm>
          <a:prstGeom prst="rect">
            <a:avLst/>
          </a:prstGeom>
        </p:spPr>
      </p:pic>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47150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34852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07435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51023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31406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70067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19104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77922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85082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319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11" name="矩形 10"/>
          <p:cNvSpPr/>
          <p:nvPr userDrawn="1"/>
        </p:nvSpPr>
        <p:spPr>
          <a:xfrm>
            <a:off x="2952750" y="-1"/>
            <a:ext cx="3518564" cy="2209385"/>
          </a:xfrm>
          <a:prstGeom prst="rect">
            <a:avLst/>
          </a:prstGeom>
          <a:blipFill dpi="0" rotWithShape="1">
            <a:blip r:embed="rId2" cstate="print">
              <a:alphaModFix amt="47000"/>
              <a:extLst>
                <a:ext uri="{28A0092B-C50C-407E-A947-70E740481C1C}">
                  <a14:useLocalDpi xmlns:a14="http://schemas.microsoft.com/office/drawing/2010/main" val="0"/>
                </a:ext>
              </a:extLst>
            </a:blip>
            <a:srcRect/>
            <a:stretch>
              <a:fillRect r="1" b="219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6602860" y="5248252"/>
            <a:ext cx="4230823" cy="1609748"/>
          </a:xfrm>
          <a:prstGeom prst="rect">
            <a:avLst/>
          </a:prstGeom>
          <a:blipFill dpi="0" rotWithShape="1">
            <a:blip r:embed="rId3" cstate="print">
              <a:alphaModFix amt="7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650778" y="558024"/>
            <a:ext cx="10890445" cy="5741953"/>
          </a:xfrm>
          <a:prstGeom prst="rect">
            <a:avLst/>
          </a:prstGeom>
          <a:noFill/>
          <a:ln w="53975" cmpd="thickThin">
            <a:solidFill>
              <a:schemeClr val="accent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a:xfrm>
            <a:off x="-27545" y="-1"/>
            <a:ext cx="5285345" cy="3517793"/>
          </a:xfrm>
          <a:prstGeom prst="rect">
            <a:avLst/>
          </a:prstGeom>
        </p:spPr>
      </p:pic>
      <p:pic>
        <p:nvPicPr>
          <p:cNvPr id="8" name="图片 7"/>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a:xfrm>
            <a:off x="5936123" y="2021497"/>
            <a:ext cx="6255877" cy="4836503"/>
          </a:xfrm>
          <a:prstGeom prst="rect">
            <a:avLst/>
          </a:prstGeom>
        </p:spPr>
      </p:pic>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18032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24658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40580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06901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371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37367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8026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8" name="矩形 7"/>
          <p:cNvSpPr/>
          <p:nvPr userDrawn="1"/>
        </p:nvSpPr>
        <p:spPr>
          <a:xfrm>
            <a:off x="-19050" y="2723101"/>
            <a:ext cx="4533902" cy="4134899"/>
          </a:xfrm>
          <a:prstGeom prst="rect">
            <a:avLst/>
          </a:prstGeom>
          <a:blipFill dpi="0" rotWithShape="1">
            <a:blip r:embed="rId2" cstate="print">
              <a:alphaModFix amt="44000"/>
              <a:extLst>
                <a:ext uri="{28A0092B-C50C-407E-A947-70E740481C1C}">
                  <a14:useLocalDpi xmlns:a14="http://schemas.microsoft.com/office/drawing/2010/main" val="0"/>
                </a:ext>
              </a:extLst>
            </a:blip>
            <a:srcRect/>
            <a:stretch>
              <a:fillRect t="1" r="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749105" y="563597"/>
            <a:ext cx="2651319" cy="3190875"/>
          </a:xfrm>
          <a:prstGeom prst="rect">
            <a:avLst/>
          </a:prstGeom>
          <a:noFill/>
          <a:ln w="53975" cmpd="thickThin">
            <a:solidFill>
              <a:schemeClr val="accent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a:fillRect/>
          </a:stretch>
        </p:blipFill>
        <p:spPr>
          <a:xfrm rot="16200000">
            <a:off x="19649" y="2362797"/>
            <a:ext cx="4475554" cy="4514852"/>
          </a:xfrm>
          <a:prstGeom prst="rect">
            <a:avLst/>
          </a:prstGeom>
        </p:spPr>
      </p:pic>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
        <p:nvSpPr>
          <p:cNvPr id="10" name="矩形 9"/>
          <p:cNvSpPr/>
          <p:nvPr userDrawn="1"/>
        </p:nvSpPr>
        <p:spPr>
          <a:xfrm>
            <a:off x="0" y="0"/>
            <a:ext cx="3164186" cy="1541592"/>
          </a:xfrm>
          <a:prstGeom prst="rect">
            <a:avLst/>
          </a:prstGeom>
          <a:blipFill dpi="0" rotWithShape="1">
            <a:blip r:embed="rId2" cstate="print">
              <a:alphaModFix amt="24000"/>
              <a:extLst>
                <a:ext uri="{28A0092B-C50C-407E-A947-70E740481C1C}">
                  <a14:useLocalDpi xmlns:a14="http://schemas.microsoft.com/office/drawing/2010/main" val="0"/>
                </a:ext>
              </a:extLst>
            </a:blip>
            <a:srcRect/>
            <a:stretch>
              <a:fillRect b="86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7635788" y="5458796"/>
            <a:ext cx="4230823" cy="1399204"/>
          </a:xfrm>
          <a:prstGeom prst="rect">
            <a:avLst/>
          </a:prstGeom>
          <a:blipFill dpi="0" rotWithShape="1">
            <a:blip r:embed="rId3" cstate="print">
              <a:alphaModFix amt="24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650778" y="558024"/>
            <a:ext cx="10890445" cy="5741953"/>
          </a:xfrm>
          <a:prstGeom prst="rect">
            <a:avLst/>
          </a:prstGeom>
          <a:noFill/>
          <a:ln w="53975" cmpd="thickThin">
            <a:solidFill>
              <a:schemeClr val="accent1">
                <a:alpha val="1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a:xfrm>
            <a:off x="-1029" y="1"/>
            <a:ext cx="1433062" cy="2057400"/>
          </a:xfrm>
          <a:prstGeom prst="rect">
            <a:avLst/>
          </a:prstGeom>
        </p:spPr>
      </p:pic>
      <p:pic>
        <p:nvPicPr>
          <p:cNvPr id="8" name="图片 7"/>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a:xfrm>
            <a:off x="8766953" y="4210050"/>
            <a:ext cx="3425047" cy="2647950"/>
          </a:xfrm>
          <a:prstGeom prst="rect">
            <a:avLst/>
          </a:prstGeom>
        </p:spPr>
      </p:pic>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5482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73742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3617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1352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06161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97957F-0D44-4A18-829C-722ED7420F7C}" type="datetimeFigureOut">
              <a:rPr lang="zh-CN" altLang="en-US" smtClean="0"/>
              <a:t>2017/3/14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0CD6E3-761A-420C-85B9-A420F0E9EFF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fade/>
  </p:transition>
  <p:txStyles>
    <p:titleStyle>
      <a:lvl1pPr algn="l" defTabSz="914400" rtl="0" eaLnBrk="1" latinLnBrk="0" hangingPunct="1">
        <a:lnSpc>
          <a:spcPct val="90000"/>
        </a:lnSpc>
        <a:spcBef>
          <a:spcPct val="0"/>
        </a:spcBef>
        <a:buNone/>
        <a:defRPr sz="4400" kern="1200">
          <a:solidFill>
            <a:schemeClr val="tx1"/>
          </a:solidFill>
          <a:latin typeface="微软雅黑 Light" panose="020B0502040204020203" pitchFamily="34" charset="-122"/>
          <a:ea typeface="微软雅黑 Light" panose="020B0502040204020203"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6814303"/>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2017/3/14</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9870561"/>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3.xml"/><Relationship Id="rId7"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5.png"/><Relationship Id="rId1" Type="http://schemas.openxmlformats.org/officeDocument/2006/relationships/slideLayout" Target="../slideLayouts/slideLayout4.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4.png"/><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4.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35.png"/><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6.png"/><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8.png"/><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chart" Target="../charts/chart6.xml"/></Relationships>
</file>

<file path=ppt/slides/_rels/slide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 Id="rId5" Type="http://schemas.openxmlformats.org/officeDocument/2006/relationships/chart" Target="../charts/chart7.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chart" Target="../charts/chart8.xml"/><Relationship Id="rId7" Type="http://schemas.openxmlformats.org/officeDocument/2006/relationships/image" Target="../media/image46.png"/><Relationship Id="rId2" Type="http://schemas.openxmlformats.org/officeDocument/2006/relationships/image" Target="../media/image15.png"/><Relationship Id="rId1" Type="http://schemas.openxmlformats.org/officeDocument/2006/relationships/slideLayout" Target="../slideLayouts/slideLayout4.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chart" Target="../charts/chart1.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PA_淘宝店chenying0907 23"/>
          <p:cNvGrpSpPr/>
          <p:nvPr>
            <p:custDataLst>
              <p:tags r:id="rId1"/>
            </p:custDataLst>
          </p:nvPr>
        </p:nvGrpSpPr>
        <p:grpSpPr>
          <a:xfrm>
            <a:off x="-5456095" y="1688841"/>
            <a:ext cx="1335044" cy="1335044"/>
            <a:chOff x="2618124" y="4245518"/>
            <a:chExt cx="285095" cy="285095"/>
          </a:xfrm>
        </p:grpSpPr>
        <p:sp>
          <p:nvSpPr>
            <p:cNvPr id="25" name="椭圆 24"/>
            <p:cNvSpPr/>
            <p:nvPr/>
          </p:nvSpPr>
          <p:spPr>
            <a:xfrm>
              <a:off x="2665680" y="4293074"/>
              <a:ext cx="189984" cy="189984"/>
            </a:xfrm>
            <a:prstGeom prst="ellipse">
              <a:avLst/>
            </a:prstGeom>
            <a:solidFill>
              <a:srgbClr val="FDF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618124" y="4245518"/>
              <a:ext cx="285095" cy="285095"/>
            </a:xfrm>
            <a:prstGeom prst="ellipse">
              <a:avLst/>
            </a:prstGeom>
            <a:noFill/>
            <a:ln w="44450">
              <a:solidFill>
                <a:srgbClr val="FDF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PA_文本框 2"/>
          <p:cNvSpPr txBox="1"/>
          <p:nvPr>
            <p:custDataLst>
              <p:tags r:id="rId2"/>
            </p:custDataLst>
          </p:nvPr>
        </p:nvSpPr>
        <p:spPr>
          <a:xfrm>
            <a:off x="2343150" y="2697298"/>
            <a:ext cx="7505700" cy="338554"/>
          </a:xfrm>
          <a:prstGeom prst="rect">
            <a:avLst/>
          </a:prstGeom>
          <a:noFill/>
        </p:spPr>
        <p:txBody>
          <a:bodyPr wrap="square" rtlCol="0">
            <a:spAutoFit/>
          </a:bodyPr>
          <a:lstStyle/>
          <a:p>
            <a:pPr algn="dist"/>
            <a:r>
              <a:rPr lang="en-US" altLang="zh-CN" sz="1600" dirty="0">
                <a:solidFill>
                  <a:schemeClr val="accent1">
                    <a:alpha val="59000"/>
                  </a:schemeClr>
                </a:solidFill>
                <a:latin typeface="Times New Roman" panose="02020603050405020304" pitchFamily="18" charset="0"/>
                <a:ea typeface="微软雅黑 Light" panose="020B0502040204020203" pitchFamily="34" charset="-122"/>
                <a:cs typeface="Times New Roman" panose="02020603050405020304" pitchFamily="18" charset="0"/>
              </a:rPr>
              <a:t>Korean fan clear PPT</a:t>
            </a:r>
            <a:endParaRPr lang="zh-CN" altLang="en-US" sz="1600" dirty="0">
              <a:solidFill>
                <a:schemeClr val="accent1">
                  <a:alpha val="59000"/>
                </a:schemeClr>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sp>
        <p:nvSpPr>
          <p:cNvPr id="4" name="PA_文本框 3"/>
          <p:cNvSpPr txBox="1"/>
          <p:nvPr>
            <p:custDataLst>
              <p:tags r:id="rId3"/>
            </p:custDataLst>
          </p:nvPr>
        </p:nvSpPr>
        <p:spPr>
          <a:xfrm>
            <a:off x="2057400" y="3060112"/>
            <a:ext cx="8077200" cy="830997"/>
          </a:xfrm>
          <a:prstGeom prst="rect">
            <a:avLst/>
          </a:prstGeom>
          <a:noFill/>
          <a:effectLst>
            <a:outerShdw blurRad="63500" sx="102000" sy="102000" algn="ctr" rotWithShape="0">
              <a:prstClr val="black">
                <a:alpha val="40000"/>
              </a:prstClr>
            </a:outerShdw>
          </a:effectLst>
        </p:spPr>
        <p:txBody>
          <a:bodyPr wrap="square" rtlCol="0">
            <a:spAutoFit/>
          </a:bodyPr>
          <a:lstStyle/>
          <a:p>
            <a:pPr algn="dist"/>
            <a:r>
              <a:rPr lang="zh-CN" altLang="en-US" sz="4800" dirty="0" smtClean="0">
                <a:solidFill>
                  <a:schemeClr val="accent1"/>
                </a:solidFill>
                <a:latin typeface="方正清刻本悦宋简体" panose="02000000000000000000" pitchFamily="2" charset="-122"/>
                <a:ea typeface="方正清刻本悦宋简体" panose="02000000000000000000" pitchFamily="2" charset="-122"/>
              </a:rPr>
              <a:t>文艺韩范清晰</a:t>
            </a:r>
            <a:r>
              <a:rPr lang="en-US" altLang="zh-CN" sz="4800" dirty="0" smtClean="0">
                <a:solidFill>
                  <a:schemeClr val="accent1"/>
                </a:solidFill>
                <a:latin typeface="方正清刻本悦宋简体" panose="02000000000000000000" pitchFamily="2" charset="-122"/>
                <a:ea typeface="方正清刻本悦宋简体" panose="02000000000000000000" pitchFamily="2" charset="-122"/>
              </a:rPr>
              <a:t>PPT</a:t>
            </a:r>
            <a:endParaRPr lang="zh-CN" altLang="en-US" sz="4800"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15" name="PA_淘宝店chenying0907 14"/>
          <p:cNvGrpSpPr/>
          <p:nvPr>
            <p:custDataLst>
              <p:tags r:id="rId4"/>
            </p:custDataLst>
          </p:nvPr>
        </p:nvGrpSpPr>
        <p:grpSpPr>
          <a:xfrm>
            <a:off x="1854406" y="4052522"/>
            <a:ext cx="8483188" cy="46576"/>
            <a:chOff x="2618125" y="4283706"/>
            <a:chExt cx="6955750" cy="46576"/>
          </a:xfrm>
        </p:grpSpPr>
        <p:cxnSp>
          <p:nvCxnSpPr>
            <p:cNvPr id="6" name="直接连接符 5"/>
            <p:cNvCxnSpPr/>
            <p:nvPr/>
          </p:nvCxnSpPr>
          <p:spPr>
            <a:xfrm>
              <a:off x="2618125" y="4330282"/>
              <a:ext cx="6955750" cy="0"/>
            </a:xfrm>
            <a:prstGeom prst="line">
              <a:avLst/>
            </a:prstGeom>
            <a:ln w="9525" cmpd="sng">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618125" y="4283706"/>
              <a:ext cx="6955750" cy="0"/>
            </a:xfrm>
            <a:prstGeom prst="line">
              <a:avLst/>
            </a:prstGeom>
            <a:ln w="9525" cmpd="sng">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2" name="PA_淘宝店chenying0907 1"/>
          <p:cNvGrpSpPr/>
          <p:nvPr>
            <p:custDataLst>
              <p:tags r:id="rId5"/>
            </p:custDataLst>
          </p:nvPr>
        </p:nvGrpSpPr>
        <p:grpSpPr>
          <a:xfrm>
            <a:off x="4172329" y="4856277"/>
            <a:ext cx="1383519" cy="307777"/>
            <a:chOff x="4172329" y="4856277"/>
            <a:chExt cx="1383519" cy="307777"/>
          </a:xfrm>
        </p:grpSpPr>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172329" y="4907779"/>
              <a:ext cx="228422" cy="227415"/>
            </a:xfrm>
            <a:prstGeom prst="rect">
              <a:avLst/>
            </a:prstGeom>
          </p:spPr>
        </p:pic>
        <p:sp>
          <p:nvSpPr>
            <p:cNvPr id="20" name="文本框 19"/>
            <p:cNvSpPr txBox="1"/>
            <p:nvPr/>
          </p:nvSpPr>
          <p:spPr>
            <a:xfrm>
              <a:off x="4439837" y="4856277"/>
              <a:ext cx="1116011" cy="307777"/>
            </a:xfrm>
            <a:prstGeom prst="rect">
              <a:avLst/>
            </a:prstGeom>
            <a:noFill/>
          </p:spPr>
          <p:txBody>
            <a:bodyPr wrap="none" rtlCol="0">
              <a:spAutoFit/>
            </a:bodyPr>
            <a:lstStyle/>
            <a:p>
              <a:r>
                <a:rPr lang="en-US" altLang="zh-CN" sz="1400" dirty="0" smtClean="0">
                  <a:solidFill>
                    <a:schemeClr val="accent1"/>
                  </a:solidFill>
                  <a:latin typeface="微软雅黑 Light" panose="020B0502040204020203" pitchFamily="34" charset="-122"/>
                  <a:ea typeface="微软雅黑 Light" panose="020B0502040204020203" pitchFamily="34" charset="-122"/>
                </a:rPr>
                <a:t>2017 </a:t>
              </a:r>
              <a:r>
                <a:rPr lang="en-US" altLang="zh-CN" sz="1400" dirty="0" smtClean="0">
                  <a:solidFill>
                    <a:schemeClr val="accent1"/>
                  </a:solidFill>
                  <a:latin typeface="微软雅黑 Light" panose="020B0502040204020203" pitchFamily="34" charset="-122"/>
                  <a:ea typeface="微软雅黑 Light" panose="020B0502040204020203" pitchFamily="34" charset="-122"/>
                </a:rPr>
                <a:t>- 3 </a:t>
              </a:r>
              <a:r>
                <a:rPr lang="en-US" altLang="zh-CN" sz="1400" dirty="0" smtClean="0">
                  <a:solidFill>
                    <a:schemeClr val="accent1"/>
                  </a:solidFill>
                  <a:latin typeface="微软雅黑 Light" panose="020B0502040204020203" pitchFamily="34" charset="-122"/>
                  <a:ea typeface="微软雅黑 Light" panose="020B0502040204020203" pitchFamily="34" charset="-122"/>
                </a:rPr>
                <a:t>- 4</a:t>
              </a:r>
              <a:endParaRPr lang="zh-CN" altLang="en-US" sz="1400" dirty="0">
                <a:solidFill>
                  <a:schemeClr val="accent1"/>
                </a:solidFill>
                <a:latin typeface="微软雅黑 Light" panose="020B0502040204020203" pitchFamily="34" charset="-122"/>
                <a:ea typeface="微软雅黑 Light" panose="020B0502040204020203" pitchFamily="34" charset="-122"/>
              </a:endParaRPr>
            </a:p>
          </p:txBody>
        </p:sp>
      </p:grpSp>
      <p:grpSp>
        <p:nvGrpSpPr>
          <p:cNvPr id="8" name="PA_淘宝店chenying0907 7"/>
          <p:cNvGrpSpPr/>
          <p:nvPr>
            <p:custDataLst>
              <p:tags r:id="rId6"/>
            </p:custDataLst>
          </p:nvPr>
        </p:nvGrpSpPr>
        <p:grpSpPr>
          <a:xfrm>
            <a:off x="6827893" y="4856277"/>
            <a:ext cx="1122229" cy="307777"/>
            <a:chOff x="6131207" y="4856277"/>
            <a:chExt cx="1122229" cy="307777"/>
          </a:xfrm>
        </p:grpSpPr>
        <p:sp>
          <p:nvSpPr>
            <p:cNvPr id="22" name="文本框 21"/>
            <p:cNvSpPr txBox="1"/>
            <p:nvPr/>
          </p:nvSpPr>
          <p:spPr>
            <a:xfrm>
              <a:off x="6398715" y="4856277"/>
              <a:ext cx="854721" cy="307777"/>
            </a:xfrm>
            <a:prstGeom prst="rect">
              <a:avLst/>
            </a:prstGeom>
            <a:noFill/>
          </p:spPr>
          <p:txBody>
            <a:bodyPr wrap="none" rtlCol="0">
              <a:spAutoFit/>
            </a:bodyPr>
            <a:lstStyle/>
            <a:p>
              <a:r>
                <a:rPr lang="zh-CN" altLang="en-US" sz="1400" dirty="0">
                  <a:solidFill>
                    <a:schemeClr val="accent1"/>
                  </a:solidFill>
                  <a:latin typeface="微软雅黑 Light" panose="020B0502040204020203" pitchFamily="34" charset="-122"/>
                  <a:ea typeface="微软雅黑 Light" panose="020B0502040204020203" pitchFamily="34" charset="-122"/>
                </a:rPr>
                <a:t>优</a:t>
              </a:r>
              <a:r>
                <a:rPr lang="zh-CN" altLang="en-US" sz="1400" dirty="0" smtClean="0">
                  <a:solidFill>
                    <a:schemeClr val="accent1"/>
                  </a:solidFill>
                  <a:latin typeface="微软雅黑 Light" panose="020B0502040204020203" pitchFamily="34" charset="-122"/>
                  <a:ea typeface="微软雅黑 Light" panose="020B0502040204020203" pitchFamily="34" charset="-122"/>
                </a:rPr>
                <a:t>品</a:t>
              </a:r>
              <a:r>
                <a:rPr lang="en-US" altLang="zh-CN" sz="1400" dirty="0" smtClean="0">
                  <a:solidFill>
                    <a:schemeClr val="accent1"/>
                  </a:solidFill>
                  <a:latin typeface="微软雅黑 Light" panose="020B0502040204020203" pitchFamily="34" charset="-122"/>
                  <a:ea typeface="微软雅黑 Light" panose="020B0502040204020203" pitchFamily="34" charset="-122"/>
                </a:rPr>
                <a:t>PPT</a:t>
              </a:r>
              <a:endParaRPr lang="en-US" altLang="zh-CN" sz="1400" dirty="0">
                <a:solidFill>
                  <a:schemeClr val="accent1"/>
                </a:solidFill>
                <a:latin typeface="微软雅黑 Light" panose="020B0502040204020203" pitchFamily="34" charset="-122"/>
                <a:ea typeface="微软雅黑 Light" panose="020B0502040204020203" pitchFamily="34" charset="-122"/>
              </a:endParaRPr>
            </a:p>
          </p:txBody>
        </p:sp>
        <p:pic>
          <p:nvPicPr>
            <p:cNvPr id="27" name="图片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31207" y="4907779"/>
              <a:ext cx="228422" cy="227415"/>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1" nodeType="withEffect">
                                  <p:stCondLst>
                                    <p:cond delay="0"/>
                                  </p:stCondLst>
                                  <p:iterate type="lt">
                                    <p:tmPct val="12000"/>
                                  </p:iterate>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ppt_w</p:attrName>
                                        </p:attrNameLst>
                                      </p:cBhvr>
                                      <p:tavLst>
                                        <p:tav tm="0">
                                          <p:val>
                                            <p:strVal val="#ppt_w*0.70"/>
                                          </p:val>
                                        </p:tav>
                                        <p:tav tm="100000">
                                          <p:val>
                                            <p:strVal val="#ppt_w"/>
                                          </p:val>
                                        </p:tav>
                                      </p:tavLst>
                                    </p:anim>
                                    <p:anim calcmode="lin" valueType="num">
                                      <p:cBhvr>
                                        <p:cTn id="8" dur="750" fill="hold"/>
                                        <p:tgtEl>
                                          <p:spTgt spid="4"/>
                                        </p:tgtEl>
                                        <p:attrNameLst>
                                          <p:attrName>ppt_h</p:attrName>
                                        </p:attrNameLst>
                                      </p:cBhvr>
                                      <p:tavLst>
                                        <p:tav tm="0">
                                          <p:val>
                                            <p:strVal val="#ppt_h"/>
                                          </p:val>
                                        </p:tav>
                                        <p:tav tm="100000">
                                          <p:val>
                                            <p:strVal val="#ppt_h"/>
                                          </p:val>
                                        </p:tav>
                                      </p:tavLst>
                                    </p:anim>
                                    <p:animEffect transition="in" filter="fade">
                                      <p:cBhvr>
                                        <p:cTn id="9" dur="750"/>
                                        <p:tgtEl>
                                          <p:spTgt spid="4"/>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1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300"/>
                                        <p:tgtEl>
                                          <p:spTgt spid="15"/>
                                        </p:tgtEl>
                                      </p:cBhvr>
                                    </p:animEffect>
                                  </p:childTnLst>
                                </p:cTn>
                              </p:par>
                            </p:childTnLst>
                          </p:cTn>
                        </p:par>
                        <p:par>
                          <p:cTn id="16" fill="hold">
                            <p:stCondLst>
                              <p:cond delay="147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淘宝店chenying0907 50"/>
          <p:cNvGrpSpPr/>
          <p:nvPr/>
        </p:nvGrpSpPr>
        <p:grpSpPr>
          <a:xfrm>
            <a:off x="2937998" y="205130"/>
            <a:ext cx="6316003" cy="1142452"/>
            <a:chOff x="2937998" y="205130"/>
            <a:chExt cx="6316003" cy="1142452"/>
          </a:xfrm>
        </p:grpSpPr>
        <p:grpSp>
          <p:nvGrpSpPr>
            <p:cNvPr id="2" name="淘宝店chenying0907 1"/>
            <p:cNvGrpSpPr/>
            <p:nvPr/>
          </p:nvGrpSpPr>
          <p:grpSpPr>
            <a:xfrm>
              <a:off x="4657144" y="598751"/>
              <a:ext cx="2877711" cy="748831"/>
              <a:chOff x="4634754" y="572903"/>
              <a:chExt cx="2877711" cy="748831"/>
            </a:xfrm>
          </p:grpSpPr>
          <p:sp>
            <p:nvSpPr>
              <p:cNvPr id="3" name="文本框 2"/>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4" name="文本框 3"/>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grpSp>
        <p:nvGrpSpPr>
          <p:cNvPr id="7" name="淘宝店chenying0907 6"/>
          <p:cNvGrpSpPr/>
          <p:nvPr/>
        </p:nvGrpSpPr>
        <p:grpSpPr>
          <a:xfrm>
            <a:off x="756478" y="1349939"/>
            <a:ext cx="2667001" cy="2259264"/>
            <a:chOff x="813628" y="2083468"/>
            <a:chExt cx="2667001" cy="2259264"/>
          </a:xfrm>
        </p:grpSpPr>
        <p:grpSp>
          <p:nvGrpSpPr>
            <p:cNvPr id="8" name="淘宝店chenying0907 7"/>
            <p:cNvGrpSpPr/>
            <p:nvPr/>
          </p:nvGrpSpPr>
          <p:grpSpPr>
            <a:xfrm>
              <a:off x="813628" y="2083468"/>
              <a:ext cx="2667001" cy="2259264"/>
              <a:chOff x="2871178" y="2158978"/>
              <a:chExt cx="3364323" cy="2849977"/>
            </a:xfrm>
          </p:grpSpPr>
          <p:sp>
            <p:nvSpPr>
              <p:cNvPr id="12" name="椭圆 11"/>
              <p:cNvSpPr/>
              <p:nvPr/>
            </p:nvSpPr>
            <p:spPr>
              <a:xfrm>
                <a:off x="3372240" y="2402866"/>
                <a:ext cx="2362200" cy="2362200"/>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3" name="图表 12"/>
              <p:cNvGraphicFramePr/>
              <p:nvPr/>
            </p:nvGraphicFramePr>
            <p:xfrm>
              <a:off x="2871178" y="2158978"/>
              <a:ext cx="3364323" cy="2849977"/>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9" name="淘宝店chenying0907 8"/>
            <p:cNvGrpSpPr/>
            <p:nvPr/>
          </p:nvGrpSpPr>
          <p:grpSpPr>
            <a:xfrm>
              <a:off x="1433391" y="2499360"/>
              <a:ext cx="1427480" cy="1427480"/>
              <a:chOff x="1433390" y="2499360"/>
              <a:chExt cx="1427480" cy="1427480"/>
            </a:xfrm>
          </p:grpSpPr>
          <p:sp>
            <p:nvSpPr>
              <p:cNvPr id="10" name="椭圆 9"/>
              <p:cNvSpPr/>
              <p:nvPr/>
            </p:nvSpPr>
            <p:spPr>
              <a:xfrm>
                <a:off x="1433390" y="2499360"/>
                <a:ext cx="1427480" cy="1427480"/>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11" name="文本框 10"/>
              <p:cNvSpPr txBox="1"/>
              <p:nvPr/>
            </p:nvSpPr>
            <p:spPr>
              <a:xfrm>
                <a:off x="1655649" y="2828378"/>
                <a:ext cx="1133644" cy="769441"/>
              </a:xfrm>
              <a:prstGeom prst="rect">
                <a:avLst/>
              </a:prstGeom>
              <a:noFill/>
            </p:spPr>
            <p:txBody>
              <a:bodyPr wrap="none" rtlCol="0">
                <a:spAutoFit/>
              </a:bodyPr>
              <a:lstStyle/>
              <a:p>
                <a:r>
                  <a:rPr lang="en-US" altLang="zh-CN" sz="4400" dirty="0" smtClean="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rPr>
                  <a:t>80</a:t>
                </a:r>
                <a:r>
                  <a:rPr lang="en-US" altLang="zh-CN" sz="3600" dirty="0" smtClean="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rPr>
                  <a:t>%</a:t>
                </a:r>
                <a:endParaRPr lang="zh-CN" altLang="en-US" sz="3600" dirty="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grpSp>
      </p:grpSp>
      <p:grpSp>
        <p:nvGrpSpPr>
          <p:cNvPr id="14" name="淘宝店chenying0907 13"/>
          <p:cNvGrpSpPr/>
          <p:nvPr/>
        </p:nvGrpSpPr>
        <p:grpSpPr>
          <a:xfrm>
            <a:off x="1259303" y="3902915"/>
            <a:ext cx="1661350" cy="401710"/>
            <a:chOff x="1364923" y="4636444"/>
            <a:chExt cx="1661350" cy="401710"/>
          </a:xfrm>
        </p:grpSpPr>
        <p:sp>
          <p:nvSpPr>
            <p:cNvPr id="15" name="圆角淘宝店chenying0907 14"/>
            <p:cNvSpPr/>
            <p:nvPr/>
          </p:nvSpPr>
          <p:spPr>
            <a:xfrm>
              <a:off x="1364923" y="4636444"/>
              <a:ext cx="1661350" cy="40171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6" name="文本框 15"/>
            <p:cNvSpPr txBox="1"/>
            <p:nvPr/>
          </p:nvSpPr>
          <p:spPr>
            <a:xfrm>
              <a:off x="1590304" y="4637244"/>
              <a:ext cx="1210588" cy="400110"/>
            </a:xfrm>
            <a:prstGeom prst="rect">
              <a:avLst/>
            </a:prstGeom>
            <a:noFill/>
          </p:spPr>
          <p:txBody>
            <a:bodyPr wrap="none" rtlCol="0">
              <a:spAutoFit/>
            </a:bodyPr>
            <a:lstStyle/>
            <a:p>
              <a:pPr algn="ctr"/>
              <a:r>
                <a:rPr lang="zh-CN" altLang="en-US" sz="2000" dirty="0" smtClean="0">
                  <a:solidFill>
                    <a:schemeClr val="accent2"/>
                  </a:solidFill>
                  <a:latin typeface="微软雅黑 Light" panose="020B0502040204020203" pitchFamily="34" charset="-122"/>
                  <a:ea typeface="微软雅黑 Light" panose="020B0502040204020203" pitchFamily="34" charset="-122"/>
                </a:rPr>
                <a:t>输入信息</a:t>
              </a:r>
              <a:endParaRPr lang="zh-CN" altLang="en-US" sz="2000" dirty="0">
                <a:solidFill>
                  <a:schemeClr val="accent2"/>
                </a:solidFill>
                <a:latin typeface="微软雅黑 Light" panose="020B0502040204020203" pitchFamily="34" charset="-122"/>
                <a:ea typeface="微软雅黑 Light" panose="020B0502040204020203" pitchFamily="34" charset="-122"/>
              </a:endParaRPr>
            </a:p>
          </p:txBody>
        </p:sp>
      </p:grpSp>
      <p:grpSp>
        <p:nvGrpSpPr>
          <p:cNvPr id="17" name="淘宝店chenying0907 16"/>
          <p:cNvGrpSpPr/>
          <p:nvPr/>
        </p:nvGrpSpPr>
        <p:grpSpPr>
          <a:xfrm>
            <a:off x="3403643" y="1349939"/>
            <a:ext cx="2674620" cy="2265717"/>
            <a:chOff x="3403643" y="1349939"/>
            <a:chExt cx="2674620" cy="2265717"/>
          </a:xfrm>
        </p:grpSpPr>
        <p:grpSp>
          <p:nvGrpSpPr>
            <p:cNvPr id="18" name="淘宝店chenying0907 17"/>
            <p:cNvGrpSpPr/>
            <p:nvPr/>
          </p:nvGrpSpPr>
          <p:grpSpPr>
            <a:xfrm>
              <a:off x="3403643" y="1349939"/>
              <a:ext cx="2674620" cy="2265717"/>
              <a:chOff x="2878307" y="2165017"/>
              <a:chExt cx="3373932" cy="2858117"/>
            </a:xfrm>
          </p:grpSpPr>
          <p:sp>
            <p:nvSpPr>
              <p:cNvPr id="22" name="椭圆 21"/>
              <p:cNvSpPr/>
              <p:nvPr/>
            </p:nvSpPr>
            <p:spPr>
              <a:xfrm>
                <a:off x="3372240" y="2402866"/>
                <a:ext cx="2362200" cy="2362200"/>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3" name="图表 22"/>
              <p:cNvGraphicFramePr/>
              <p:nvPr/>
            </p:nvGraphicFramePr>
            <p:xfrm>
              <a:off x="2878307" y="2165017"/>
              <a:ext cx="3373932" cy="2858117"/>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19" name="淘宝店chenying0907 18"/>
            <p:cNvGrpSpPr/>
            <p:nvPr/>
          </p:nvGrpSpPr>
          <p:grpSpPr>
            <a:xfrm>
              <a:off x="4027213" y="1761044"/>
              <a:ext cx="1427480" cy="1427480"/>
              <a:chOff x="1433390" y="2499360"/>
              <a:chExt cx="1427480" cy="1427480"/>
            </a:xfrm>
          </p:grpSpPr>
          <p:sp>
            <p:nvSpPr>
              <p:cNvPr id="20" name="椭圆 19"/>
              <p:cNvSpPr/>
              <p:nvPr/>
            </p:nvSpPr>
            <p:spPr>
              <a:xfrm>
                <a:off x="1433390" y="2499360"/>
                <a:ext cx="1427480" cy="1427480"/>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21" name="文本框 20"/>
              <p:cNvSpPr txBox="1"/>
              <p:nvPr/>
            </p:nvSpPr>
            <p:spPr>
              <a:xfrm>
                <a:off x="1655649" y="2828378"/>
                <a:ext cx="1133644" cy="769441"/>
              </a:xfrm>
              <a:prstGeom prst="rect">
                <a:avLst/>
              </a:prstGeom>
              <a:noFill/>
            </p:spPr>
            <p:txBody>
              <a:bodyPr wrap="none" rtlCol="0">
                <a:spAutoFit/>
              </a:bodyPr>
              <a:lstStyle/>
              <a:p>
                <a:r>
                  <a:rPr lang="en-US" altLang="zh-CN" sz="4400" dirty="0" smtClean="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rPr>
                  <a:t>60</a:t>
                </a:r>
                <a:r>
                  <a:rPr lang="en-US" altLang="zh-CN" sz="3600" dirty="0" smtClean="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rPr>
                  <a:t>%</a:t>
                </a:r>
                <a:endParaRPr lang="zh-CN" altLang="en-US" sz="3600" dirty="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grpSp>
      </p:grpSp>
      <p:grpSp>
        <p:nvGrpSpPr>
          <p:cNvPr id="24" name="淘宝店chenying0907 23"/>
          <p:cNvGrpSpPr/>
          <p:nvPr/>
        </p:nvGrpSpPr>
        <p:grpSpPr>
          <a:xfrm>
            <a:off x="3910278" y="3898128"/>
            <a:ext cx="1661350" cy="401710"/>
            <a:chOff x="1364923" y="4636444"/>
            <a:chExt cx="1661350" cy="401710"/>
          </a:xfrm>
        </p:grpSpPr>
        <p:sp>
          <p:nvSpPr>
            <p:cNvPr id="25" name="圆角淘宝店chenying0907 24"/>
            <p:cNvSpPr/>
            <p:nvPr/>
          </p:nvSpPr>
          <p:spPr>
            <a:xfrm>
              <a:off x="1364923" y="4636444"/>
              <a:ext cx="1661350" cy="4017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6" name="文本框 25"/>
            <p:cNvSpPr txBox="1"/>
            <p:nvPr/>
          </p:nvSpPr>
          <p:spPr>
            <a:xfrm>
              <a:off x="1590304" y="4637244"/>
              <a:ext cx="1210588" cy="400110"/>
            </a:xfrm>
            <a:prstGeom prst="rect">
              <a:avLst/>
            </a:prstGeom>
            <a:noFill/>
          </p:spPr>
          <p:txBody>
            <a:bodyPr wrap="none" rtlCol="0">
              <a:spAutoFit/>
            </a:bodyPr>
            <a:lstStyle/>
            <a:p>
              <a:pPr algn="ctr"/>
              <a:r>
                <a:rPr lang="zh-CN" altLang="en-US" sz="2000" dirty="0">
                  <a:solidFill>
                    <a:schemeClr val="accent2"/>
                  </a:solidFill>
                  <a:latin typeface="微软雅黑 Light" panose="020B0502040204020203" pitchFamily="34" charset="-122"/>
                  <a:ea typeface="微软雅黑 Light" panose="020B0502040204020203" pitchFamily="34" charset="-122"/>
                </a:rPr>
                <a:t>输入信息</a:t>
              </a:r>
            </a:p>
          </p:txBody>
        </p:sp>
      </p:grpSp>
      <p:grpSp>
        <p:nvGrpSpPr>
          <p:cNvPr id="27" name="淘宝店chenying0907 26"/>
          <p:cNvGrpSpPr/>
          <p:nvPr/>
        </p:nvGrpSpPr>
        <p:grpSpPr>
          <a:xfrm>
            <a:off x="6157025" y="1347582"/>
            <a:ext cx="2653728" cy="2248018"/>
            <a:chOff x="6058427" y="1349939"/>
            <a:chExt cx="2653728" cy="2248018"/>
          </a:xfrm>
        </p:grpSpPr>
        <p:grpSp>
          <p:nvGrpSpPr>
            <p:cNvPr id="28" name="淘宝店chenying0907 27"/>
            <p:cNvGrpSpPr/>
            <p:nvPr/>
          </p:nvGrpSpPr>
          <p:grpSpPr>
            <a:xfrm>
              <a:off x="6058427" y="1349939"/>
              <a:ext cx="2653728" cy="2248018"/>
              <a:chOff x="2919243" y="2165997"/>
              <a:chExt cx="3347579" cy="2835791"/>
            </a:xfrm>
          </p:grpSpPr>
          <p:sp>
            <p:nvSpPr>
              <p:cNvPr id="32" name="椭圆 31"/>
              <p:cNvSpPr/>
              <p:nvPr/>
            </p:nvSpPr>
            <p:spPr>
              <a:xfrm>
                <a:off x="3372240" y="2402866"/>
                <a:ext cx="2362200" cy="2362200"/>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3" name="图表 32"/>
              <p:cNvGraphicFramePr/>
              <p:nvPr/>
            </p:nvGraphicFramePr>
            <p:xfrm>
              <a:off x="2919243" y="2165997"/>
              <a:ext cx="3347579" cy="2835791"/>
            </p:xfrm>
            <a:graphic>
              <a:graphicData uri="http://schemas.openxmlformats.org/drawingml/2006/chart">
                <c:chart xmlns:c="http://schemas.openxmlformats.org/drawingml/2006/chart" xmlns:r="http://schemas.openxmlformats.org/officeDocument/2006/relationships" r:id="rId5"/>
              </a:graphicData>
            </a:graphic>
          </p:graphicFrame>
        </p:grpSp>
        <p:grpSp>
          <p:nvGrpSpPr>
            <p:cNvPr id="29" name="淘宝店chenying0907 28"/>
            <p:cNvGrpSpPr/>
            <p:nvPr/>
          </p:nvGrpSpPr>
          <p:grpSpPr>
            <a:xfrm>
              <a:off x="6671551" y="1760267"/>
              <a:ext cx="1427480" cy="1427480"/>
              <a:chOff x="1433390" y="2499360"/>
              <a:chExt cx="1427480" cy="1427480"/>
            </a:xfrm>
          </p:grpSpPr>
          <p:sp>
            <p:nvSpPr>
              <p:cNvPr id="30" name="椭圆 29"/>
              <p:cNvSpPr/>
              <p:nvPr/>
            </p:nvSpPr>
            <p:spPr>
              <a:xfrm>
                <a:off x="1433390" y="2499360"/>
                <a:ext cx="1427480" cy="1427480"/>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31" name="文本框 30"/>
              <p:cNvSpPr txBox="1"/>
              <p:nvPr/>
            </p:nvSpPr>
            <p:spPr>
              <a:xfrm>
                <a:off x="1655649" y="2828378"/>
                <a:ext cx="1133644" cy="769441"/>
              </a:xfrm>
              <a:prstGeom prst="rect">
                <a:avLst/>
              </a:prstGeom>
              <a:noFill/>
            </p:spPr>
            <p:txBody>
              <a:bodyPr wrap="none" rtlCol="0">
                <a:spAutoFit/>
              </a:bodyPr>
              <a:lstStyle/>
              <a:p>
                <a:r>
                  <a:rPr lang="en-US" altLang="zh-CN" sz="4400" dirty="0" smtClean="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rPr>
                  <a:t>50</a:t>
                </a:r>
                <a:r>
                  <a:rPr lang="en-US" altLang="zh-CN" sz="3600" dirty="0" smtClean="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rPr>
                  <a:t>%</a:t>
                </a:r>
                <a:endParaRPr lang="zh-CN" altLang="en-US" sz="3600" dirty="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grpSp>
      </p:grpSp>
      <p:grpSp>
        <p:nvGrpSpPr>
          <p:cNvPr id="34" name="淘宝店chenying0907 33"/>
          <p:cNvGrpSpPr/>
          <p:nvPr/>
        </p:nvGrpSpPr>
        <p:grpSpPr>
          <a:xfrm>
            <a:off x="6554616" y="3897351"/>
            <a:ext cx="1661350" cy="401710"/>
            <a:chOff x="1364923" y="4636444"/>
            <a:chExt cx="1661350" cy="401710"/>
          </a:xfrm>
        </p:grpSpPr>
        <p:sp>
          <p:nvSpPr>
            <p:cNvPr id="35" name="圆角淘宝店chenying0907 34"/>
            <p:cNvSpPr/>
            <p:nvPr/>
          </p:nvSpPr>
          <p:spPr>
            <a:xfrm>
              <a:off x="1364923" y="4636444"/>
              <a:ext cx="1661350" cy="4017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36" name="文本框 35"/>
            <p:cNvSpPr txBox="1"/>
            <p:nvPr/>
          </p:nvSpPr>
          <p:spPr>
            <a:xfrm>
              <a:off x="1590304" y="4637244"/>
              <a:ext cx="1210588" cy="400110"/>
            </a:xfrm>
            <a:prstGeom prst="rect">
              <a:avLst/>
            </a:prstGeom>
            <a:noFill/>
          </p:spPr>
          <p:txBody>
            <a:bodyPr wrap="none" rtlCol="0">
              <a:spAutoFit/>
            </a:bodyPr>
            <a:lstStyle/>
            <a:p>
              <a:pPr algn="ctr"/>
              <a:r>
                <a:rPr lang="zh-CN" altLang="en-US" sz="2000" dirty="0">
                  <a:solidFill>
                    <a:schemeClr val="accent2"/>
                  </a:solidFill>
                  <a:latin typeface="微软雅黑 Light" panose="020B0502040204020203" pitchFamily="34" charset="-122"/>
                  <a:ea typeface="微软雅黑 Light" panose="020B0502040204020203" pitchFamily="34" charset="-122"/>
                </a:rPr>
                <a:t>输入信息</a:t>
              </a:r>
            </a:p>
          </p:txBody>
        </p:sp>
      </p:grpSp>
      <p:grpSp>
        <p:nvGrpSpPr>
          <p:cNvPr id="37" name="淘宝店chenying0907 36"/>
          <p:cNvGrpSpPr/>
          <p:nvPr/>
        </p:nvGrpSpPr>
        <p:grpSpPr>
          <a:xfrm>
            <a:off x="8692320" y="1349939"/>
            <a:ext cx="2642430" cy="2238447"/>
            <a:chOff x="8692320" y="1349939"/>
            <a:chExt cx="2642430" cy="2238447"/>
          </a:xfrm>
        </p:grpSpPr>
        <p:grpSp>
          <p:nvGrpSpPr>
            <p:cNvPr id="38" name="淘宝店chenying0907 37"/>
            <p:cNvGrpSpPr/>
            <p:nvPr/>
          </p:nvGrpSpPr>
          <p:grpSpPr>
            <a:xfrm>
              <a:off x="8692320" y="1349939"/>
              <a:ext cx="2642430" cy="2238447"/>
              <a:chOff x="2919242" y="2174156"/>
              <a:chExt cx="3333328" cy="2823718"/>
            </a:xfrm>
          </p:grpSpPr>
          <p:sp>
            <p:nvSpPr>
              <p:cNvPr id="42" name="椭圆 41"/>
              <p:cNvSpPr/>
              <p:nvPr/>
            </p:nvSpPr>
            <p:spPr>
              <a:xfrm>
                <a:off x="3372240" y="2402866"/>
                <a:ext cx="2362200" cy="2362200"/>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3" name="图表 42"/>
              <p:cNvGraphicFramePr/>
              <p:nvPr/>
            </p:nvGraphicFramePr>
            <p:xfrm>
              <a:off x="2919242" y="2174156"/>
              <a:ext cx="3333328" cy="2823718"/>
            </p:xfrm>
            <a:graphic>
              <a:graphicData uri="http://schemas.openxmlformats.org/drawingml/2006/chart">
                <c:chart xmlns:c="http://schemas.openxmlformats.org/drawingml/2006/chart" xmlns:r="http://schemas.openxmlformats.org/officeDocument/2006/relationships" r:id="rId6"/>
              </a:graphicData>
            </a:graphic>
          </p:graphicFrame>
        </p:grpSp>
        <p:grpSp>
          <p:nvGrpSpPr>
            <p:cNvPr id="39" name="淘宝店chenying0907 38"/>
            <p:cNvGrpSpPr/>
            <p:nvPr/>
          </p:nvGrpSpPr>
          <p:grpSpPr>
            <a:xfrm>
              <a:off x="9299795" y="1753799"/>
              <a:ext cx="1427480" cy="1427480"/>
              <a:chOff x="1433390" y="2499360"/>
              <a:chExt cx="1427480" cy="1427480"/>
            </a:xfrm>
          </p:grpSpPr>
          <p:sp>
            <p:nvSpPr>
              <p:cNvPr id="40" name="椭圆 39"/>
              <p:cNvSpPr/>
              <p:nvPr/>
            </p:nvSpPr>
            <p:spPr>
              <a:xfrm>
                <a:off x="1433390" y="2499360"/>
                <a:ext cx="1427480" cy="1427480"/>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41" name="文本框 40"/>
              <p:cNvSpPr txBox="1"/>
              <p:nvPr/>
            </p:nvSpPr>
            <p:spPr>
              <a:xfrm>
                <a:off x="1655649" y="2828378"/>
                <a:ext cx="1133644" cy="769441"/>
              </a:xfrm>
              <a:prstGeom prst="rect">
                <a:avLst/>
              </a:prstGeom>
              <a:noFill/>
            </p:spPr>
            <p:txBody>
              <a:bodyPr wrap="none" rtlCol="0">
                <a:spAutoFit/>
              </a:bodyPr>
              <a:lstStyle/>
              <a:p>
                <a:r>
                  <a:rPr lang="en-US" altLang="zh-CN" sz="4400" dirty="0" smtClean="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rPr>
                  <a:t>42</a:t>
                </a:r>
                <a:r>
                  <a:rPr lang="en-US" altLang="zh-CN" sz="3600" dirty="0" smtClean="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rPr>
                  <a:t>%</a:t>
                </a:r>
                <a:endParaRPr lang="zh-CN" altLang="en-US" sz="3600" dirty="0">
                  <a:solidFill>
                    <a:schemeClr val="accent2"/>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grpSp>
      </p:grpSp>
      <p:grpSp>
        <p:nvGrpSpPr>
          <p:cNvPr id="44" name="淘宝店chenying0907 43"/>
          <p:cNvGrpSpPr/>
          <p:nvPr/>
        </p:nvGrpSpPr>
        <p:grpSpPr>
          <a:xfrm>
            <a:off x="9182860" y="3890883"/>
            <a:ext cx="1661350" cy="401710"/>
            <a:chOff x="1364923" y="4636444"/>
            <a:chExt cx="1661350" cy="401710"/>
          </a:xfrm>
        </p:grpSpPr>
        <p:sp>
          <p:nvSpPr>
            <p:cNvPr id="45" name="圆角淘宝店chenying0907 44"/>
            <p:cNvSpPr/>
            <p:nvPr/>
          </p:nvSpPr>
          <p:spPr>
            <a:xfrm>
              <a:off x="1364923" y="4636444"/>
              <a:ext cx="1661350" cy="4017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6" name="文本框 45"/>
            <p:cNvSpPr txBox="1"/>
            <p:nvPr/>
          </p:nvSpPr>
          <p:spPr>
            <a:xfrm>
              <a:off x="1590304" y="4637244"/>
              <a:ext cx="1210588" cy="400110"/>
            </a:xfrm>
            <a:prstGeom prst="rect">
              <a:avLst/>
            </a:prstGeom>
            <a:noFill/>
          </p:spPr>
          <p:txBody>
            <a:bodyPr wrap="none" rtlCol="0">
              <a:spAutoFit/>
            </a:bodyPr>
            <a:lstStyle/>
            <a:p>
              <a:pPr algn="ctr"/>
              <a:r>
                <a:rPr lang="zh-CN" altLang="en-US" sz="2000" dirty="0">
                  <a:solidFill>
                    <a:schemeClr val="accent2"/>
                  </a:solidFill>
                  <a:latin typeface="微软雅黑 Light" panose="020B0502040204020203" pitchFamily="34" charset="-122"/>
                  <a:ea typeface="微软雅黑 Light" panose="020B0502040204020203" pitchFamily="34" charset="-122"/>
                </a:rPr>
                <a:t>输入信息</a:t>
              </a:r>
            </a:p>
          </p:txBody>
        </p:sp>
      </p:grpSp>
      <p:sp>
        <p:nvSpPr>
          <p:cNvPr id="47" name="淘宝店chenying0907 46"/>
          <p:cNvSpPr/>
          <p:nvPr/>
        </p:nvSpPr>
        <p:spPr>
          <a:xfrm>
            <a:off x="1016413" y="4526062"/>
            <a:ext cx="2147130" cy="1169551"/>
          </a:xfrm>
          <a:prstGeom prst="rect">
            <a:avLst/>
          </a:prstGeom>
        </p:spPr>
        <p:txBody>
          <a:bodyPr wrap="square">
            <a:spAutoFit/>
          </a:bodyPr>
          <a:lstStyle/>
          <a:p>
            <a:pPr algn="ctr"/>
            <a:r>
              <a:rPr lang="zh-CN" altLang="en-US" sz="1400" dirty="0">
                <a:solidFill>
                  <a:schemeClr val="accent1"/>
                </a:solidFill>
                <a:latin typeface="微软雅黑 Light" panose="020B0502040204020203" pitchFamily="34" charset="-122"/>
                <a:ea typeface="微软雅黑 Light" panose="020B0502040204020203" pitchFamily="34" charset="-122"/>
              </a:rPr>
              <a:t>自从诗获得了与现实相对立的象牙之塔的贵族含义之后，我们应该承认，这已不是原初意义上的诗的含义了。</a:t>
            </a:r>
          </a:p>
        </p:txBody>
      </p:sp>
      <p:sp>
        <p:nvSpPr>
          <p:cNvPr id="48" name="淘宝店chenying0907 47"/>
          <p:cNvSpPr/>
          <p:nvPr/>
        </p:nvSpPr>
        <p:spPr>
          <a:xfrm>
            <a:off x="3657599" y="4526062"/>
            <a:ext cx="2147130" cy="1169551"/>
          </a:xfrm>
          <a:prstGeom prst="rect">
            <a:avLst/>
          </a:prstGeom>
        </p:spPr>
        <p:txBody>
          <a:bodyPr wrap="square">
            <a:spAutoFit/>
          </a:bodyPr>
          <a:lstStyle/>
          <a:p>
            <a:pPr algn="ctr"/>
            <a:r>
              <a:rPr lang="zh-CN" altLang="en-US" sz="1400" dirty="0">
                <a:solidFill>
                  <a:schemeClr val="accent1"/>
                </a:solidFill>
                <a:latin typeface="微软雅黑 Light" panose="020B0502040204020203" pitchFamily="34" charset="-122"/>
                <a:ea typeface="微软雅黑 Light" panose="020B0502040204020203" pitchFamily="34" charset="-122"/>
              </a:rPr>
              <a:t>自从诗获得了与现实相对立的象牙之塔的贵族含义之后，我们应该承认，这已不是原初意义上的诗的含义了。</a:t>
            </a:r>
          </a:p>
        </p:txBody>
      </p:sp>
      <p:sp>
        <p:nvSpPr>
          <p:cNvPr id="49" name="淘宝店chenying0907 48"/>
          <p:cNvSpPr/>
          <p:nvPr/>
        </p:nvSpPr>
        <p:spPr>
          <a:xfrm>
            <a:off x="6298785" y="4526062"/>
            <a:ext cx="2147130" cy="1169551"/>
          </a:xfrm>
          <a:prstGeom prst="rect">
            <a:avLst/>
          </a:prstGeom>
        </p:spPr>
        <p:txBody>
          <a:bodyPr wrap="square">
            <a:spAutoFit/>
          </a:bodyPr>
          <a:lstStyle/>
          <a:p>
            <a:pPr algn="ctr"/>
            <a:r>
              <a:rPr lang="zh-CN" altLang="en-US" sz="1400" dirty="0">
                <a:solidFill>
                  <a:schemeClr val="accent1"/>
                </a:solidFill>
                <a:latin typeface="微软雅黑 Light" panose="020B0502040204020203" pitchFamily="34" charset="-122"/>
                <a:ea typeface="微软雅黑 Light" panose="020B0502040204020203" pitchFamily="34" charset="-122"/>
              </a:rPr>
              <a:t>自从诗获得了与现实相对立的象牙之塔的贵族含义之后，我们应该承认，这已不是原初意义上的诗的含义了。</a:t>
            </a:r>
          </a:p>
        </p:txBody>
      </p:sp>
      <p:sp>
        <p:nvSpPr>
          <p:cNvPr id="50" name="淘宝店chenying0907 49"/>
          <p:cNvSpPr/>
          <p:nvPr/>
        </p:nvSpPr>
        <p:spPr>
          <a:xfrm>
            <a:off x="8939970" y="4526062"/>
            <a:ext cx="2147130" cy="1169551"/>
          </a:xfrm>
          <a:prstGeom prst="rect">
            <a:avLst/>
          </a:prstGeom>
        </p:spPr>
        <p:txBody>
          <a:bodyPr wrap="square">
            <a:spAutoFit/>
          </a:bodyPr>
          <a:lstStyle/>
          <a:p>
            <a:pPr algn="ctr"/>
            <a:r>
              <a:rPr lang="zh-CN" altLang="en-US" sz="1400" dirty="0">
                <a:solidFill>
                  <a:schemeClr val="accent1"/>
                </a:solidFill>
                <a:latin typeface="微软雅黑 Light" panose="020B0502040204020203" pitchFamily="34" charset="-122"/>
                <a:ea typeface="微软雅黑 Light" panose="020B0502040204020203" pitchFamily="34" charset="-122"/>
              </a:rPr>
              <a:t>自从诗获得了与现实相对立的象牙之塔的贵族含义之后，我们应该承认，这已不是原初意义上的诗的含义了。</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outVertical)">
                                      <p:cBhvr>
                                        <p:cTn id="7" dur="500"/>
                                        <p:tgtEl>
                                          <p:spTgt spid="5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anim calcmode="lin" valueType="num">
                                      <p:cBhvr>
                                        <p:cTn id="12" dur="750" fill="hold"/>
                                        <p:tgtEl>
                                          <p:spTgt spid="7"/>
                                        </p:tgtEl>
                                        <p:attrNameLst>
                                          <p:attrName>ppt_x</p:attrName>
                                        </p:attrNameLst>
                                      </p:cBhvr>
                                      <p:tavLst>
                                        <p:tav tm="0">
                                          <p:val>
                                            <p:strVal val="#ppt_x"/>
                                          </p:val>
                                        </p:tav>
                                        <p:tav tm="100000">
                                          <p:val>
                                            <p:strVal val="#ppt_x"/>
                                          </p:val>
                                        </p:tav>
                                      </p:tavLst>
                                    </p:anim>
                                    <p:anim calcmode="lin" valueType="num">
                                      <p:cBhvr>
                                        <p:cTn id="13" dur="75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0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750"/>
                                        <p:tgtEl>
                                          <p:spTgt spid="17"/>
                                        </p:tgtEl>
                                      </p:cBhvr>
                                    </p:animEffect>
                                    <p:anim calcmode="lin" valueType="num">
                                      <p:cBhvr>
                                        <p:cTn id="17" dur="750" fill="hold"/>
                                        <p:tgtEl>
                                          <p:spTgt spid="17"/>
                                        </p:tgtEl>
                                        <p:attrNameLst>
                                          <p:attrName>ppt_x</p:attrName>
                                        </p:attrNameLst>
                                      </p:cBhvr>
                                      <p:tavLst>
                                        <p:tav tm="0">
                                          <p:val>
                                            <p:strVal val="#ppt_x"/>
                                          </p:val>
                                        </p:tav>
                                        <p:tav tm="100000">
                                          <p:val>
                                            <p:strVal val="#ppt_x"/>
                                          </p:val>
                                        </p:tav>
                                      </p:tavLst>
                                    </p:anim>
                                    <p:anim calcmode="lin" valueType="num">
                                      <p:cBhvr>
                                        <p:cTn id="18" dur="750" fill="hold"/>
                                        <p:tgtEl>
                                          <p:spTgt spid="17"/>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2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750"/>
                                        <p:tgtEl>
                                          <p:spTgt spid="27"/>
                                        </p:tgtEl>
                                      </p:cBhvr>
                                    </p:animEffect>
                                    <p:anim calcmode="lin" valueType="num">
                                      <p:cBhvr>
                                        <p:cTn id="22" dur="750" fill="hold"/>
                                        <p:tgtEl>
                                          <p:spTgt spid="27"/>
                                        </p:tgtEl>
                                        <p:attrNameLst>
                                          <p:attrName>ppt_x</p:attrName>
                                        </p:attrNameLst>
                                      </p:cBhvr>
                                      <p:tavLst>
                                        <p:tav tm="0">
                                          <p:val>
                                            <p:strVal val="#ppt_x"/>
                                          </p:val>
                                        </p:tav>
                                        <p:tav tm="100000">
                                          <p:val>
                                            <p:strVal val="#ppt_x"/>
                                          </p:val>
                                        </p:tav>
                                      </p:tavLst>
                                    </p:anim>
                                    <p:anim calcmode="lin" valueType="num">
                                      <p:cBhvr>
                                        <p:cTn id="23" dur="750" fill="hold"/>
                                        <p:tgtEl>
                                          <p:spTgt spid="2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30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750"/>
                                        <p:tgtEl>
                                          <p:spTgt spid="37"/>
                                        </p:tgtEl>
                                      </p:cBhvr>
                                    </p:animEffect>
                                    <p:anim calcmode="lin" valueType="num">
                                      <p:cBhvr>
                                        <p:cTn id="27" dur="750" fill="hold"/>
                                        <p:tgtEl>
                                          <p:spTgt spid="37"/>
                                        </p:tgtEl>
                                        <p:attrNameLst>
                                          <p:attrName>ppt_x</p:attrName>
                                        </p:attrNameLst>
                                      </p:cBhvr>
                                      <p:tavLst>
                                        <p:tav tm="0">
                                          <p:val>
                                            <p:strVal val="#ppt_x"/>
                                          </p:val>
                                        </p:tav>
                                        <p:tav tm="100000">
                                          <p:val>
                                            <p:strVal val="#ppt_x"/>
                                          </p:val>
                                        </p:tav>
                                      </p:tavLst>
                                    </p:anim>
                                    <p:anim calcmode="lin" valueType="num">
                                      <p:cBhvr>
                                        <p:cTn id="28" dur="750" fill="hold"/>
                                        <p:tgtEl>
                                          <p:spTgt spid="37"/>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53" presetClass="entr" presetSubtype="16"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300" fill="hold"/>
                                        <p:tgtEl>
                                          <p:spTgt spid="14"/>
                                        </p:tgtEl>
                                        <p:attrNameLst>
                                          <p:attrName>ppt_w</p:attrName>
                                        </p:attrNameLst>
                                      </p:cBhvr>
                                      <p:tavLst>
                                        <p:tav tm="0">
                                          <p:val>
                                            <p:fltVal val="0"/>
                                          </p:val>
                                        </p:tav>
                                        <p:tav tm="100000">
                                          <p:val>
                                            <p:strVal val="#ppt_w"/>
                                          </p:val>
                                        </p:tav>
                                      </p:tavLst>
                                    </p:anim>
                                    <p:anim calcmode="lin" valueType="num">
                                      <p:cBhvr>
                                        <p:cTn id="33" dur="300" fill="hold"/>
                                        <p:tgtEl>
                                          <p:spTgt spid="14"/>
                                        </p:tgtEl>
                                        <p:attrNameLst>
                                          <p:attrName>ppt_h</p:attrName>
                                        </p:attrNameLst>
                                      </p:cBhvr>
                                      <p:tavLst>
                                        <p:tav tm="0">
                                          <p:val>
                                            <p:fltVal val="0"/>
                                          </p:val>
                                        </p:tav>
                                        <p:tav tm="100000">
                                          <p:val>
                                            <p:strVal val="#ppt_h"/>
                                          </p:val>
                                        </p:tav>
                                      </p:tavLst>
                                    </p:anim>
                                    <p:animEffect transition="in" filter="fade">
                                      <p:cBhvr>
                                        <p:cTn id="34" dur="300"/>
                                        <p:tgtEl>
                                          <p:spTgt spid="14"/>
                                        </p:tgtEl>
                                      </p:cBhvr>
                                    </p:animEffect>
                                  </p:childTnLst>
                                </p:cTn>
                              </p:par>
                            </p:childTnLst>
                          </p:cTn>
                        </p:par>
                        <p:par>
                          <p:cTn id="35" fill="hold">
                            <p:stCondLst>
                              <p:cond delay="2000"/>
                            </p:stCondLst>
                            <p:childTnLst>
                              <p:par>
                                <p:cTn id="36" presetID="22" presetClass="entr" presetSubtype="1" fill="hold" grpId="0" nodeType="after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wipe(up)">
                                      <p:cBhvr>
                                        <p:cTn id="38" dur="300"/>
                                        <p:tgtEl>
                                          <p:spTgt spid="4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300" fill="hold"/>
                                        <p:tgtEl>
                                          <p:spTgt spid="24"/>
                                        </p:tgtEl>
                                        <p:attrNameLst>
                                          <p:attrName>ppt_w</p:attrName>
                                        </p:attrNameLst>
                                      </p:cBhvr>
                                      <p:tavLst>
                                        <p:tav tm="0">
                                          <p:val>
                                            <p:fltVal val="0"/>
                                          </p:val>
                                        </p:tav>
                                        <p:tav tm="100000">
                                          <p:val>
                                            <p:strVal val="#ppt_w"/>
                                          </p:val>
                                        </p:tav>
                                      </p:tavLst>
                                    </p:anim>
                                    <p:anim calcmode="lin" valueType="num">
                                      <p:cBhvr>
                                        <p:cTn id="43" dur="300" fill="hold"/>
                                        <p:tgtEl>
                                          <p:spTgt spid="24"/>
                                        </p:tgtEl>
                                        <p:attrNameLst>
                                          <p:attrName>ppt_h</p:attrName>
                                        </p:attrNameLst>
                                      </p:cBhvr>
                                      <p:tavLst>
                                        <p:tav tm="0">
                                          <p:val>
                                            <p:fltVal val="0"/>
                                          </p:val>
                                        </p:tav>
                                        <p:tav tm="100000">
                                          <p:val>
                                            <p:strVal val="#ppt_h"/>
                                          </p:val>
                                        </p:tav>
                                      </p:tavLst>
                                    </p:anim>
                                    <p:animEffect transition="in" filter="fade">
                                      <p:cBhvr>
                                        <p:cTn id="44" dur="300"/>
                                        <p:tgtEl>
                                          <p:spTgt spid="24"/>
                                        </p:tgtEl>
                                      </p:cBhvr>
                                    </p:animEffect>
                                  </p:childTnLst>
                                </p:cTn>
                              </p:par>
                            </p:childTnLst>
                          </p:cTn>
                        </p:par>
                        <p:par>
                          <p:cTn id="45" fill="hold">
                            <p:stCondLst>
                              <p:cond delay="3000"/>
                            </p:stCondLst>
                            <p:childTnLst>
                              <p:par>
                                <p:cTn id="46" presetID="22" presetClass="entr" presetSubtype="1" fill="hold" grpId="0" nodeType="after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wipe(up)">
                                      <p:cBhvr>
                                        <p:cTn id="48" dur="300"/>
                                        <p:tgtEl>
                                          <p:spTgt spid="48"/>
                                        </p:tgtEl>
                                      </p:cBhvr>
                                    </p:animEffect>
                                  </p:childTnLst>
                                </p:cTn>
                              </p:par>
                            </p:childTnLst>
                          </p:cTn>
                        </p:par>
                        <p:par>
                          <p:cTn id="49" fill="hold">
                            <p:stCondLst>
                              <p:cond delay="3500"/>
                            </p:stCondLst>
                            <p:childTnLst>
                              <p:par>
                                <p:cTn id="50" presetID="53" presetClass="entr" presetSubtype="16" fill="hold" nodeType="after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p:cTn id="52" dur="300" fill="hold"/>
                                        <p:tgtEl>
                                          <p:spTgt spid="34"/>
                                        </p:tgtEl>
                                        <p:attrNameLst>
                                          <p:attrName>ppt_w</p:attrName>
                                        </p:attrNameLst>
                                      </p:cBhvr>
                                      <p:tavLst>
                                        <p:tav tm="0">
                                          <p:val>
                                            <p:fltVal val="0"/>
                                          </p:val>
                                        </p:tav>
                                        <p:tav tm="100000">
                                          <p:val>
                                            <p:strVal val="#ppt_w"/>
                                          </p:val>
                                        </p:tav>
                                      </p:tavLst>
                                    </p:anim>
                                    <p:anim calcmode="lin" valueType="num">
                                      <p:cBhvr>
                                        <p:cTn id="53" dur="300" fill="hold"/>
                                        <p:tgtEl>
                                          <p:spTgt spid="34"/>
                                        </p:tgtEl>
                                        <p:attrNameLst>
                                          <p:attrName>ppt_h</p:attrName>
                                        </p:attrNameLst>
                                      </p:cBhvr>
                                      <p:tavLst>
                                        <p:tav tm="0">
                                          <p:val>
                                            <p:fltVal val="0"/>
                                          </p:val>
                                        </p:tav>
                                        <p:tav tm="100000">
                                          <p:val>
                                            <p:strVal val="#ppt_h"/>
                                          </p:val>
                                        </p:tav>
                                      </p:tavLst>
                                    </p:anim>
                                    <p:animEffect transition="in" filter="fade">
                                      <p:cBhvr>
                                        <p:cTn id="54" dur="300"/>
                                        <p:tgtEl>
                                          <p:spTgt spid="34"/>
                                        </p:tgtEl>
                                      </p:cBhvr>
                                    </p:animEffect>
                                  </p:childTnLst>
                                </p:cTn>
                              </p:par>
                            </p:childTnLst>
                          </p:cTn>
                        </p:par>
                        <p:par>
                          <p:cTn id="55" fill="hold">
                            <p:stCondLst>
                              <p:cond delay="4000"/>
                            </p:stCondLst>
                            <p:childTnLst>
                              <p:par>
                                <p:cTn id="56" presetID="22" presetClass="entr" presetSubtype="1" fill="hold" grpId="0" nodeType="afterEffect">
                                  <p:stCondLst>
                                    <p:cond delay="0"/>
                                  </p:stCondLst>
                                  <p:childTnLst>
                                    <p:set>
                                      <p:cBhvr>
                                        <p:cTn id="57" dur="1" fill="hold">
                                          <p:stCondLst>
                                            <p:cond delay="0"/>
                                          </p:stCondLst>
                                        </p:cTn>
                                        <p:tgtEl>
                                          <p:spTgt spid="49"/>
                                        </p:tgtEl>
                                        <p:attrNameLst>
                                          <p:attrName>style.visibility</p:attrName>
                                        </p:attrNameLst>
                                      </p:cBhvr>
                                      <p:to>
                                        <p:strVal val="visible"/>
                                      </p:to>
                                    </p:set>
                                    <p:animEffect transition="in" filter="wipe(up)">
                                      <p:cBhvr>
                                        <p:cTn id="58" dur="300"/>
                                        <p:tgtEl>
                                          <p:spTgt spid="49"/>
                                        </p:tgtEl>
                                      </p:cBhvr>
                                    </p:animEffect>
                                  </p:childTnLst>
                                </p:cTn>
                              </p:par>
                            </p:childTnLst>
                          </p:cTn>
                        </p:par>
                        <p:par>
                          <p:cTn id="59" fill="hold">
                            <p:stCondLst>
                              <p:cond delay="4500"/>
                            </p:stCondLst>
                            <p:childTnLst>
                              <p:par>
                                <p:cTn id="60" presetID="53" presetClass="entr" presetSubtype="16" fill="hold" nodeType="after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p:cTn id="62" dur="300" fill="hold"/>
                                        <p:tgtEl>
                                          <p:spTgt spid="44"/>
                                        </p:tgtEl>
                                        <p:attrNameLst>
                                          <p:attrName>ppt_w</p:attrName>
                                        </p:attrNameLst>
                                      </p:cBhvr>
                                      <p:tavLst>
                                        <p:tav tm="0">
                                          <p:val>
                                            <p:fltVal val="0"/>
                                          </p:val>
                                        </p:tav>
                                        <p:tav tm="100000">
                                          <p:val>
                                            <p:strVal val="#ppt_w"/>
                                          </p:val>
                                        </p:tav>
                                      </p:tavLst>
                                    </p:anim>
                                    <p:anim calcmode="lin" valueType="num">
                                      <p:cBhvr>
                                        <p:cTn id="63" dur="300" fill="hold"/>
                                        <p:tgtEl>
                                          <p:spTgt spid="44"/>
                                        </p:tgtEl>
                                        <p:attrNameLst>
                                          <p:attrName>ppt_h</p:attrName>
                                        </p:attrNameLst>
                                      </p:cBhvr>
                                      <p:tavLst>
                                        <p:tav tm="0">
                                          <p:val>
                                            <p:fltVal val="0"/>
                                          </p:val>
                                        </p:tav>
                                        <p:tav tm="100000">
                                          <p:val>
                                            <p:strVal val="#ppt_h"/>
                                          </p:val>
                                        </p:tav>
                                      </p:tavLst>
                                    </p:anim>
                                    <p:animEffect transition="in" filter="fade">
                                      <p:cBhvr>
                                        <p:cTn id="64" dur="300"/>
                                        <p:tgtEl>
                                          <p:spTgt spid="44"/>
                                        </p:tgtEl>
                                      </p:cBhvr>
                                    </p:animEffect>
                                  </p:childTnLst>
                                </p:cTn>
                              </p:par>
                            </p:childTnLst>
                          </p:cTn>
                        </p:par>
                        <p:par>
                          <p:cTn id="65" fill="hold">
                            <p:stCondLst>
                              <p:cond delay="5000"/>
                            </p:stCondLst>
                            <p:childTnLst>
                              <p:par>
                                <p:cTn id="66" presetID="22" presetClass="entr" presetSubtype="1" fill="hold" grpId="0" nodeType="after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wipe(up)">
                                      <p:cBhvr>
                                        <p:cTn id="68" dur="3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淘宝店chenying0907 2"/>
          <p:cNvSpPr/>
          <p:nvPr/>
        </p:nvSpPr>
        <p:spPr>
          <a:xfrm>
            <a:off x="-15240" y="2916226"/>
            <a:ext cx="12207240" cy="1602316"/>
          </a:xfrm>
          <a:prstGeom prst="rect">
            <a:avLst/>
          </a:prstGeom>
          <a:solidFill>
            <a:srgbClr val="B8A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rotWithShape="1">
          <a:blip r:embed="rId2" cstate="print">
            <a:extLst>
              <a:ext uri="{28A0092B-C50C-407E-A947-70E740481C1C}">
                <a14:useLocalDpi xmlns:a14="http://schemas.microsoft.com/office/drawing/2010/main" val="0"/>
              </a:ext>
            </a:extLst>
          </a:blip>
          <a:srcRect l="-3057" t="-2080" r="-1"/>
          <a:stretch>
            <a:fillRect/>
          </a:stretch>
        </p:blipFill>
        <p:spPr>
          <a:xfrm rot="17572495">
            <a:off x="1903252" y="2091596"/>
            <a:ext cx="3909455" cy="3130427"/>
          </a:xfrm>
          <a:prstGeom prst="rect">
            <a:avLst/>
          </a:prstGeom>
        </p:spPr>
      </p:pic>
      <p:sp>
        <p:nvSpPr>
          <p:cNvPr id="2" name="灯片编号占位符 1"/>
          <p:cNvSpPr>
            <a:spLocks noGrp="1"/>
          </p:cNvSpPr>
          <p:nvPr>
            <p:ph type="sldNum" sz="quarter" idx="4294967295"/>
          </p:nvPr>
        </p:nvSpPr>
        <p:spPr>
          <a:xfrm>
            <a:off x="0" y="381000"/>
            <a:ext cx="590550" cy="304800"/>
          </a:xfrm>
          <a:prstGeom prst="rect">
            <a:avLst/>
          </a:prstGeom>
        </p:spPr>
        <p:txBody>
          <a:bodyPr/>
          <a:lstStyle/>
          <a:p>
            <a:fld id="{6A0CD6E3-761A-420C-85B9-A420F0E9EFF0}" type="slidenum">
              <a:rPr lang="zh-CN" altLang="en-US" smtClean="0"/>
              <a:t>11</a:t>
            </a:fld>
            <a:endParaRPr lang="zh-CN" altLang="en-US"/>
          </a:p>
        </p:txBody>
      </p:sp>
      <p:grpSp>
        <p:nvGrpSpPr>
          <p:cNvPr id="20" name="淘宝店chenying0907 19"/>
          <p:cNvGrpSpPr/>
          <p:nvPr/>
        </p:nvGrpSpPr>
        <p:grpSpPr>
          <a:xfrm>
            <a:off x="5582138" y="1836363"/>
            <a:ext cx="5254412" cy="2590660"/>
            <a:chOff x="8342389" y="-4411611"/>
            <a:chExt cx="9526257" cy="5331348"/>
          </a:xfrm>
        </p:grpSpPr>
        <p:sp>
          <p:nvSpPr>
            <p:cNvPr id="18" name="文本框 17"/>
            <p:cNvSpPr txBox="1"/>
            <p:nvPr/>
          </p:nvSpPr>
          <p:spPr>
            <a:xfrm>
              <a:off x="8342389" y="-3385020"/>
              <a:ext cx="7935927" cy="823391"/>
            </a:xfrm>
            <a:prstGeom prst="rect">
              <a:avLst/>
            </a:prstGeom>
            <a:noFill/>
          </p:spPr>
          <p:txBody>
            <a:bodyPr wrap="square" rtlCol="0">
              <a:spAutoFit/>
            </a:bodyPr>
            <a:lstStyle/>
            <a:p>
              <a:pPr algn="dist"/>
              <a:r>
                <a:rPr lang="zh-CN" altLang="en-US" sz="2000" dirty="0" smtClean="0">
                  <a:solidFill>
                    <a:schemeClr val="accent1"/>
                  </a:solidFill>
                  <a:latin typeface="微软雅黑 Light" panose="020B0502040204020203" pitchFamily="34" charset="-122"/>
                  <a:ea typeface="微软雅黑 Light" panose="020B0502040204020203" pitchFamily="34" charset="-122"/>
                </a:rPr>
                <a:t>生活在别处 丨 </a:t>
              </a:r>
              <a:r>
                <a:rPr lang="en-US" altLang="zh-CN" sz="2000" dirty="0">
                  <a:solidFill>
                    <a:schemeClr val="accent1">
                      <a:alpha val="71000"/>
                    </a:schemeClr>
                  </a:solidFill>
                  <a:latin typeface="Times New Roman" panose="02020603050405020304" pitchFamily="18" charset="0"/>
                  <a:ea typeface="微软雅黑 Light" panose="020B0502040204020203" pitchFamily="34" charset="-122"/>
                  <a:cs typeface="Times New Roman" panose="02020603050405020304" pitchFamily="18" charset="0"/>
                </a:rPr>
                <a:t>Life is </a:t>
              </a:r>
              <a:r>
                <a:rPr lang="en-US" altLang="zh-CN" sz="2000" dirty="0" smtClean="0">
                  <a:solidFill>
                    <a:schemeClr val="accent1">
                      <a:alpha val="71000"/>
                    </a:schemeClr>
                  </a:solidFill>
                  <a:latin typeface="Times New Roman" panose="02020603050405020304" pitchFamily="18" charset="0"/>
                  <a:ea typeface="微软雅黑 Light" panose="020B0502040204020203" pitchFamily="34" charset="-122"/>
                  <a:cs typeface="Times New Roman" panose="02020603050405020304" pitchFamily="18" charset="0"/>
                </a:rPr>
                <a:t>elsewhere</a:t>
              </a:r>
              <a:endParaRPr lang="zh-CN" altLang="en-US" sz="2000" dirty="0">
                <a:solidFill>
                  <a:schemeClr val="accent1">
                    <a:alpha val="71000"/>
                  </a:schemeClr>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sp>
          <p:nvSpPr>
            <p:cNvPr id="19" name="淘宝店chenying0907 18"/>
            <p:cNvSpPr/>
            <p:nvPr/>
          </p:nvSpPr>
          <p:spPr>
            <a:xfrm>
              <a:off x="8351153" y="-1930460"/>
              <a:ext cx="9517493" cy="2850197"/>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他依靠写诗，发现了一个隐藏的奇异世界，使他高出了现实的笨拙，得到了一个第二存在的可能性。并不是出于伟大和崇高的激情，而是它的负面，使雅罗米尔成为诗人。诗成为一种现实行为失败的补偿。诗人从诗与现实分裂的隙缝之中滑落下来。生活产生了离析，日常领域是单调乏味的空虚，“而天上却是另一个</a:t>
              </a:r>
              <a:r>
                <a:rPr lang="zh-CN" altLang="en-US" sz="14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世界</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58" name="文本框 57"/>
            <p:cNvSpPr txBox="1"/>
            <p:nvPr/>
          </p:nvSpPr>
          <p:spPr>
            <a:xfrm>
              <a:off x="8342389" y="-4411611"/>
              <a:ext cx="4212710" cy="760052"/>
            </a:xfrm>
            <a:prstGeom prst="rect">
              <a:avLst/>
            </a:prstGeom>
            <a:noFill/>
          </p:spPr>
          <p:txBody>
            <a:bodyPr wrap="square" rtlCol="0">
              <a:spAutoFit/>
            </a:bodyPr>
            <a:lstStyle/>
            <a:p>
              <a:pPr algn="dist"/>
              <a:endParaRPr lang="zh-CN" altLang="en-US" dirty="0">
                <a:solidFill>
                  <a:schemeClr val="accent1">
                    <a:alpha val="71000"/>
                  </a:schemeClr>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grpSp>
      <p:grpSp>
        <p:nvGrpSpPr>
          <p:cNvPr id="21" name="淘宝店chenying0907 20"/>
          <p:cNvGrpSpPr/>
          <p:nvPr/>
        </p:nvGrpSpPr>
        <p:grpSpPr>
          <a:xfrm>
            <a:off x="1170264" y="2264175"/>
            <a:ext cx="3649387" cy="3193288"/>
            <a:chOff x="1100812" y="1349939"/>
            <a:chExt cx="4207597" cy="3833844"/>
          </a:xfrm>
        </p:grpSpPr>
        <p:grpSp>
          <p:nvGrpSpPr>
            <p:cNvPr id="14" name="淘宝店chenying0907 13"/>
            <p:cNvGrpSpPr/>
            <p:nvPr/>
          </p:nvGrpSpPr>
          <p:grpSpPr>
            <a:xfrm>
              <a:off x="1521026" y="1349939"/>
              <a:ext cx="3787383" cy="3787383"/>
              <a:chOff x="4284144" y="4085172"/>
              <a:chExt cx="3831156" cy="3831156"/>
            </a:xfrm>
          </p:grpSpPr>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4466241" y="4196557"/>
                <a:ext cx="3466962" cy="3608387"/>
              </a:xfrm>
              <a:prstGeom prst="ellipse">
                <a:avLst/>
              </a:prstGeom>
              <a:ln>
                <a:solidFill>
                  <a:schemeClr val="bg1">
                    <a:lumMod val="95000"/>
                  </a:schemeClr>
                </a:solidFill>
              </a:ln>
            </p:spPr>
          </p:pic>
          <p:sp>
            <p:nvSpPr>
              <p:cNvPr id="13" name="椭圆 12"/>
              <p:cNvSpPr/>
              <p:nvPr/>
            </p:nvSpPr>
            <p:spPr>
              <a:xfrm>
                <a:off x="4284144" y="4085172"/>
                <a:ext cx="3831156" cy="383115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17" name="淘宝店chenying0907 16"/>
            <p:cNvGrpSpPr/>
            <p:nvPr/>
          </p:nvGrpSpPr>
          <p:grpSpPr>
            <a:xfrm>
              <a:off x="1100812" y="4526235"/>
              <a:ext cx="2148221" cy="657548"/>
              <a:chOff x="1100812" y="4526235"/>
              <a:chExt cx="2148221" cy="657548"/>
            </a:xfrm>
          </p:grpSpPr>
          <p:sp>
            <p:nvSpPr>
              <p:cNvPr id="15" name="圆角淘宝店chenying0907 14"/>
              <p:cNvSpPr/>
              <p:nvPr/>
            </p:nvSpPr>
            <p:spPr>
              <a:xfrm>
                <a:off x="1100812" y="4526235"/>
                <a:ext cx="2148221" cy="65754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6" name="文本框 15"/>
              <p:cNvSpPr txBox="1"/>
              <p:nvPr/>
            </p:nvSpPr>
            <p:spPr>
              <a:xfrm>
                <a:off x="1285754" y="4638223"/>
                <a:ext cx="1778337" cy="480370"/>
              </a:xfrm>
              <a:prstGeom prst="rect">
                <a:avLst/>
              </a:prstGeom>
              <a:noFill/>
            </p:spPr>
            <p:txBody>
              <a:bodyPr wrap="none" rtlCol="0">
                <a:spAutoFit/>
              </a:bodyPr>
              <a:lstStyle/>
              <a:p>
                <a:pPr algn="ctr"/>
                <a:r>
                  <a:rPr lang="zh-CN" altLang="en-US" sz="2000" dirty="0" smtClean="0">
                    <a:solidFill>
                      <a:schemeClr val="accent2"/>
                    </a:solidFill>
                    <a:latin typeface="微软雅黑 Light" panose="020B0502040204020203" pitchFamily="34" charset="-122"/>
                    <a:ea typeface="微软雅黑 Light" panose="020B0502040204020203" pitchFamily="34" charset="-122"/>
                  </a:rPr>
                  <a:t>米兰 昆德拉</a:t>
                </a:r>
                <a:endParaRPr lang="zh-CN" altLang="en-US" sz="2000" dirty="0">
                  <a:solidFill>
                    <a:schemeClr val="accent2"/>
                  </a:solidFill>
                  <a:latin typeface="微软雅黑 Light" panose="020B0502040204020203" pitchFamily="34" charset="-122"/>
                  <a:ea typeface="微软雅黑 Light" panose="020B0502040204020203" pitchFamily="34" charset="-122"/>
                </a:endParaRPr>
              </a:p>
            </p:txBody>
          </p:sp>
        </p:grpSp>
      </p:grpSp>
      <p:grpSp>
        <p:nvGrpSpPr>
          <p:cNvPr id="104" name="淘宝店chenying0907 103"/>
          <p:cNvGrpSpPr/>
          <p:nvPr/>
        </p:nvGrpSpPr>
        <p:grpSpPr>
          <a:xfrm>
            <a:off x="5015704" y="4716998"/>
            <a:ext cx="5641292" cy="881741"/>
            <a:chOff x="1210639" y="5099037"/>
            <a:chExt cx="5641292" cy="881741"/>
          </a:xfrm>
        </p:grpSpPr>
        <p:grpSp>
          <p:nvGrpSpPr>
            <p:cNvPr id="102" name="淘宝店chenying0907 101"/>
            <p:cNvGrpSpPr/>
            <p:nvPr/>
          </p:nvGrpSpPr>
          <p:grpSpPr>
            <a:xfrm>
              <a:off x="1210639" y="5099037"/>
              <a:ext cx="5436443" cy="741592"/>
              <a:chOff x="1124048" y="4854423"/>
              <a:chExt cx="5436443" cy="741592"/>
            </a:xfrm>
          </p:grpSpPr>
          <p:sp>
            <p:nvSpPr>
              <p:cNvPr id="100" name="文本框 99"/>
              <p:cNvSpPr txBox="1"/>
              <p:nvPr/>
            </p:nvSpPr>
            <p:spPr>
              <a:xfrm>
                <a:off x="1124048" y="4854423"/>
                <a:ext cx="697627" cy="707886"/>
              </a:xfrm>
              <a:prstGeom prst="rect">
                <a:avLst/>
              </a:prstGeom>
              <a:noFill/>
            </p:spPr>
            <p:txBody>
              <a:bodyPr wrap="none" rtlCol="0">
                <a:spAutoFit/>
              </a:bodyPr>
              <a:lstStyle/>
              <a:p>
                <a:r>
                  <a:rPr lang="en-US" altLang="zh-CN" sz="4000" dirty="0" smtClean="0">
                    <a:solidFill>
                      <a:schemeClr val="bg1">
                        <a:lumMod val="75000"/>
                      </a:schemeClr>
                    </a:solidFill>
                    <a:latin typeface="黑体" panose="02010600030101010101" pitchFamily="49" charset="-122"/>
                    <a:ea typeface="黑体" panose="02010600030101010101" pitchFamily="49" charset="-122"/>
                  </a:rPr>
                  <a:t>“</a:t>
                </a:r>
                <a:endParaRPr lang="zh-CN" altLang="en-US" sz="4000" dirty="0">
                  <a:solidFill>
                    <a:schemeClr val="bg1">
                      <a:lumMod val="75000"/>
                    </a:schemeClr>
                  </a:solidFill>
                  <a:latin typeface="黑体" panose="02010600030101010101" pitchFamily="49" charset="-122"/>
                  <a:ea typeface="黑体" panose="02010600030101010101" pitchFamily="49" charset="-122"/>
                </a:endParaRPr>
              </a:p>
            </p:txBody>
          </p:sp>
          <p:sp>
            <p:nvSpPr>
              <p:cNvPr id="101" name="文本框 100"/>
              <p:cNvSpPr txBox="1"/>
              <p:nvPr/>
            </p:nvSpPr>
            <p:spPr>
              <a:xfrm>
                <a:off x="1752489" y="4949684"/>
                <a:ext cx="4808002" cy="646331"/>
              </a:xfrm>
              <a:prstGeom prst="rect">
                <a:avLst/>
              </a:prstGeom>
              <a:noFill/>
            </p:spPr>
            <p:txBody>
              <a:bodyPr wrap="square" rtlCol="0">
                <a:spAutoFit/>
              </a:bodyPr>
              <a:lstStyle/>
              <a:p>
                <a:r>
                  <a:rPr lang="zh-CN" altLang="en-US" dirty="0">
                    <a:solidFill>
                      <a:schemeClr val="bg1">
                        <a:lumMod val="75000"/>
                      </a:schemeClr>
                    </a:solidFill>
                    <a:latin typeface="微软雅黑 Light" panose="020B0502040204020203" pitchFamily="34" charset="-122"/>
                    <a:ea typeface="微软雅黑 Light" panose="020B0502040204020203" pitchFamily="34" charset="-122"/>
                  </a:rPr>
                  <a:t>而天上却是另一个世界，到处是灯火辉煌的路标，时间分割为一道灿烂的光谱。</a:t>
                </a:r>
              </a:p>
            </p:txBody>
          </p:sp>
        </p:grpSp>
        <p:sp>
          <p:nvSpPr>
            <p:cNvPr id="103" name="文本框 102"/>
            <p:cNvSpPr txBox="1"/>
            <p:nvPr/>
          </p:nvSpPr>
          <p:spPr>
            <a:xfrm rot="10800000">
              <a:off x="6154304" y="5272892"/>
              <a:ext cx="697627" cy="707886"/>
            </a:xfrm>
            <a:prstGeom prst="rect">
              <a:avLst/>
            </a:prstGeom>
            <a:noFill/>
          </p:spPr>
          <p:txBody>
            <a:bodyPr wrap="none" rtlCol="0">
              <a:spAutoFit/>
            </a:bodyPr>
            <a:lstStyle/>
            <a:p>
              <a:r>
                <a:rPr lang="en-US" altLang="zh-CN" sz="4000" dirty="0" smtClean="0">
                  <a:solidFill>
                    <a:schemeClr val="bg1">
                      <a:lumMod val="75000"/>
                    </a:schemeClr>
                  </a:solidFill>
                  <a:latin typeface="黑体" panose="02010600030101010101" pitchFamily="49" charset="-122"/>
                  <a:ea typeface="黑体" panose="02010600030101010101" pitchFamily="49" charset="-122"/>
                </a:rPr>
                <a:t>“</a:t>
              </a:r>
              <a:endParaRPr lang="zh-CN" altLang="en-US" sz="4000" dirty="0">
                <a:solidFill>
                  <a:schemeClr val="bg1">
                    <a:lumMod val="75000"/>
                  </a:schemeClr>
                </a:solidFill>
                <a:latin typeface="黑体" panose="02010600030101010101" pitchFamily="49" charset="-122"/>
                <a:ea typeface="黑体" panose="02010600030101010101" pitchFamily="49" charset="-122"/>
              </a:endParaRPr>
            </a:p>
          </p:txBody>
        </p:sp>
      </p:grpSp>
      <p:grpSp>
        <p:nvGrpSpPr>
          <p:cNvPr id="4" name="淘宝店chenying0907 3"/>
          <p:cNvGrpSpPr/>
          <p:nvPr/>
        </p:nvGrpSpPr>
        <p:grpSpPr>
          <a:xfrm>
            <a:off x="2937998" y="205130"/>
            <a:ext cx="6316003" cy="1142452"/>
            <a:chOff x="2937998" y="205130"/>
            <a:chExt cx="6316003" cy="1142452"/>
          </a:xfrm>
        </p:grpSpPr>
        <p:grpSp>
          <p:nvGrpSpPr>
            <p:cNvPr id="31" name="淘宝店chenying0907 30"/>
            <p:cNvGrpSpPr/>
            <p:nvPr/>
          </p:nvGrpSpPr>
          <p:grpSpPr>
            <a:xfrm>
              <a:off x="4657144" y="598751"/>
              <a:ext cx="2877711" cy="748831"/>
              <a:chOff x="4634754" y="572903"/>
              <a:chExt cx="2877711" cy="748831"/>
            </a:xfrm>
          </p:grpSpPr>
          <p:sp>
            <p:nvSpPr>
              <p:cNvPr id="32" name="文本框 31"/>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33" name="文本框 32"/>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34" name="图片 33"/>
            <p:cNvPicPr>
              <a:picLocks noChangeAspect="1"/>
            </p:cNvPicPr>
            <p:nvPr/>
          </p:nvPicPr>
          <p:blipFill rotWithShape="1">
            <a:blip r:embed="rId4"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104"/>
                                        </p:tgtEl>
                                        <p:attrNameLst>
                                          <p:attrName>style.visibility</p:attrName>
                                        </p:attrNameLst>
                                      </p:cBhvr>
                                      <p:to>
                                        <p:strVal val="visible"/>
                                      </p:to>
                                    </p:set>
                                    <p:anim calcmode="lin" valueType="num">
                                      <p:cBhvr additive="base">
                                        <p:cTn id="26" dur="500"/>
                                        <p:tgtEl>
                                          <p:spTgt spid="104"/>
                                        </p:tgtEl>
                                        <p:attrNameLst>
                                          <p:attrName>ppt_y</p:attrName>
                                        </p:attrNameLst>
                                      </p:cBhvr>
                                      <p:tavLst>
                                        <p:tav tm="0">
                                          <p:val>
                                            <p:strVal val="#ppt_y-#ppt_h*1.125000"/>
                                          </p:val>
                                        </p:tav>
                                        <p:tav tm="100000">
                                          <p:val>
                                            <p:strVal val="#ppt_y"/>
                                          </p:val>
                                        </p:tav>
                                      </p:tavLst>
                                    </p:anim>
                                    <p:animEffect transition="in" filter="wipe(down)">
                                      <p:cBhvr>
                                        <p:cTn id="27"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淘宝店chenying0907 30"/>
          <p:cNvGrpSpPr/>
          <p:nvPr/>
        </p:nvGrpSpPr>
        <p:grpSpPr>
          <a:xfrm>
            <a:off x="1072025" y="1456362"/>
            <a:ext cx="2578634" cy="2520291"/>
            <a:chOff x="617581" y="649774"/>
            <a:chExt cx="3330834" cy="3255476"/>
          </a:xfrm>
        </p:grpSpPr>
        <p:pic>
          <p:nvPicPr>
            <p:cNvPr id="26" name="图片 25"/>
            <p:cNvPicPr>
              <a:picLocks noChangeAspect="1"/>
            </p:cNvPicPr>
            <p:nvPr/>
          </p:nvPicPr>
          <p:blipFill rotWithShape="1">
            <a:blip r:embed="rId2" cstate="print">
              <a:extLst>
                <a:ext uri="{28A0092B-C50C-407E-A947-70E740481C1C}">
                  <a14:useLocalDpi xmlns:a14="http://schemas.microsoft.com/office/drawing/2010/main" val="0"/>
                </a:ext>
              </a:extLst>
            </a:blip>
            <a:srcRect l="-3727" t="-2080"/>
            <a:stretch>
              <a:fillRect/>
            </a:stretch>
          </p:blipFill>
          <p:spPr>
            <a:xfrm rot="7004970">
              <a:off x="577250" y="690105"/>
              <a:ext cx="2675299" cy="2594638"/>
            </a:xfrm>
            <a:prstGeom prst="rect">
              <a:avLst/>
            </a:prstGeom>
          </p:spPr>
        </p:pic>
        <p:pic>
          <p:nvPicPr>
            <p:cNvPr id="3" name="图片 2"/>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205215" y="1162050"/>
              <a:ext cx="2743200" cy="2743200"/>
            </a:xfrm>
            <a:prstGeom prst="ellipse">
              <a:avLst/>
            </a:prstGeom>
            <a:ln w="63500">
              <a:solidFill>
                <a:srgbClr val="DDCCA4"/>
              </a:solidFill>
            </a:ln>
          </p:spPr>
        </p:pic>
      </p:grpSp>
      <p:grpSp>
        <p:nvGrpSpPr>
          <p:cNvPr id="30" name="淘宝店chenying0907 29"/>
          <p:cNvGrpSpPr/>
          <p:nvPr/>
        </p:nvGrpSpPr>
        <p:grpSpPr>
          <a:xfrm>
            <a:off x="4920588" y="1512130"/>
            <a:ext cx="2873282" cy="2519650"/>
            <a:chOff x="4551966" y="708687"/>
            <a:chExt cx="3711434" cy="3254649"/>
          </a:xfrm>
        </p:grpSpPr>
        <p:pic>
          <p:nvPicPr>
            <p:cNvPr id="32" name="图片 31"/>
            <p:cNvPicPr>
              <a:picLocks noChangeAspect="1"/>
            </p:cNvPicPr>
            <p:nvPr/>
          </p:nvPicPr>
          <p:blipFill rotWithShape="1">
            <a:blip r:embed="rId4" cstate="print">
              <a:extLst>
                <a:ext uri="{28A0092B-C50C-407E-A947-70E740481C1C}">
                  <a14:useLocalDpi xmlns:a14="http://schemas.microsoft.com/office/drawing/2010/main" val="0"/>
                </a:ext>
              </a:extLst>
            </a:blip>
            <a:srcRect l="-3057" t="-2080" r="-1"/>
            <a:stretch>
              <a:fillRect/>
            </a:stretch>
          </p:blipFill>
          <p:spPr>
            <a:xfrm rot="11827699" flipH="1">
              <a:off x="5167886" y="708687"/>
              <a:ext cx="3095514" cy="2478679"/>
            </a:xfrm>
            <a:prstGeom prst="rect">
              <a:avLst/>
            </a:prstGeom>
          </p:spPr>
        </p:pic>
        <p:pic>
          <p:nvPicPr>
            <p:cNvPr id="27" name="图片 26"/>
            <p:cNvPicPr>
              <a:picLocks noChangeAspect="1"/>
            </p:cNvPicPr>
            <p:nvPr/>
          </p:nvPicPr>
          <p:blipFill rotWithShape="1">
            <a:blip r:embed="rId5" cstate="print">
              <a:extLst>
                <a:ext uri="{28A0092B-C50C-407E-A947-70E740481C1C}">
                  <a14:useLocalDpi xmlns:a14="http://schemas.microsoft.com/office/drawing/2010/main" val="0"/>
                </a:ext>
              </a:extLst>
            </a:blip>
            <a:srcRect l="-3057" t="-2080" r="-1"/>
            <a:stretch>
              <a:fillRect/>
            </a:stretch>
          </p:blipFill>
          <p:spPr>
            <a:xfrm rot="7473477" flipH="1">
              <a:off x="4268711" y="1403621"/>
              <a:ext cx="2842970" cy="2276459"/>
            </a:xfrm>
            <a:prstGeom prst="rect">
              <a:avLst/>
            </a:prstGeom>
          </p:spPr>
        </p:pic>
        <p:pic>
          <p:nvPicPr>
            <p:cNvPr id="7" name="图片 6"/>
            <p:cNvPicPr/>
            <p:nvPr/>
          </p:nvPicPr>
          <p:blipFill rotWithShape="1">
            <a:blip r:embed="rId6" cstate="print">
              <a:extLst>
                <a:ext uri="{28A0092B-C50C-407E-A947-70E740481C1C}">
                  <a14:useLocalDpi xmlns:a14="http://schemas.microsoft.com/office/drawing/2010/main" val="0"/>
                </a:ext>
              </a:extLst>
            </a:blip>
            <a:srcRect/>
            <a:stretch>
              <a:fillRect/>
            </a:stretch>
          </p:blipFill>
          <p:spPr>
            <a:xfrm>
              <a:off x="4790182" y="1162050"/>
              <a:ext cx="2743200" cy="2743200"/>
            </a:xfrm>
            <a:prstGeom prst="ellipse">
              <a:avLst/>
            </a:prstGeom>
            <a:ln w="63500">
              <a:solidFill>
                <a:srgbClr val="DDCCA4"/>
              </a:solidFill>
            </a:ln>
          </p:spPr>
        </p:pic>
      </p:grpSp>
      <p:grpSp>
        <p:nvGrpSpPr>
          <p:cNvPr id="29" name="淘宝店chenying0907 28"/>
          <p:cNvGrpSpPr/>
          <p:nvPr/>
        </p:nvGrpSpPr>
        <p:grpSpPr>
          <a:xfrm>
            <a:off x="8520701" y="1109093"/>
            <a:ext cx="2397700" cy="2847852"/>
            <a:chOff x="8375149" y="226661"/>
            <a:chExt cx="3097123" cy="3678589"/>
          </a:xfrm>
        </p:grpSpPr>
        <p:pic>
          <p:nvPicPr>
            <p:cNvPr id="28" name="图片 27"/>
            <p:cNvPicPr>
              <a:picLocks noChangeAspect="1"/>
            </p:cNvPicPr>
            <p:nvPr/>
          </p:nvPicPr>
          <p:blipFill rotWithShape="1">
            <a:blip r:embed="rId7" cstate="print">
              <a:extLst>
                <a:ext uri="{28A0092B-C50C-407E-A947-70E740481C1C}">
                  <a14:useLocalDpi xmlns:a14="http://schemas.microsoft.com/office/drawing/2010/main" val="0"/>
                </a:ext>
              </a:extLst>
            </a:blip>
            <a:srcRect l="-3057" t="-2080" r="-1"/>
            <a:stretch>
              <a:fillRect/>
            </a:stretch>
          </p:blipFill>
          <p:spPr>
            <a:xfrm rot="16756990">
              <a:off x="8289528" y="578863"/>
              <a:ext cx="3534945" cy="2830542"/>
            </a:xfrm>
            <a:prstGeom prst="rect">
              <a:avLst/>
            </a:prstGeom>
          </p:spPr>
        </p:pic>
        <p:pic>
          <p:nvPicPr>
            <p:cNvPr id="11" name="图片 10"/>
            <p:cNvPicPr/>
            <p:nvPr/>
          </p:nvPicPr>
          <p:blipFill rotWithShape="1">
            <a:blip r:embed="rId8" cstate="print">
              <a:extLst>
                <a:ext uri="{28A0092B-C50C-407E-A947-70E740481C1C}">
                  <a14:useLocalDpi xmlns:a14="http://schemas.microsoft.com/office/drawing/2010/main" val="0"/>
                </a:ext>
              </a:extLst>
            </a:blip>
            <a:srcRect/>
            <a:stretch>
              <a:fillRect/>
            </a:stretch>
          </p:blipFill>
          <p:spPr>
            <a:xfrm>
              <a:off x="8375149" y="1162050"/>
              <a:ext cx="2743200" cy="2743200"/>
            </a:xfrm>
            <a:prstGeom prst="ellipse">
              <a:avLst/>
            </a:prstGeom>
            <a:ln w="63500">
              <a:solidFill>
                <a:srgbClr val="DDCCA4"/>
              </a:solidFill>
            </a:ln>
          </p:spPr>
        </p:pic>
      </p:grpSp>
      <p:grpSp>
        <p:nvGrpSpPr>
          <p:cNvPr id="57" name="淘宝店chenying0907 56"/>
          <p:cNvGrpSpPr/>
          <p:nvPr/>
        </p:nvGrpSpPr>
        <p:grpSpPr>
          <a:xfrm>
            <a:off x="1273762" y="4248611"/>
            <a:ext cx="2395272" cy="1473539"/>
            <a:chOff x="1273762" y="4248611"/>
            <a:chExt cx="2395272" cy="1473539"/>
          </a:xfrm>
        </p:grpSpPr>
        <p:grpSp>
          <p:nvGrpSpPr>
            <p:cNvPr id="14" name="淘宝店chenying0907 13"/>
            <p:cNvGrpSpPr/>
            <p:nvPr/>
          </p:nvGrpSpPr>
          <p:grpSpPr>
            <a:xfrm>
              <a:off x="1273762" y="4248611"/>
              <a:ext cx="2395272" cy="1473539"/>
              <a:chOff x="1073651" y="4303791"/>
              <a:chExt cx="2395272" cy="1473539"/>
            </a:xfrm>
          </p:grpSpPr>
          <p:sp>
            <p:nvSpPr>
              <p:cNvPr id="16" name="淘宝店chenying0907 15"/>
              <p:cNvSpPr/>
              <p:nvPr/>
            </p:nvSpPr>
            <p:spPr>
              <a:xfrm>
                <a:off x="1073651" y="4823223"/>
                <a:ext cx="2395272" cy="954107"/>
              </a:xfrm>
              <a:prstGeom prst="rect">
                <a:avLst/>
              </a:prstGeom>
            </p:spPr>
            <p:txBody>
              <a:bodyPr wrap="square">
                <a:spAutoFit/>
              </a:bodyPr>
              <a:lstStyle/>
              <a:p>
                <a:pPr algn="ctr"/>
                <a:r>
                  <a:rPr lang="zh-CN" altLang="en-US" sz="1400" dirty="0">
                    <a:solidFill>
                      <a:schemeClr val="accent1"/>
                    </a:solidFill>
                    <a:latin typeface="微软雅黑 Light" panose="020B0502040204020203" pitchFamily="34" charset="-122"/>
                    <a:ea typeface="微软雅黑 Light" panose="020B0502040204020203" pitchFamily="34" charset="-122"/>
                  </a:rPr>
                  <a:t>理想与现实的永恒分裂是现代人无法逃脱的厄运。在昆德拉看来，诗人似乎成了这种厄运的象征和化身。</a:t>
                </a:r>
              </a:p>
            </p:txBody>
          </p:sp>
          <p:sp>
            <p:nvSpPr>
              <p:cNvPr id="17" name="文本框 16"/>
              <p:cNvSpPr txBox="1"/>
              <p:nvPr/>
            </p:nvSpPr>
            <p:spPr>
              <a:xfrm>
                <a:off x="1717289" y="4303791"/>
                <a:ext cx="1107996" cy="369332"/>
              </a:xfrm>
              <a:prstGeom prst="rect">
                <a:avLst/>
              </a:prstGeom>
              <a:noFill/>
            </p:spPr>
            <p:txBody>
              <a:bodyPr wrap="none" rtlCol="0">
                <a:spAutoFit/>
              </a:bodyPr>
              <a:lstStyle/>
              <a:p>
                <a:pPr algn="ctr"/>
                <a:r>
                  <a:rPr lang="zh-CN" altLang="en-US" dirty="0" smtClean="0">
                    <a:solidFill>
                      <a:schemeClr val="accent1"/>
                    </a:solidFill>
                    <a:latin typeface="微软雅黑 Light" panose="020B0502040204020203" pitchFamily="34" charset="-122"/>
                    <a:ea typeface="微软雅黑 Light" panose="020B0502040204020203" pitchFamily="34" charset="-122"/>
                  </a:rPr>
                  <a:t>输入信息</a:t>
                </a:r>
                <a:endParaRPr lang="zh-CN" altLang="en-US" dirty="0">
                  <a:solidFill>
                    <a:schemeClr val="accent1"/>
                  </a:solidFill>
                  <a:latin typeface="微软雅黑 Light" panose="020B0502040204020203" pitchFamily="34" charset="-122"/>
                  <a:ea typeface="微软雅黑 Light" panose="020B0502040204020203" pitchFamily="34" charset="-122"/>
                </a:endParaRPr>
              </a:p>
            </p:txBody>
          </p:sp>
        </p:grpSp>
        <p:grpSp>
          <p:nvGrpSpPr>
            <p:cNvPr id="36" name="淘宝店chenying0907 35"/>
            <p:cNvGrpSpPr/>
            <p:nvPr/>
          </p:nvGrpSpPr>
          <p:grpSpPr>
            <a:xfrm>
              <a:off x="1532786" y="4535761"/>
              <a:ext cx="1877225" cy="211316"/>
              <a:chOff x="6581096" y="2379949"/>
              <a:chExt cx="1877225" cy="211316"/>
            </a:xfrm>
            <a:solidFill>
              <a:schemeClr val="accent1"/>
            </a:solidFill>
          </p:grpSpPr>
          <p:sp>
            <p:nvSpPr>
              <p:cNvPr id="33" name="Freeform 9"/>
              <p:cNvSpPr/>
              <p:nvPr/>
            </p:nvSpPr>
            <p:spPr bwMode="auto">
              <a:xfrm>
                <a:off x="6581096" y="2379949"/>
                <a:ext cx="173361" cy="209264"/>
              </a:xfrm>
              <a:custGeom>
                <a:avLst/>
                <a:gdLst>
                  <a:gd name="T0" fmla="*/ 0 w 71"/>
                  <a:gd name="T1" fmla="*/ 43 h 83"/>
                  <a:gd name="T2" fmla="*/ 29 w 71"/>
                  <a:gd name="T3" fmla="*/ 36 h 83"/>
                  <a:gd name="T4" fmla="*/ 38 w 71"/>
                  <a:gd name="T5" fmla="*/ 39 h 83"/>
                  <a:gd name="T6" fmla="*/ 34 w 71"/>
                  <a:gd name="T7" fmla="*/ 17 h 83"/>
                  <a:gd name="T8" fmla="*/ 63 w 71"/>
                  <a:gd name="T9" fmla="*/ 8 h 83"/>
                  <a:gd name="T10" fmla="*/ 66 w 71"/>
                  <a:gd name="T11" fmla="*/ 26 h 83"/>
                  <a:gd name="T12" fmla="*/ 63 w 71"/>
                  <a:gd name="T13" fmla="*/ 31 h 83"/>
                  <a:gd name="T14" fmla="*/ 53 w 71"/>
                  <a:gd name="T15" fmla="*/ 32 h 83"/>
                  <a:gd name="T16" fmla="*/ 51 w 71"/>
                  <a:gd name="T17" fmla="*/ 23 h 83"/>
                  <a:gd name="T18" fmla="*/ 61 w 71"/>
                  <a:gd name="T19" fmla="*/ 21 h 83"/>
                  <a:gd name="T20" fmla="*/ 64 w 71"/>
                  <a:gd name="T21" fmla="*/ 23 h 83"/>
                  <a:gd name="T22" fmla="*/ 56 w 71"/>
                  <a:gd name="T23" fmla="*/ 8 h 83"/>
                  <a:gd name="T24" fmla="*/ 36 w 71"/>
                  <a:gd name="T25" fmla="*/ 21 h 83"/>
                  <a:gd name="T26" fmla="*/ 49 w 71"/>
                  <a:gd name="T27" fmla="*/ 41 h 83"/>
                  <a:gd name="T28" fmla="*/ 55 w 71"/>
                  <a:gd name="T29" fmla="*/ 42 h 83"/>
                  <a:gd name="T30" fmla="*/ 55 w 71"/>
                  <a:gd name="T31" fmla="*/ 44 h 83"/>
                  <a:gd name="T32" fmla="*/ 48 w 71"/>
                  <a:gd name="T33" fmla="*/ 46 h 83"/>
                  <a:gd name="T34" fmla="*/ 36 w 71"/>
                  <a:gd name="T35" fmla="*/ 65 h 83"/>
                  <a:gd name="T36" fmla="*/ 53 w 71"/>
                  <a:gd name="T37" fmla="*/ 80 h 83"/>
                  <a:gd name="T38" fmla="*/ 64 w 71"/>
                  <a:gd name="T39" fmla="*/ 64 h 83"/>
                  <a:gd name="T40" fmla="*/ 61 w 71"/>
                  <a:gd name="T41" fmla="*/ 66 h 83"/>
                  <a:gd name="T42" fmla="*/ 51 w 71"/>
                  <a:gd name="T43" fmla="*/ 64 h 83"/>
                  <a:gd name="T44" fmla="*/ 53 w 71"/>
                  <a:gd name="T45" fmla="*/ 55 h 83"/>
                  <a:gd name="T46" fmla="*/ 63 w 71"/>
                  <a:gd name="T47" fmla="*/ 56 h 83"/>
                  <a:gd name="T48" fmla="*/ 67 w 71"/>
                  <a:gd name="T49" fmla="*/ 74 h 83"/>
                  <a:gd name="T50" fmla="*/ 51 w 71"/>
                  <a:gd name="T51" fmla="*/ 83 h 83"/>
                  <a:gd name="T52" fmla="*/ 35 w 71"/>
                  <a:gd name="T53" fmla="*/ 72 h 83"/>
                  <a:gd name="T54" fmla="*/ 39 w 71"/>
                  <a:gd name="T55" fmla="*/ 48 h 83"/>
                  <a:gd name="T56" fmla="*/ 28 w 71"/>
                  <a:gd name="T57" fmla="*/ 52 h 83"/>
                  <a:gd name="T58" fmla="*/ 4 w 71"/>
                  <a:gd name="T59" fmla="*/ 47 h 83"/>
                  <a:gd name="T60" fmla="*/ 0 w 71"/>
                  <a:gd name="T61" fmla="*/ 44 h 83"/>
                  <a:gd name="T62" fmla="*/ 0 w 71"/>
                  <a:gd name="T63" fmla="*/ 4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Light" panose="020B0502040204020203" pitchFamily="34" charset="-122"/>
                  <a:ea typeface="微软雅黑 Light" panose="020B0502040204020203" pitchFamily="34" charset="-122"/>
                </a:endParaRPr>
              </a:p>
            </p:txBody>
          </p:sp>
          <p:sp>
            <p:nvSpPr>
              <p:cNvPr id="34" name="Freeform 10"/>
              <p:cNvSpPr/>
              <p:nvPr/>
            </p:nvSpPr>
            <p:spPr bwMode="auto">
              <a:xfrm>
                <a:off x="6729838" y="2473297"/>
                <a:ext cx="1564354" cy="46161"/>
              </a:xfrm>
              <a:custGeom>
                <a:avLst/>
                <a:gdLst>
                  <a:gd name="T0" fmla="*/ 25 w 910"/>
                  <a:gd name="T1" fmla="*/ 0 h 13"/>
                  <a:gd name="T2" fmla="*/ 114 w 910"/>
                  <a:gd name="T3" fmla="*/ 4 h 13"/>
                  <a:gd name="T4" fmla="*/ 147 w 910"/>
                  <a:gd name="T5" fmla="*/ 5 h 13"/>
                  <a:gd name="T6" fmla="*/ 744 w 910"/>
                  <a:gd name="T7" fmla="*/ 5 h 13"/>
                  <a:gd name="T8" fmla="*/ 862 w 910"/>
                  <a:gd name="T9" fmla="*/ 1 h 13"/>
                  <a:gd name="T10" fmla="*/ 902 w 910"/>
                  <a:gd name="T11" fmla="*/ 0 h 13"/>
                  <a:gd name="T12" fmla="*/ 910 w 910"/>
                  <a:gd name="T13" fmla="*/ 7 h 13"/>
                  <a:gd name="T14" fmla="*/ 902 w 910"/>
                  <a:gd name="T15" fmla="*/ 13 h 13"/>
                  <a:gd name="T16" fmla="*/ 812 w 910"/>
                  <a:gd name="T17" fmla="*/ 10 h 13"/>
                  <a:gd name="T18" fmla="*/ 699 w 910"/>
                  <a:gd name="T19" fmla="*/ 8 h 13"/>
                  <a:gd name="T20" fmla="*/ 334 w 910"/>
                  <a:gd name="T21" fmla="*/ 8 h 13"/>
                  <a:gd name="T22" fmla="*/ 50 w 910"/>
                  <a:gd name="T23" fmla="*/ 12 h 13"/>
                  <a:gd name="T24" fmla="*/ 9 w 910"/>
                  <a:gd name="T25" fmla="*/ 13 h 13"/>
                  <a:gd name="T26" fmla="*/ 1 w 910"/>
                  <a:gd name="T27" fmla="*/ 6 h 13"/>
                  <a:gd name="T28" fmla="*/ 8 w 910"/>
                  <a:gd name="T29" fmla="*/ 0 h 13"/>
                  <a:gd name="T30" fmla="*/ 25 w 910"/>
                  <a:gd name="T3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Light" panose="020B0502040204020203" pitchFamily="34" charset="-122"/>
                  <a:ea typeface="微软雅黑 Light" panose="020B0502040204020203" pitchFamily="34" charset="-122"/>
                </a:endParaRPr>
              </a:p>
            </p:txBody>
          </p:sp>
          <p:sp>
            <p:nvSpPr>
              <p:cNvPr id="35" name="Freeform 11"/>
              <p:cNvSpPr/>
              <p:nvPr/>
            </p:nvSpPr>
            <p:spPr bwMode="auto">
              <a:xfrm>
                <a:off x="8285986" y="2387130"/>
                <a:ext cx="172335" cy="204135"/>
              </a:xfrm>
              <a:custGeom>
                <a:avLst/>
                <a:gdLst>
                  <a:gd name="T0" fmla="*/ 17 w 71"/>
                  <a:gd name="T1" fmla="*/ 40 h 81"/>
                  <a:gd name="T2" fmla="*/ 23 w 71"/>
                  <a:gd name="T3" fmla="*/ 38 h 81"/>
                  <a:gd name="T4" fmla="*/ 35 w 71"/>
                  <a:gd name="T5" fmla="*/ 16 h 81"/>
                  <a:gd name="T6" fmla="*/ 15 w 71"/>
                  <a:gd name="T7" fmla="*/ 5 h 81"/>
                  <a:gd name="T8" fmla="*/ 8 w 71"/>
                  <a:gd name="T9" fmla="*/ 20 h 81"/>
                  <a:gd name="T10" fmla="*/ 10 w 71"/>
                  <a:gd name="T11" fmla="*/ 18 h 81"/>
                  <a:gd name="T12" fmla="*/ 20 w 71"/>
                  <a:gd name="T13" fmla="*/ 20 h 81"/>
                  <a:gd name="T14" fmla="*/ 19 w 71"/>
                  <a:gd name="T15" fmla="*/ 29 h 81"/>
                  <a:gd name="T16" fmla="*/ 9 w 71"/>
                  <a:gd name="T17" fmla="*/ 28 h 81"/>
                  <a:gd name="T18" fmla="*/ 5 w 71"/>
                  <a:gd name="T19" fmla="*/ 9 h 81"/>
                  <a:gd name="T20" fmla="*/ 23 w 71"/>
                  <a:gd name="T21" fmla="*/ 1 h 81"/>
                  <a:gd name="T22" fmla="*/ 38 w 71"/>
                  <a:gd name="T23" fmla="*/ 16 h 81"/>
                  <a:gd name="T24" fmla="*/ 34 w 71"/>
                  <a:gd name="T25" fmla="*/ 36 h 81"/>
                  <a:gd name="T26" fmla="*/ 71 w 71"/>
                  <a:gd name="T27" fmla="*/ 40 h 81"/>
                  <a:gd name="T28" fmla="*/ 33 w 71"/>
                  <a:gd name="T29" fmla="*/ 45 h 81"/>
                  <a:gd name="T30" fmla="*/ 38 w 71"/>
                  <a:gd name="T31" fmla="*/ 64 h 81"/>
                  <a:gd name="T32" fmla="*/ 27 w 71"/>
                  <a:gd name="T33" fmla="*/ 79 h 81"/>
                  <a:gd name="T34" fmla="*/ 8 w 71"/>
                  <a:gd name="T35" fmla="*/ 76 h 81"/>
                  <a:gd name="T36" fmla="*/ 5 w 71"/>
                  <a:gd name="T37" fmla="*/ 58 h 81"/>
                  <a:gd name="T38" fmla="*/ 8 w 71"/>
                  <a:gd name="T39" fmla="*/ 54 h 81"/>
                  <a:gd name="T40" fmla="*/ 18 w 71"/>
                  <a:gd name="T41" fmla="*/ 52 h 81"/>
                  <a:gd name="T42" fmla="*/ 20 w 71"/>
                  <a:gd name="T43" fmla="*/ 62 h 81"/>
                  <a:gd name="T44" fmla="*/ 9 w 71"/>
                  <a:gd name="T45" fmla="*/ 62 h 81"/>
                  <a:gd name="T46" fmla="*/ 8 w 71"/>
                  <a:gd name="T47" fmla="*/ 60 h 81"/>
                  <a:gd name="T48" fmla="*/ 13 w 71"/>
                  <a:gd name="T49" fmla="*/ 76 h 81"/>
                  <a:gd name="T50" fmla="*/ 36 w 71"/>
                  <a:gd name="T51" fmla="*/ 63 h 81"/>
                  <a:gd name="T52" fmla="*/ 21 w 71"/>
                  <a:gd name="T53" fmla="*/ 42 h 81"/>
                  <a:gd name="T54" fmla="*/ 17 w 71"/>
                  <a:gd name="T55" fmla="*/ 41 h 81"/>
                  <a:gd name="T56" fmla="*/ 17 w 71"/>
                  <a:gd name="T57"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Light" panose="020B0502040204020203" pitchFamily="34" charset="-122"/>
                  <a:ea typeface="微软雅黑 Light" panose="020B0502040204020203" pitchFamily="34" charset="-122"/>
                </a:endParaRPr>
              </a:p>
            </p:txBody>
          </p:sp>
        </p:grpSp>
      </p:grpSp>
      <p:grpSp>
        <p:nvGrpSpPr>
          <p:cNvPr id="58" name="淘宝店chenying0907 57"/>
          <p:cNvGrpSpPr/>
          <p:nvPr/>
        </p:nvGrpSpPr>
        <p:grpSpPr>
          <a:xfrm>
            <a:off x="4898066" y="4248611"/>
            <a:ext cx="2395272" cy="1473539"/>
            <a:chOff x="4819590" y="4248611"/>
            <a:chExt cx="2395272" cy="1473539"/>
          </a:xfrm>
        </p:grpSpPr>
        <p:grpSp>
          <p:nvGrpSpPr>
            <p:cNvPr id="18" name="淘宝店chenying0907 17"/>
            <p:cNvGrpSpPr/>
            <p:nvPr/>
          </p:nvGrpSpPr>
          <p:grpSpPr>
            <a:xfrm>
              <a:off x="4819590" y="4248611"/>
              <a:ext cx="2395272" cy="1473539"/>
              <a:chOff x="4898364" y="4303791"/>
              <a:chExt cx="2395272" cy="1473539"/>
            </a:xfrm>
          </p:grpSpPr>
          <p:sp>
            <p:nvSpPr>
              <p:cNvPr id="20" name="淘宝店chenying0907 19"/>
              <p:cNvSpPr/>
              <p:nvPr/>
            </p:nvSpPr>
            <p:spPr>
              <a:xfrm>
                <a:off x="4898364" y="4823223"/>
                <a:ext cx="2395272" cy="954107"/>
              </a:xfrm>
              <a:prstGeom prst="rect">
                <a:avLst/>
              </a:prstGeom>
            </p:spPr>
            <p:txBody>
              <a:bodyPr wrap="square">
                <a:spAutoFit/>
              </a:bodyPr>
              <a:lstStyle/>
              <a:p>
                <a:pPr algn="ctr"/>
                <a:r>
                  <a:rPr lang="zh-CN" altLang="en-US" sz="1400" dirty="0">
                    <a:solidFill>
                      <a:schemeClr val="accent1"/>
                    </a:solidFill>
                    <a:latin typeface="微软雅黑 Light" panose="020B0502040204020203" pitchFamily="34" charset="-122"/>
                    <a:ea typeface="微软雅黑 Light" panose="020B0502040204020203" pitchFamily="34" charset="-122"/>
                  </a:rPr>
                  <a:t>理想与现实的永恒分裂是现代人无法逃脱的厄运。在昆德拉看来，诗人似乎成了这种厄运的象征和化身。</a:t>
                </a:r>
              </a:p>
            </p:txBody>
          </p:sp>
          <p:sp>
            <p:nvSpPr>
              <p:cNvPr id="21" name="文本框 20"/>
              <p:cNvSpPr txBox="1"/>
              <p:nvPr/>
            </p:nvSpPr>
            <p:spPr>
              <a:xfrm>
                <a:off x="5542001" y="4303791"/>
                <a:ext cx="1107996" cy="369332"/>
              </a:xfrm>
              <a:prstGeom prst="rect">
                <a:avLst/>
              </a:prstGeom>
              <a:noFill/>
            </p:spPr>
            <p:txBody>
              <a:bodyPr wrap="none" rtlCol="0">
                <a:spAutoFit/>
              </a:bodyPr>
              <a:lstStyle/>
              <a:p>
                <a:pPr algn="ctr"/>
                <a:r>
                  <a:rPr lang="zh-CN" altLang="en-US" dirty="0" smtClean="0">
                    <a:solidFill>
                      <a:schemeClr val="accent1"/>
                    </a:solidFill>
                    <a:latin typeface="微软雅黑 Light" panose="020B0502040204020203" pitchFamily="34" charset="-122"/>
                    <a:ea typeface="微软雅黑 Light" panose="020B0502040204020203" pitchFamily="34" charset="-122"/>
                  </a:rPr>
                  <a:t>输入信息</a:t>
                </a:r>
                <a:endParaRPr lang="zh-CN" altLang="en-US" dirty="0">
                  <a:solidFill>
                    <a:schemeClr val="accent1"/>
                  </a:solidFill>
                  <a:latin typeface="微软雅黑 Light" panose="020B0502040204020203" pitchFamily="34" charset="-122"/>
                  <a:ea typeface="微软雅黑 Light" panose="020B0502040204020203" pitchFamily="34" charset="-122"/>
                </a:endParaRPr>
              </a:p>
            </p:txBody>
          </p:sp>
        </p:grpSp>
        <p:grpSp>
          <p:nvGrpSpPr>
            <p:cNvPr id="37" name="淘宝店chenying0907 36"/>
            <p:cNvGrpSpPr/>
            <p:nvPr/>
          </p:nvGrpSpPr>
          <p:grpSpPr>
            <a:xfrm>
              <a:off x="5115463" y="4535761"/>
              <a:ext cx="1877225" cy="211316"/>
              <a:chOff x="6581096" y="2379949"/>
              <a:chExt cx="1877225" cy="211316"/>
            </a:xfrm>
            <a:solidFill>
              <a:schemeClr val="accent1"/>
            </a:solidFill>
          </p:grpSpPr>
          <p:sp>
            <p:nvSpPr>
              <p:cNvPr id="38" name="Freeform 9"/>
              <p:cNvSpPr/>
              <p:nvPr/>
            </p:nvSpPr>
            <p:spPr bwMode="auto">
              <a:xfrm>
                <a:off x="6581096" y="2379949"/>
                <a:ext cx="173361" cy="209264"/>
              </a:xfrm>
              <a:custGeom>
                <a:avLst/>
                <a:gdLst>
                  <a:gd name="T0" fmla="*/ 0 w 71"/>
                  <a:gd name="T1" fmla="*/ 43 h 83"/>
                  <a:gd name="T2" fmla="*/ 29 w 71"/>
                  <a:gd name="T3" fmla="*/ 36 h 83"/>
                  <a:gd name="T4" fmla="*/ 38 w 71"/>
                  <a:gd name="T5" fmla="*/ 39 h 83"/>
                  <a:gd name="T6" fmla="*/ 34 w 71"/>
                  <a:gd name="T7" fmla="*/ 17 h 83"/>
                  <a:gd name="T8" fmla="*/ 63 w 71"/>
                  <a:gd name="T9" fmla="*/ 8 h 83"/>
                  <a:gd name="T10" fmla="*/ 66 w 71"/>
                  <a:gd name="T11" fmla="*/ 26 h 83"/>
                  <a:gd name="T12" fmla="*/ 63 w 71"/>
                  <a:gd name="T13" fmla="*/ 31 h 83"/>
                  <a:gd name="T14" fmla="*/ 53 w 71"/>
                  <a:gd name="T15" fmla="*/ 32 h 83"/>
                  <a:gd name="T16" fmla="*/ 51 w 71"/>
                  <a:gd name="T17" fmla="*/ 23 h 83"/>
                  <a:gd name="T18" fmla="*/ 61 w 71"/>
                  <a:gd name="T19" fmla="*/ 21 h 83"/>
                  <a:gd name="T20" fmla="*/ 64 w 71"/>
                  <a:gd name="T21" fmla="*/ 23 h 83"/>
                  <a:gd name="T22" fmla="*/ 56 w 71"/>
                  <a:gd name="T23" fmla="*/ 8 h 83"/>
                  <a:gd name="T24" fmla="*/ 36 w 71"/>
                  <a:gd name="T25" fmla="*/ 21 h 83"/>
                  <a:gd name="T26" fmla="*/ 49 w 71"/>
                  <a:gd name="T27" fmla="*/ 41 h 83"/>
                  <a:gd name="T28" fmla="*/ 55 w 71"/>
                  <a:gd name="T29" fmla="*/ 42 h 83"/>
                  <a:gd name="T30" fmla="*/ 55 w 71"/>
                  <a:gd name="T31" fmla="*/ 44 h 83"/>
                  <a:gd name="T32" fmla="*/ 48 w 71"/>
                  <a:gd name="T33" fmla="*/ 46 h 83"/>
                  <a:gd name="T34" fmla="*/ 36 w 71"/>
                  <a:gd name="T35" fmla="*/ 65 h 83"/>
                  <a:gd name="T36" fmla="*/ 53 w 71"/>
                  <a:gd name="T37" fmla="*/ 80 h 83"/>
                  <a:gd name="T38" fmla="*/ 64 w 71"/>
                  <a:gd name="T39" fmla="*/ 64 h 83"/>
                  <a:gd name="T40" fmla="*/ 61 w 71"/>
                  <a:gd name="T41" fmla="*/ 66 h 83"/>
                  <a:gd name="T42" fmla="*/ 51 w 71"/>
                  <a:gd name="T43" fmla="*/ 64 h 83"/>
                  <a:gd name="T44" fmla="*/ 53 w 71"/>
                  <a:gd name="T45" fmla="*/ 55 h 83"/>
                  <a:gd name="T46" fmla="*/ 63 w 71"/>
                  <a:gd name="T47" fmla="*/ 56 h 83"/>
                  <a:gd name="T48" fmla="*/ 67 w 71"/>
                  <a:gd name="T49" fmla="*/ 74 h 83"/>
                  <a:gd name="T50" fmla="*/ 51 w 71"/>
                  <a:gd name="T51" fmla="*/ 83 h 83"/>
                  <a:gd name="T52" fmla="*/ 35 w 71"/>
                  <a:gd name="T53" fmla="*/ 72 h 83"/>
                  <a:gd name="T54" fmla="*/ 39 w 71"/>
                  <a:gd name="T55" fmla="*/ 48 h 83"/>
                  <a:gd name="T56" fmla="*/ 28 w 71"/>
                  <a:gd name="T57" fmla="*/ 52 h 83"/>
                  <a:gd name="T58" fmla="*/ 4 w 71"/>
                  <a:gd name="T59" fmla="*/ 47 h 83"/>
                  <a:gd name="T60" fmla="*/ 0 w 71"/>
                  <a:gd name="T61" fmla="*/ 44 h 83"/>
                  <a:gd name="T62" fmla="*/ 0 w 71"/>
                  <a:gd name="T63" fmla="*/ 4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Light" panose="020B0502040204020203" pitchFamily="34" charset="-122"/>
                  <a:ea typeface="微软雅黑 Light" panose="020B0502040204020203" pitchFamily="34" charset="-122"/>
                </a:endParaRPr>
              </a:p>
            </p:txBody>
          </p:sp>
          <p:sp>
            <p:nvSpPr>
              <p:cNvPr id="39" name="Freeform 10"/>
              <p:cNvSpPr/>
              <p:nvPr/>
            </p:nvSpPr>
            <p:spPr bwMode="auto">
              <a:xfrm>
                <a:off x="6729838" y="2473297"/>
                <a:ext cx="1564354" cy="46161"/>
              </a:xfrm>
              <a:custGeom>
                <a:avLst/>
                <a:gdLst>
                  <a:gd name="T0" fmla="*/ 25 w 910"/>
                  <a:gd name="T1" fmla="*/ 0 h 13"/>
                  <a:gd name="T2" fmla="*/ 114 w 910"/>
                  <a:gd name="T3" fmla="*/ 4 h 13"/>
                  <a:gd name="T4" fmla="*/ 147 w 910"/>
                  <a:gd name="T5" fmla="*/ 5 h 13"/>
                  <a:gd name="T6" fmla="*/ 744 w 910"/>
                  <a:gd name="T7" fmla="*/ 5 h 13"/>
                  <a:gd name="T8" fmla="*/ 862 w 910"/>
                  <a:gd name="T9" fmla="*/ 1 h 13"/>
                  <a:gd name="T10" fmla="*/ 902 w 910"/>
                  <a:gd name="T11" fmla="*/ 0 h 13"/>
                  <a:gd name="T12" fmla="*/ 910 w 910"/>
                  <a:gd name="T13" fmla="*/ 7 h 13"/>
                  <a:gd name="T14" fmla="*/ 902 w 910"/>
                  <a:gd name="T15" fmla="*/ 13 h 13"/>
                  <a:gd name="T16" fmla="*/ 812 w 910"/>
                  <a:gd name="T17" fmla="*/ 10 h 13"/>
                  <a:gd name="T18" fmla="*/ 699 w 910"/>
                  <a:gd name="T19" fmla="*/ 8 h 13"/>
                  <a:gd name="T20" fmla="*/ 334 w 910"/>
                  <a:gd name="T21" fmla="*/ 8 h 13"/>
                  <a:gd name="T22" fmla="*/ 50 w 910"/>
                  <a:gd name="T23" fmla="*/ 12 h 13"/>
                  <a:gd name="T24" fmla="*/ 9 w 910"/>
                  <a:gd name="T25" fmla="*/ 13 h 13"/>
                  <a:gd name="T26" fmla="*/ 1 w 910"/>
                  <a:gd name="T27" fmla="*/ 6 h 13"/>
                  <a:gd name="T28" fmla="*/ 8 w 910"/>
                  <a:gd name="T29" fmla="*/ 0 h 13"/>
                  <a:gd name="T30" fmla="*/ 25 w 910"/>
                  <a:gd name="T3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Light" panose="020B0502040204020203" pitchFamily="34" charset="-122"/>
                  <a:ea typeface="微软雅黑 Light" panose="020B0502040204020203" pitchFamily="34" charset="-122"/>
                </a:endParaRPr>
              </a:p>
            </p:txBody>
          </p:sp>
          <p:sp>
            <p:nvSpPr>
              <p:cNvPr id="40" name="Freeform 11"/>
              <p:cNvSpPr/>
              <p:nvPr/>
            </p:nvSpPr>
            <p:spPr bwMode="auto">
              <a:xfrm>
                <a:off x="8285986" y="2387130"/>
                <a:ext cx="172335" cy="204135"/>
              </a:xfrm>
              <a:custGeom>
                <a:avLst/>
                <a:gdLst>
                  <a:gd name="T0" fmla="*/ 17 w 71"/>
                  <a:gd name="T1" fmla="*/ 40 h 81"/>
                  <a:gd name="T2" fmla="*/ 23 w 71"/>
                  <a:gd name="T3" fmla="*/ 38 h 81"/>
                  <a:gd name="T4" fmla="*/ 35 w 71"/>
                  <a:gd name="T5" fmla="*/ 16 h 81"/>
                  <a:gd name="T6" fmla="*/ 15 w 71"/>
                  <a:gd name="T7" fmla="*/ 5 h 81"/>
                  <a:gd name="T8" fmla="*/ 8 w 71"/>
                  <a:gd name="T9" fmla="*/ 20 h 81"/>
                  <a:gd name="T10" fmla="*/ 10 w 71"/>
                  <a:gd name="T11" fmla="*/ 18 h 81"/>
                  <a:gd name="T12" fmla="*/ 20 w 71"/>
                  <a:gd name="T13" fmla="*/ 20 h 81"/>
                  <a:gd name="T14" fmla="*/ 19 w 71"/>
                  <a:gd name="T15" fmla="*/ 29 h 81"/>
                  <a:gd name="T16" fmla="*/ 9 w 71"/>
                  <a:gd name="T17" fmla="*/ 28 h 81"/>
                  <a:gd name="T18" fmla="*/ 5 w 71"/>
                  <a:gd name="T19" fmla="*/ 9 h 81"/>
                  <a:gd name="T20" fmla="*/ 23 w 71"/>
                  <a:gd name="T21" fmla="*/ 1 h 81"/>
                  <a:gd name="T22" fmla="*/ 38 w 71"/>
                  <a:gd name="T23" fmla="*/ 16 h 81"/>
                  <a:gd name="T24" fmla="*/ 34 w 71"/>
                  <a:gd name="T25" fmla="*/ 36 h 81"/>
                  <a:gd name="T26" fmla="*/ 71 w 71"/>
                  <a:gd name="T27" fmla="*/ 40 h 81"/>
                  <a:gd name="T28" fmla="*/ 33 w 71"/>
                  <a:gd name="T29" fmla="*/ 45 h 81"/>
                  <a:gd name="T30" fmla="*/ 38 w 71"/>
                  <a:gd name="T31" fmla="*/ 64 h 81"/>
                  <a:gd name="T32" fmla="*/ 27 w 71"/>
                  <a:gd name="T33" fmla="*/ 79 h 81"/>
                  <a:gd name="T34" fmla="*/ 8 w 71"/>
                  <a:gd name="T35" fmla="*/ 76 h 81"/>
                  <a:gd name="T36" fmla="*/ 5 w 71"/>
                  <a:gd name="T37" fmla="*/ 58 h 81"/>
                  <a:gd name="T38" fmla="*/ 8 w 71"/>
                  <a:gd name="T39" fmla="*/ 54 h 81"/>
                  <a:gd name="T40" fmla="*/ 18 w 71"/>
                  <a:gd name="T41" fmla="*/ 52 h 81"/>
                  <a:gd name="T42" fmla="*/ 20 w 71"/>
                  <a:gd name="T43" fmla="*/ 62 h 81"/>
                  <a:gd name="T44" fmla="*/ 9 w 71"/>
                  <a:gd name="T45" fmla="*/ 62 h 81"/>
                  <a:gd name="T46" fmla="*/ 8 w 71"/>
                  <a:gd name="T47" fmla="*/ 60 h 81"/>
                  <a:gd name="T48" fmla="*/ 13 w 71"/>
                  <a:gd name="T49" fmla="*/ 76 h 81"/>
                  <a:gd name="T50" fmla="*/ 36 w 71"/>
                  <a:gd name="T51" fmla="*/ 63 h 81"/>
                  <a:gd name="T52" fmla="*/ 21 w 71"/>
                  <a:gd name="T53" fmla="*/ 42 h 81"/>
                  <a:gd name="T54" fmla="*/ 17 w 71"/>
                  <a:gd name="T55" fmla="*/ 41 h 81"/>
                  <a:gd name="T56" fmla="*/ 17 w 71"/>
                  <a:gd name="T57"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Light" panose="020B0502040204020203" pitchFamily="34" charset="-122"/>
                  <a:ea typeface="微软雅黑 Light" panose="020B0502040204020203" pitchFamily="34" charset="-122"/>
                </a:endParaRPr>
              </a:p>
            </p:txBody>
          </p:sp>
        </p:grpSp>
      </p:grpSp>
      <p:grpSp>
        <p:nvGrpSpPr>
          <p:cNvPr id="59" name="淘宝店chenying0907 58"/>
          <p:cNvGrpSpPr/>
          <p:nvPr/>
        </p:nvGrpSpPr>
        <p:grpSpPr>
          <a:xfrm>
            <a:off x="8522371" y="4248611"/>
            <a:ext cx="2395272" cy="1473539"/>
            <a:chOff x="8365417" y="4248611"/>
            <a:chExt cx="2395272" cy="1473539"/>
          </a:xfrm>
        </p:grpSpPr>
        <p:grpSp>
          <p:nvGrpSpPr>
            <p:cNvPr id="22" name="淘宝店chenying0907 21"/>
            <p:cNvGrpSpPr/>
            <p:nvPr/>
          </p:nvGrpSpPr>
          <p:grpSpPr>
            <a:xfrm>
              <a:off x="8365417" y="4248611"/>
              <a:ext cx="2395272" cy="1473539"/>
              <a:chOff x="8723077" y="4303791"/>
              <a:chExt cx="2395272" cy="1473539"/>
            </a:xfrm>
          </p:grpSpPr>
          <p:sp>
            <p:nvSpPr>
              <p:cNvPr id="24" name="淘宝店chenying0907 23"/>
              <p:cNvSpPr/>
              <p:nvPr/>
            </p:nvSpPr>
            <p:spPr>
              <a:xfrm>
                <a:off x="8723077" y="4823223"/>
                <a:ext cx="2395272" cy="954107"/>
              </a:xfrm>
              <a:prstGeom prst="rect">
                <a:avLst/>
              </a:prstGeom>
            </p:spPr>
            <p:txBody>
              <a:bodyPr wrap="square">
                <a:spAutoFit/>
              </a:bodyPr>
              <a:lstStyle/>
              <a:p>
                <a:pPr algn="ctr"/>
                <a:r>
                  <a:rPr lang="zh-CN" altLang="en-US" sz="1400" dirty="0">
                    <a:solidFill>
                      <a:schemeClr val="accent1"/>
                    </a:solidFill>
                    <a:latin typeface="微软雅黑 Light" panose="020B0502040204020203" pitchFamily="34" charset="-122"/>
                    <a:ea typeface="微软雅黑 Light" panose="020B0502040204020203" pitchFamily="34" charset="-122"/>
                  </a:rPr>
                  <a:t>理想与现实的永恒分裂是现代人无法逃脱的厄运。在昆德拉看来，诗人似乎成了这种厄运的象征和化身。</a:t>
                </a:r>
              </a:p>
            </p:txBody>
          </p:sp>
          <p:sp>
            <p:nvSpPr>
              <p:cNvPr id="25" name="文本框 24"/>
              <p:cNvSpPr txBox="1"/>
              <p:nvPr/>
            </p:nvSpPr>
            <p:spPr>
              <a:xfrm>
                <a:off x="9366715" y="4303791"/>
                <a:ext cx="1107996" cy="369332"/>
              </a:xfrm>
              <a:prstGeom prst="rect">
                <a:avLst/>
              </a:prstGeom>
              <a:noFill/>
            </p:spPr>
            <p:txBody>
              <a:bodyPr wrap="none" rtlCol="0">
                <a:spAutoFit/>
              </a:bodyPr>
              <a:lstStyle/>
              <a:p>
                <a:pPr algn="ctr"/>
                <a:r>
                  <a:rPr lang="zh-CN" altLang="en-US" dirty="0" smtClean="0">
                    <a:solidFill>
                      <a:schemeClr val="accent1"/>
                    </a:solidFill>
                    <a:latin typeface="微软雅黑 Light" panose="020B0502040204020203" pitchFamily="34" charset="-122"/>
                    <a:ea typeface="微软雅黑 Light" panose="020B0502040204020203" pitchFamily="34" charset="-122"/>
                  </a:rPr>
                  <a:t>输入信息</a:t>
                </a:r>
                <a:endParaRPr lang="zh-CN" altLang="en-US" dirty="0">
                  <a:solidFill>
                    <a:schemeClr val="accent1"/>
                  </a:solidFill>
                  <a:latin typeface="微软雅黑 Light" panose="020B0502040204020203" pitchFamily="34" charset="-122"/>
                  <a:ea typeface="微软雅黑 Light" panose="020B0502040204020203" pitchFamily="34" charset="-122"/>
                </a:endParaRPr>
              </a:p>
            </p:txBody>
          </p:sp>
        </p:grpSp>
        <p:grpSp>
          <p:nvGrpSpPr>
            <p:cNvPr id="41" name="淘宝店chenying0907 40"/>
            <p:cNvGrpSpPr/>
            <p:nvPr/>
          </p:nvGrpSpPr>
          <p:grpSpPr>
            <a:xfrm>
              <a:off x="8624441" y="4535761"/>
              <a:ext cx="1877225" cy="211316"/>
              <a:chOff x="6581096" y="2379949"/>
              <a:chExt cx="1877225" cy="211316"/>
            </a:xfrm>
            <a:solidFill>
              <a:schemeClr val="accent1"/>
            </a:solidFill>
          </p:grpSpPr>
          <p:sp>
            <p:nvSpPr>
              <p:cNvPr id="42" name="Freeform 9"/>
              <p:cNvSpPr/>
              <p:nvPr/>
            </p:nvSpPr>
            <p:spPr bwMode="auto">
              <a:xfrm>
                <a:off x="6581096" y="2379949"/>
                <a:ext cx="173361" cy="209264"/>
              </a:xfrm>
              <a:custGeom>
                <a:avLst/>
                <a:gdLst>
                  <a:gd name="T0" fmla="*/ 0 w 71"/>
                  <a:gd name="T1" fmla="*/ 43 h 83"/>
                  <a:gd name="T2" fmla="*/ 29 w 71"/>
                  <a:gd name="T3" fmla="*/ 36 h 83"/>
                  <a:gd name="T4" fmla="*/ 38 w 71"/>
                  <a:gd name="T5" fmla="*/ 39 h 83"/>
                  <a:gd name="T6" fmla="*/ 34 w 71"/>
                  <a:gd name="T7" fmla="*/ 17 h 83"/>
                  <a:gd name="T8" fmla="*/ 63 w 71"/>
                  <a:gd name="T9" fmla="*/ 8 h 83"/>
                  <a:gd name="T10" fmla="*/ 66 w 71"/>
                  <a:gd name="T11" fmla="*/ 26 h 83"/>
                  <a:gd name="T12" fmla="*/ 63 w 71"/>
                  <a:gd name="T13" fmla="*/ 31 h 83"/>
                  <a:gd name="T14" fmla="*/ 53 w 71"/>
                  <a:gd name="T15" fmla="*/ 32 h 83"/>
                  <a:gd name="T16" fmla="*/ 51 w 71"/>
                  <a:gd name="T17" fmla="*/ 23 h 83"/>
                  <a:gd name="T18" fmla="*/ 61 w 71"/>
                  <a:gd name="T19" fmla="*/ 21 h 83"/>
                  <a:gd name="T20" fmla="*/ 64 w 71"/>
                  <a:gd name="T21" fmla="*/ 23 h 83"/>
                  <a:gd name="T22" fmla="*/ 56 w 71"/>
                  <a:gd name="T23" fmla="*/ 8 h 83"/>
                  <a:gd name="T24" fmla="*/ 36 w 71"/>
                  <a:gd name="T25" fmla="*/ 21 h 83"/>
                  <a:gd name="T26" fmla="*/ 49 w 71"/>
                  <a:gd name="T27" fmla="*/ 41 h 83"/>
                  <a:gd name="T28" fmla="*/ 55 w 71"/>
                  <a:gd name="T29" fmla="*/ 42 h 83"/>
                  <a:gd name="T30" fmla="*/ 55 w 71"/>
                  <a:gd name="T31" fmla="*/ 44 h 83"/>
                  <a:gd name="T32" fmla="*/ 48 w 71"/>
                  <a:gd name="T33" fmla="*/ 46 h 83"/>
                  <a:gd name="T34" fmla="*/ 36 w 71"/>
                  <a:gd name="T35" fmla="*/ 65 h 83"/>
                  <a:gd name="T36" fmla="*/ 53 w 71"/>
                  <a:gd name="T37" fmla="*/ 80 h 83"/>
                  <a:gd name="T38" fmla="*/ 64 w 71"/>
                  <a:gd name="T39" fmla="*/ 64 h 83"/>
                  <a:gd name="T40" fmla="*/ 61 w 71"/>
                  <a:gd name="T41" fmla="*/ 66 h 83"/>
                  <a:gd name="T42" fmla="*/ 51 w 71"/>
                  <a:gd name="T43" fmla="*/ 64 h 83"/>
                  <a:gd name="T44" fmla="*/ 53 w 71"/>
                  <a:gd name="T45" fmla="*/ 55 h 83"/>
                  <a:gd name="T46" fmla="*/ 63 w 71"/>
                  <a:gd name="T47" fmla="*/ 56 h 83"/>
                  <a:gd name="T48" fmla="*/ 67 w 71"/>
                  <a:gd name="T49" fmla="*/ 74 h 83"/>
                  <a:gd name="T50" fmla="*/ 51 w 71"/>
                  <a:gd name="T51" fmla="*/ 83 h 83"/>
                  <a:gd name="T52" fmla="*/ 35 w 71"/>
                  <a:gd name="T53" fmla="*/ 72 h 83"/>
                  <a:gd name="T54" fmla="*/ 39 w 71"/>
                  <a:gd name="T55" fmla="*/ 48 h 83"/>
                  <a:gd name="T56" fmla="*/ 28 w 71"/>
                  <a:gd name="T57" fmla="*/ 52 h 83"/>
                  <a:gd name="T58" fmla="*/ 4 w 71"/>
                  <a:gd name="T59" fmla="*/ 47 h 83"/>
                  <a:gd name="T60" fmla="*/ 0 w 71"/>
                  <a:gd name="T61" fmla="*/ 44 h 83"/>
                  <a:gd name="T62" fmla="*/ 0 w 71"/>
                  <a:gd name="T63" fmla="*/ 4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0"/>
              <p:cNvSpPr/>
              <p:nvPr/>
            </p:nvSpPr>
            <p:spPr bwMode="auto">
              <a:xfrm>
                <a:off x="6729838" y="2473297"/>
                <a:ext cx="1564354" cy="46161"/>
              </a:xfrm>
              <a:custGeom>
                <a:avLst/>
                <a:gdLst>
                  <a:gd name="T0" fmla="*/ 25 w 910"/>
                  <a:gd name="T1" fmla="*/ 0 h 13"/>
                  <a:gd name="T2" fmla="*/ 114 w 910"/>
                  <a:gd name="T3" fmla="*/ 4 h 13"/>
                  <a:gd name="T4" fmla="*/ 147 w 910"/>
                  <a:gd name="T5" fmla="*/ 5 h 13"/>
                  <a:gd name="T6" fmla="*/ 744 w 910"/>
                  <a:gd name="T7" fmla="*/ 5 h 13"/>
                  <a:gd name="T8" fmla="*/ 862 w 910"/>
                  <a:gd name="T9" fmla="*/ 1 h 13"/>
                  <a:gd name="T10" fmla="*/ 902 w 910"/>
                  <a:gd name="T11" fmla="*/ 0 h 13"/>
                  <a:gd name="T12" fmla="*/ 910 w 910"/>
                  <a:gd name="T13" fmla="*/ 7 h 13"/>
                  <a:gd name="T14" fmla="*/ 902 w 910"/>
                  <a:gd name="T15" fmla="*/ 13 h 13"/>
                  <a:gd name="T16" fmla="*/ 812 w 910"/>
                  <a:gd name="T17" fmla="*/ 10 h 13"/>
                  <a:gd name="T18" fmla="*/ 699 w 910"/>
                  <a:gd name="T19" fmla="*/ 8 h 13"/>
                  <a:gd name="T20" fmla="*/ 334 w 910"/>
                  <a:gd name="T21" fmla="*/ 8 h 13"/>
                  <a:gd name="T22" fmla="*/ 50 w 910"/>
                  <a:gd name="T23" fmla="*/ 12 h 13"/>
                  <a:gd name="T24" fmla="*/ 9 w 910"/>
                  <a:gd name="T25" fmla="*/ 13 h 13"/>
                  <a:gd name="T26" fmla="*/ 1 w 910"/>
                  <a:gd name="T27" fmla="*/ 6 h 13"/>
                  <a:gd name="T28" fmla="*/ 8 w 910"/>
                  <a:gd name="T29" fmla="*/ 0 h 13"/>
                  <a:gd name="T30" fmla="*/ 25 w 910"/>
                  <a:gd name="T3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1"/>
              <p:cNvSpPr/>
              <p:nvPr/>
            </p:nvSpPr>
            <p:spPr bwMode="auto">
              <a:xfrm>
                <a:off x="8285986" y="2387130"/>
                <a:ext cx="172335" cy="204135"/>
              </a:xfrm>
              <a:custGeom>
                <a:avLst/>
                <a:gdLst>
                  <a:gd name="T0" fmla="*/ 17 w 71"/>
                  <a:gd name="T1" fmla="*/ 40 h 81"/>
                  <a:gd name="T2" fmla="*/ 23 w 71"/>
                  <a:gd name="T3" fmla="*/ 38 h 81"/>
                  <a:gd name="T4" fmla="*/ 35 w 71"/>
                  <a:gd name="T5" fmla="*/ 16 h 81"/>
                  <a:gd name="T6" fmla="*/ 15 w 71"/>
                  <a:gd name="T7" fmla="*/ 5 h 81"/>
                  <a:gd name="T8" fmla="*/ 8 w 71"/>
                  <a:gd name="T9" fmla="*/ 20 h 81"/>
                  <a:gd name="T10" fmla="*/ 10 w 71"/>
                  <a:gd name="T11" fmla="*/ 18 h 81"/>
                  <a:gd name="T12" fmla="*/ 20 w 71"/>
                  <a:gd name="T13" fmla="*/ 20 h 81"/>
                  <a:gd name="T14" fmla="*/ 19 w 71"/>
                  <a:gd name="T15" fmla="*/ 29 h 81"/>
                  <a:gd name="T16" fmla="*/ 9 w 71"/>
                  <a:gd name="T17" fmla="*/ 28 h 81"/>
                  <a:gd name="T18" fmla="*/ 5 w 71"/>
                  <a:gd name="T19" fmla="*/ 9 h 81"/>
                  <a:gd name="T20" fmla="*/ 23 w 71"/>
                  <a:gd name="T21" fmla="*/ 1 h 81"/>
                  <a:gd name="T22" fmla="*/ 38 w 71"/>
                  <a:gd name="T23" fmla="*/ 16 h 81"/>
                  <a:gd name="T24" fmla="*/ 34 w 71"/>
                  <a:gd name="T25" fmla="*/ 36 h 81"/>
                  <a:gd name="T26" fmla="*/ 71 w 71"/>
                  <a:gd name="T27" fmla="*/ 40 h 81"/>
                  <a:gd name="T28" fmla="*/ 33 w 71"/>
                  <a:gd name="T29" fmla="*/ 45 h 81"/>
                  <a:gd name="T30" fmla="*/ 38 w 71"/>
                  <a:gd name="T31" fmla="*/ 64 h 81"/>
                  <a:gd name="T32" fmla="*/ 27 w 71"/>
                  <a:gd name="T33" fmla="*/ 79 h 81"/>
                  <a:gd name="T34" fmla="*/ 8 w 71"/>
                  <a:gd name="T35" fmla="*/ 76 h 81"/>
                  <a:gd name="T36" fmla="*/ 5 w 71"/>
                  <a:gd name="T37" fmla="*/ 58 h 81"/>
                  <a:gd name="T38" fmla="*/ 8 w 71"/>
                  <a:gd name="T39" fmla="*/ 54 h 81"/>
                  <a:gd name="T40" fmla="*/ 18 w 71"/>
                  <a:gd name="T41" fmla="*/ 52 h 81"/>
                  <a:gd name="T42" fmla="*/ 20 w 71"/>
                  <a:gd name="T43" fmla="*/ 62 h 81"/>
                  <a:gd name="T44" fmla="*/ 9 w 71"/>
                  <a:gd name="T45" fmla="*/ 62 h 81"/>
                  <a:gd name="T46" fmla="*/ 8 w 71"/>
                  <a:gd name="T47" fmla="*/ 60 h 81"/>
                  <a:gd name="T48" fmla="*/ 13 w 71"/>
                  <a:gd name="T49" fmla="*/ 76 h 81"/>
                  <a:gd name="T50" fmla="*/ 36 w 71"/>
                  <a:gd name="T51" fmla="*/ 63 h 81"/>
                  <a:gd name="T52" fmla="*/ 21 w 71"/>
                  <a:gd name="T53" fmla="*/ 42 h 81"/>
                  <a:gd name="T54" fmla="*/ 17 w 71"/>
                  <a:gd name="T55" fmla="*/ 41 h 81"/>
                  <a:gd name="T56" fmla="*/ 17 w 71"/>
                  <a:gd name="T57"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56" name="淘宝店chenying0907 55"/>
          <p:cNvGrpSpPr/>
          <p:nvPr/>
        </p:nvGrpSpPr>
        <p:grpSpPr>
          <a:xfrm>
            <a:off x="2937998" y="205130"/>
            <a:ext cx="6316003" cy="1142452"/>
            <a:chOff x="2937998" y="205130"/>
            <a:chExt cx="6316003" cy="1142452"/>
          </a:xfrm>
        </p:grpSpPr>
        <p:grpSp>
          <p:nvGrpSpPr>
            <p:cNvPr id="52" name="淘宝店chenying0907 51"/>
            <p:cNvGrpSpPr/>
            <p:nvPr/>
          </p:nvGrpSpPr>
          <p:grpSpPr>
            <a:xfrm>
              <a:off x="4657144" y="598751"/>
              <a:ext cx="2877711" cy="748831"/>
              <a:chOff x="4634754" y="572903"/>
              <a:chExt cx="2877711" cy="748831"/>
            </a:xfrm>
          </p:grpSpPr>
          <p:sp>
            <p:nvSpPr>
              <p:cNvPr id="53" name="文本框 52"/>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55" name="图片 54"/>
            <p:cNvPicPr>
              <a:picLocks noChangeAspect="1"/>
            </p:cNvPicPr>
            <p:nvPr/>
          </p:nvPicPr>
          <p:blipFill rotWithShape="1">
            <a:blip r:embed="rId9"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barn(outVertical)">
                                      <p:cBhvr>
                                        <p:cTn id="7" dur="500"/>
                                        <p:tgtEl>
                                          <p:spTgt spid="56"/>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750" fill="hold"/>
                                        <p:tgtEl>
                                          <p:spTgt spid="31"/>
                                        </p:tgtEl>
                                        <p:attrNameLst>
                                          <p:attrName>ppt_w</p:attrName>
                                        </p:attrNameLst>
                                      </p:cBhvr>
                                      <p:tavLst>
                                        <p:tav tm="0">
                                          <p:val>
                                            <p:strVal val="#ppt_w*0.70"/>
                                          </p:val>
                                        </p:tav>
                                        <p:tav tm="100000">
                                          <p:val>
                                            <p:strVal val="#ppt_w"/>
                                          </p:val>
                                        </p:tav>
                                      </p:tavLst>
                                    </p:anim>
                                    <p:anim calcmode="lin" valueType="num">
                                      <p:cBhvr>
                                        <p:cTn id="12" dur="750" fill="hold"/>
                                        <p:tgtEl>
                                          <p:spTgt spid="31"/>
                                        </p:tgtEl>
                                        <p:attrNameLst>
                                          <p:attrName>ppt_h</p:attrName>
                                        </p:attrNameLst>
                                      </p:cBhvr>
                                      <p:tavLst>
                                        <p:tav tm="0">
                                          <p:val>
                                            <p:strVal val="#ppt_h"/>
                                          </p:val>
                                        </p:tav>
                                        <p:tav tm="100000">
                                          <p:val>
                                            <p:strVal val="#ppt_h"/>
                                          </p:val>
                                        </p:tav>
                                      </p:tavLst>
                                    </p:anim>
                                    <p:animEffect transition="in" filter="fade">
                                      <p:cBhvr>
                                        <p:cTn id="13" dur="750"/>
                                        <p:tgtEl>
                                          <p:spTgt spid="31"/>
                                        </p:tgtEl>
                                      </p:cBhvr>
                                    </p:animEffect>
                                  </p:childTnLst>
                                </p:cTn>
                              </p:par>
                              <p:par>
                                <p:cTn id="14" presetID="55" presetClass="entr" presetSubtype="0" fill="hold" nodeType="withEffect">
                                  <p:stCondLst>
                                    <p:cond delay="200"/>
                                  </p:stCondLst>
                                  <p:childTnLst>
                                    <p:set>
                                      <p:cBhvr>
                                        <p:cTn id="15" dur="1" fill="hold">
                                          <p:stCondLst>
                                            <p:cond delay="0"/>
                                          </p:stCondLst>
                                        </p:cTn>
                                        <p:tgtEl>
                                          <p:spTgt spid="30"/>
                                        </p:tgtEl>
                                        <p:attrNameLst>
                                          <p:attrName>style.visibility</p:attrName>
                                        </p:attrNameLst>
                                      </p:cBhvr>
                                      <p:to>
                                        <p:strVal val="visible"/>
                                      </p:to>
                                    </p:set>
                                    <p:anim calcmode="lin" valueType="num">
                                      <p:cBhvr>
                                        <p:cTn id="16" dur="750" fill="hold"/>
                                        <p:tgtEl>
                                          <p:spTgt spid="30"/>
                                        </p:tgtEl>
                                        <p:attrNameLst>
                                          <p:attrName>ppt_w</p:attrName>
                                        </p:attrNameLst>
                                      </p:cBhvr>
                                      <p:tavLst>
                                        <p:tav tm="0">
                                          <p:val>
                                            <p:strVal val="#ppt_w*0.70"/>
                                          </p:val>
                                        </p:tav>
                                        <p:tav tm="100000">
                                          <p:val>
                                            <p:strVal val="#ppt_w"/>
                                          </p:val>
                                        </p:tav>
                                      </p:tavLst>
                                    </p:anim>
                                    <p:anim calcmode="lin" valueType="num">
                                      <p:cBhvr>
                                        <p:cTn id="17" dur="750" fill="hold"/>
                                        <p:tgtEl>
                                          <p:spTgt spid="30"/>
                                        </p:tgtEl>
                                        <p:attrNameLst>
                                          <p:attrName>ppt_h</p:attrName>
                                        </p:attrNameLst>
                                      </p:cBhvr>
                                      <p:tavLst>
                                        <p:tav tm="0">
                                          <p:val>
                                            <p:strVal val="#ppt_h"/>
                                          </p:val>
                                        </p:tav>
                                        <p:tav tm="100000">
                                          <p:val>
                                            <p:strVal val="#ppt_h"/>
                                          </p:val>
                                        </p:tav>
                                      </p:tavLst>
                                    </p:anim>
                                    <p:animEffect transition="in" filter="fade">
                                      <p:cBhvr>
                                        <p:cTn id="18" dur="750"/>
                                        <p:tgtEl>
                                          <p:spTgt spid="30"/>
                                        </p:tgtEl>
                                      </p:cBhvr>
                                    </p:animEffect>
                                  </p:childTnLst>
                                </p:cTn>
                              </p:par>
                              <p:par>
                                <p:cTn id="19" presetID="55" presetClass="entr" presetSubtype="0" fill="hold" nodeType="withEffect">
                                  <p:stCondLst>
                                    <p:cond delay="500"/>
                                  </p:stCondLst>
                                  <p:childTnLst>
                                    <p:set>
                                      <p:cBhvr>
                                        <p:cTn id="20" dur="1" fill="hold">
                                          <p:stCondLst>
                                            <p:cond delay="0"/>
                                          </p:stCondLst>
                                        </p:cTn>
                                        <p:tgtEl>
                                          <p:spTgt spid="29"/>
                                        </p:tgtEl>
                                        <p:attrNameLst>
                                          <p:attrName>style.visibility</p:attrName>
                                        </p:attrNameLst>
                                      </p:cBhvr>
                                      <p:to>
                                        <p:strVal val="visible"/>
                                      </p:to>
                                    </p:set>
                                    <p:anim calcmode="lin" valueType="num">
                                      <p:cBhvr>
                                        <p:cTn id="21" dur="750" fill="hold"/>
                                        <p:tgtEl>
                                          <p:spTgt spid="29"/>
                                        </p:tgtEl>
                                        <p:attrNameLst>
                                          <p:attrName>ppt_w</p:attrName>
                                        </p:attrNameLst>
                                      </p:cBhvr>
                                      <p:tavLst>
                                        <p:tav tm="0">
                                          <p:val>
                                            <p:strVal val="#ppt_w*0.70"/>
                                          </p:val>
                                        </p:tav>
                                        <p:tav tm="100000">
                                          <p:val>
                                            <p:strVal val="#ppt_w"/>
                                          </p:val>
                                        </p:tav>
                                      </p:tavLst>
                                    </p:anim>
                                    <p:anim calcmode="lin" valueType="num">
                                      <p:cBhvr>
                                        <p:cTn id="22" dur="750" fill="hold"/>
                                        <p:tgtEl>
                                          <p:spTgt spid="29"/>
                                        </p:tgtEl>
                                        <p:attrNameLst>
                                          <p:attrName>ppt_h</p:attrName>
                                        </p:attrNameLst>
                                      </p:cBhvr>
                                      <p:tavLst>
                                        <p:tav tm="0">
                                          <p:val>
                                            <p:strVal val="#ppt_h"/>
                                          </p:val>
                                        </p:tav>
                                        <p:tav tm="100000">
                                          <p:val>
                                            <p:strVal val="#ppt_h"/>
                                          </p:val>
                                        </p:tav>
                                      </p:tavLst>
                                    </p:anim>
                                    <p:animEffect transition="in" filter="fade">
                                      <p:cBhvr>
                                        <p:cTn id="23" dur="750"/>
                                        <p:tgtEl>
                                          <p:spTgt spid="29"/>
                                        </p:tgtEl>
                                      </p:cBhvr>
                                    </p:animEffect>
                                  </p:childTnLst>
                                </p:cTn>
                              </p:par>
                            </p:childTnLst>
                          </p:cTn>
                        </p:par>
                        <p:par>
                          <p:cTn id="24" fill="hold">
                            <p:stCondLst>
                              <p:cond delay="1500"/>
                            </p:stCondLst>
                            <p:childTnLst>
                              <p:par>
                                <p:cTn id="25" presetID="12" presetClass="entr" presetSubtype="1"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additive="base">
                                        <p:cTn id="27" dur="500"/>
                                        <p:tgtEl>
                                          <p:spTgt spid="57"/>
                                        </p:tgtEl>
                                        <p:attrNameLst>
                                          <p:attrName>ppt_y</p:attrName>
                                        </p:attrNameLst>
                                      </p:cBhvr>
                                      <p:tavLst>
                                        <p:tav tm="0">
                                          <p:val>
                                            <p:strVal val="#ppt_y-#ppt_h*1.125000"/>
                                          </p:val>
                                        </p:tav>
                                        <p:tav tm="100000">
                                          <p:val>
                                            <p:strVal val="#ppt_y"/>
                                          </p:val>
                                        </p:tav>
                                      </p:tavLst>
                                    </p:anim>
                                    <p:animEffect transition="in" filter="wipe(down)">
                                      <p:cBhvr>
                                        <p:cTn id="28" dur="500"/>
                                        <p:tgtEl>
                                          <p:spTgt spid="57"/>
                                        </p:tgtEl>
                                      </p:cBhvr>
                                    </p:animEffect>
                                  </p:childTnLst>
                                </p:cTn>
                              </p:par>
                              <p:par>
                                <p:cTn id="29" presetID="12" presetClass="entr" presetSubtype="1" fill="hold" nodeType="with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p:tgtEl>
                                          <p:spTgt spid="58"/>
                                        </p:tgtEl>
                                        <p:attrNameLst>
                                          <p:attrName>ppt_y</p:attrName>
                                        </p:attrNameLst>
                                      </p:cBhvr>
                                      <p:tavLst>
                                        <p:tav tm="0">
                                          <p:val>
                                            <p:strVal val="#ppt_y-#ppt_h*1.125000"/>
                                          </p:val>
                                        </p:tav>
                                        <p:tav tm="100000">
                                          <p:val>
                                            <p:strVal val="#ppt_y"/>
                                          </p:val>
                                        </p:tav>
                                      </p:tavLst>
                                    </p:anim>
                                    <p:animEffect transition="in" filter="wipe(down)">
                                      <p:cBhvr>
                                        <p:cTn id="32" dur="500"/>
                                        <p:tgtEl>
                                          <p:spTgt spid="58"/>
                                        </p:tgtEl>
                                      </p:cBhvr>
                                    </p:animEffect>
                                  </p:childTnLst>
                                </p:cTn>
                              </p:par>
                              <p:par>
                                <p:cTn id="33" presetID="12" presetClass="entr" presetSubtype="1" fill="hold" nodeType="with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500"/>
                                        <p:tgtEl>
                                          <p:spTgt spid="59"/>
                                        </p:tgtEl>
                                        <p:attrNameLst>
                                          <p:attrName>ppt_y</p:attrName>
                                        </p:attrNameLst>
                                      </p:cBhvr>
                                      <p:tavLst>
                                        <p:tav tm="0">
                                          <p:val>
                                            <p:strVal val="#ppt_y-#ppt_h*1.125000"/>
                                          </p:val>
                                        </p:tav>
                                        <p:tav tm="100000">
                                          <p:val>
                                            <p:strVal val="#ppt_y"/>
                                          </p:val>
                                        </p:tav>
                                      </p:tavLst>
                                    </p:anim>
                                    <p:animEffect transition="in" filter="wipe(down)">
                                      <p:cBhvr>
                                        <p:cTn id="3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淘宝店chenying0907 7"/>
          <p:cNvGrpSpPr/>
          <p:nvPr/>
        </p:nvGrpSpPr>
        <p:grpSpPr>
          <a:xfrm>
            <a:off x="3417303" y="3471073"/>
            <a:ext cx="5326648" cy="1776378"/>
            <a:chOff x="5621591" y="458694"/>
            <a:chExt cx="5326648" cy="1776378"/>
          </a:xfrm>
        </p:grpSpPr>
        <p:sp>
          <p:nvSpPr>
            <p:cNvPr id="10" name="文本框 9"/>
            <p:cNvSpPr txBox="1"/>
            <p:nvPr/>
          </p:nvSpPr>
          <p:spPr>
            <a:xfrm>
              <a:off x="6021642" y="885412"/>
              <a:ext cx="4526546" cy="707886"/>
            </a:xfrm>
            <a:prstGeom prst="rect">
              <a:avLst/>
            </a:prstGeom>
            <a:noFill/>
          </p:spPr>
          <p:txBody>
            <a:bodyPr wrap="square" rtlCol="0">
              <a:spAutoFit/>
            </a:bodyPr>
            <a:lstStyle/>
            <a:p>
              <a:pPr algn="dist"/>
              <a:r>
                <a:rPr lang="zh-CN" altLang="en-US" sz="4000" dirty="0" smtClean="0">
                  <a:solidFill>
                    <a:schemeClr val="accent1"/>
                  </a:solidFill>
                  <a:latin typeface="方正清刻本悦宋简体" panose="02000000000000000000" pitchFamily="2" charset="-122"/>
                  <a:ea typeface="方正清刻本悦宋简体" panose="02000000000000000000" pitchFamily="2" charset="-122"/>
                </a:rPr>
                <a:t>在这里输入标题</a:t>
              </a:r>
              <a:endParaRPr lang="zh-CN" altLang="en-US" sz="28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11" name="淘宝店chenying0907 10"/>
            <p:cNvSpPr/>
            <p:nvPr/>
          </p:nvSpPr>
          <p:spPr>
            <a:xfrm>
              <a:off x="6212140" y="458694"/>
              <a:ext cx="4145548" cy="338554"/>
            </a:xfrm>
            <a:prstGeom prst="rect">
              <a:avLst/>
            </a:prstGeom>
            <a:noFill/>
          </p:spPr>
          <p:txBody>
            <a:bodyPr wrap="square" rtlCol="0">
              <a:spAutoFit/>
            </a:bodyPr>
            <a:lstStyle/>
            <a:p>
              <a:pPr algn="dist"/>
              <a:r>
                <a:rPr lang="en-US" altLang="zh-CN" sz="1600" dirty="0" smtClean="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Your </a:t>
              </a:r>
              <a:r>
                <a:rPr lang="en-US" altLang="zh-CN"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Title Here</a:t>
              </a:r>
              <a:endPar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sp>
          <p:nvSpPr>
            <p:cNvPr id="12" name="文本框 11"/>
            <p:cNvSpPr txBox="1"/>
            <p:nvPr/>
          </p:nvSpPr>
          <p:spPr>
            <a:xfrm>
              <a:off x="5621591" y="1896518"/>
              <a:ext cx="5326648" cy="338554"/>
            </a:xfrm>
            <a:prstGeom prst="rect">
              <a:avLst/>
            </a:prstGeom>
            <a:noFill/>
          </p:spPr>
          <p:txBody>
            <a:bodyPr wrap="square" rtlCol="0">
              <a:spAutoFit/>
            </a:bodyPr>
            <a:lstStyle/>
            <a:p>
              <a:pPr algn="ctr"/>
              <a:r>
                <a:rPr lang="zh-CN" altLang="en-US" sz="1600" dirty="0" smtClean="0">
                  <a:solidFill>
                    <a:schemeClr val="accent1">
                      <a:alpha val="74000"/>
                    </a:schemeClr>
                  </a:solidFill>
                  <a:latin typeface="微软雅黑 Light" panose="020B0502040204020203" pitchFamily="34" charset="-122"/>
                  <a:ea typeface="微软雅黑 Light" panose="020B0502040204020203" pitchFamily="34" charset="-122"/>
                </a:rPr>
                <a:t>在这里输入一些描述性文字，是对这个章节的概括性描述</a:t>
              </a:r>
              <a:endParaRPr lang="zh-CN" altLang="en-US" sz="1100" dirty="0">
                <a:solidFill>
                  <a:schemeClr val="accent1">
                    <a:alpha val="74000"/>
                  </a:schemeClr>
                </a:solidFill>
                <a:latin typeface="微软雅黑 Light" panose="020B0502040204020203" pitchFamily="34" charset="-122"/>
                <a:ea typeface="微软雅黑 Light" panose="020B0502040204020203" pitchFamily="34" charset="-122"/>
              </a:endParaRPr>
            </a:p>
          </p:txBody>
        </p:sp>
      </p:grpSp>
      <p:grpSp>
        <p:nvGrpSpPr>
          <p:cNvPr id="25" name="淘宝店chenying0907 24"/>
          <p:cNvGrpSpPr/>
          <p:nvPr/>
        </p:nvGrpSpPr>
        <p:grpSpPr>
          <a:xfrm>
            <a:off x="5539454" y="1524000"/>
            <a:ext cx="1113092" cy="1124624"/>
            <a:chOff x="5280876" y="1286950"/>
            <a:chExt cx="1630248" cy="1647137"/>
          </a:xfrm>
        </p:grpSpPr>
        <p:grpSp>
          <p:nvGrpSpPr>
            <p:cNvPr id="24" name="淘宝店chenying0907 23"/>
            <p:cNvGrpSpPr/>
            <p:nvPr/>
          </p:nvGrpSpPr>
          <p:grpSpPr>
            <a:xfrm>
              <a:off x="5280876" y="1286950"/>
              <a:ext cx="1630248" cy="1647137"/>
              <a:chOff x="4797425" y="2112963"/>
              <a:chExt cx="2605088" cy="2632075"/>
            </a:xfrm>
          </p:grpSpPr>
          <p:sp>
            <p:nvSpPr>
              <p:cNvPr id="21" name="Freeform 9"/>
              <p:cNvSpPr/>
              <p:nvPr/>
            </p:nvSpPr>
            <p:spPr bwMode="auto">
              <a:xfrm>
                <a:off x="4797425" y="2112963"/>
                <a:ext cx="2605088" cy="2632075"/>
              </a:xfrm>
              <a:custGeom>
                <a:avLst/>
                <a:gdLst>
                  <a:gd name="T0" fmla="*/ 674 w 692"/>
                  <a:gd name="T1" fmla="*/ 403 h 699"/>
                  <a:gd name="T2" fmla="*/ 656 w 692"/>
                  <a:gd name="T3" fmla="*/ 468 h 699"/>
                  <a:gd name="T4" fmla="*/ 618 w 692"/>
                  <a:gd name="T5" fmla="*/ 540 h 699"/>
                  <a:gd name="T6" fmla="*/ 574 w 692"/>
                  <a:gd name="T7" fmla="*/ 591 h 699"/>
                  <a:gd name="T8" fmla="*/ 508 w 692"/>
                  <a:gd name="T9" fmla="*/ 639 h 699"/>
                  <a:gd name="T10" fmla="*/ 446 w 692"/>
                  <a:gd name="T11" fmla="*/ 666 h 699"/>
                  <a:gd name="T12" fmla="*/ 367 w 692"/>
                  <a:gd name="T13" fmla="*/ 681 h 699"/>
                  <a:gd name="T14" fmla="*/ 299 w 692"/>
                  <a:gd name="T15" fmla="*/ 678 h 699"/>
                  <a:gd name="T16" fmla="*/ 221 w 692"/>
                  <a:gd name="T17" fmla="*/ 657 h 699"/>
                  <a:gd name="T18" fmla="*/ 161 w 692"/>
                  <a:gd name="T19" fmla="*/ 625 h 699"/>
                  <a:gd name="T20" fmla="*/ 100 w 692"/>
                  <a:gd name="T21" fmla="*/ 572 h 699"/>
                  <a:gd name="T22" fmla="*/ 60 w 692"/>
                  <a:gd name="T23" fmla="*/ 518 h 699"/>
                  <a:gd name="T24" fmla="*/ 27 w 692"/>
                  <a:gd name="T25" fmla="*/ 444 h 699"/>
                  <a:gd name="T26" fmla="*/ 15 w 692"/>
                  <a:gd name="T27" fmla="*/ 377 h 699"/>
                  <a:gd name="T28" fmla="*/ 18 w 692"/>
                  <a:gd name="T29" fmla="*/ 296 h 699"/>
                  <a:gd name="T30" fmla="*/ 36 w 692"/>
                  <a:gd name="T31" fmla="*/ 231 h 699"/>
                  <a:gd name="T32" fmla="*/ 74 w 692"/>
                  <a:gd name="T33" fmla="*/ 159 h 699"/>
                  <a:gd name="T34" fmla="*/ 118 w 692"/>
                  <a:gd name="T35" fmla="*/ 108 h 699"/>
                  <a:gd name="T36" fmla="*/ 183 w 692"/>
                  <a:gd name="T37" fmla="*/ 60 h 699"/>
                  <a:gd name="T38" fmla="*/ 245 w 692"/>
                  <a:gd name="T39" fmla="*/ 33 h 699"/>
                  <a:gd name="T40" fmla="*/ 325 w 692"/>
                  <a:gd name="T41" fmla="*/ 18 h 699"/>
                  <a:gd name="T42" fmla="*/ 393 w 692"/>
                  <a:gd name="T43" fmla="*/ 21 h 699"/>
                  <a:gd name="T44" fmla="*/ 471 w 692"/>
                  <a:gd name="T45" fmla="*/ 42 h 699"/>
                  <a:gd name="T46" fmla="*/ 531 w 692"/>
                  <a:gd name="T47" fmla="*/ 74 h 699"/>
                  <a:gd name="T48" fmla="*/ 592 w 692"/>
                  <a:gd name="T49" fmla="*/ 127 h 699"/>
                  <a:gd name="T50" fmla="*/ 632 w 692"/>
                  <a:gd name="T51" fmla="*/ 181 h 699"/>
                  <a:gd name="T52" fmla="*/ 664 w 692"/>
                  <a:gd name="T53" fmla="*/ 256 h 699"/>
                  <a:gd name="T54" fmla="*/ 677 w 692"/>
                  <a:gd name="T55" fmla="*/ 322 h 699"/>
                  <a:gd name="T56" fmla="*/ 674 w 692"/>
                  <a:gd name="T57" fmla="*/ 403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92" h="699">
                    <a:moveTo>
                      <a:pt x="674" y="403"/>
                    </a:moveTo>
                    <a:cubicBezTo>
                      <a:pt x="687" y="426"/>
                      <a:pt x="679" y="455"/>
                      <a:pt x="656" y="468"/>
                    </a:cubicBezTo>
                    <a:cubicBezTo>
                      <a:pt x="633" y="482"/>
                      <a:pt x="616" y="514"/>
                      <a:pt x="618" y="540"/>
                    </a:cubicBezTo>
                    <a:cubicBezTo>
                      <a:pt x="620" y="566"/>
                      <a:pt x="600" y="589"/>
                      <a:pt x="574" y="591"/>
                    </a:cubicBezTo>
                    <a:cubicBezTo>
                      <a:pt x="547" y="593"/>
                      <a:pt x="518" y="615"/>
                      <a:pt x="508" y="639"/>
                    </a:cubicBezTo>
                    <a:cubicBezTo>
                      <a:pt x="499" y="664"/>
                      <a:pt x="471" y="676"/>
                      <a:pt x="446" y="666"/>
                    </a:cubicBezTo>
                    <a:cubicBezTo>
                      <a:pt x="422" y="656"/>
                      <a:pt x="386" y="663"/>
                      <a:pt x="367" y="681"/>
                    </a:cubicBezTo>
                    <a:cubicBezTo>
                      <a:pt x="347" y="699"/>
                      <a:pt x="317" y="698"/>
                      <a:pt x="299" y="678"/>
                    </a:cubicBezTo>
                    <a:cubicBezTo>
                      <a:pt x="281" y="659"/>
                      <a:pt x="246" y="650"/>
                      <a:pt x="221" y="657"/>
                    </a:cubicBezTo>
                    <a:cubicBezTo>
                      <a:pt x="196" y="665"/>
                      <a:pt x="169" y="651"/>
                      <a:pt x="161" y="625"/>
                    </a:cubicBezTo>
                    <a:cubicBezTo>
                      <a:pt x="153" y="600"/>
                      <a:pt x="126" y="576"/>
                      <a:pt x="100" y="572"/>
                    </a:cubicBezTo>
                    <a:cubicBezTo>
                      <a:pt x="74" y="568"/>
                      <a:pt x="56" y="544"/>
                      <a:pt x="60" y="518"/>
                    </a:cubicBezTo>
                    <a:cubicBezTo>
                      <a:pt x="64" y="492"/>
                      <a:pt x="49" y="458"/>
                      <a:pt x="27" y="444"/>
                    </a:cubicBezTo>
                    <a:cubicBezTo>
                      <a:pt x="6" y="429"/>
                      <a:pt x="0" y="399"/>
                      <a:pt x="15" y="377"/>
                    </a:cubicBezTo>
                    <a:cubicBezTo>
                      <a:pt x="30" y="355"/>
                      <a:pt x="31" y="319"/>
                      <a:pt x="18" y="296"/>
                    </a:cubicBezTo>
                    <a:cubicBezTo>
                      <a:pt x="5" y="273"/>
                      <a:pt x="13" y="244"/>
                      <a:pt x="36" y="231"/>
                    </a:cubicBezTo>
                    <a:cubicBezTo>
                      <a:pt x="59" y="218"/>
                      <a:pt x="76" y="185"/>
                      <a:pt x="74" y="159"/>
                    </a:cubicBezTo>
                    <a:cubicBezTo>
                      <a:pt x="72" y="133"/>
                      <a:pt x="92" y="110"/>
                      <a:pt x="118" y="108"/>
                    </a:cubicBezTo>
                    <a:cubicBezTo>
                      <a:pt x="144" y="106"/>
                      <a:pt x="174" y="84"/>
                      <a:pt x="183" y="60"/>
                    </a:cubicBezTo>
                    <a:cubicBezTo>
                      <a:pt x="193" y="35"/>
                      <a:pt x="221" y="23"/>
                      <a:pt x="245" y="33"/>
                    </a:cubicBezTo>
                    <a:cubicBezTo>
                      <a:pt x="270" y="43"/>
                      <a:pt x="306" y="36"/>
                      <a:pt x="325" y="18"/>
                    </a:cubicBezTo>
                    <a:cubicBezTo>
                      <a:pt x="344" y="0"/>
                      <a:pt x="375" y="1"/>
                      <a:pt x="393" y="21"/>
                    </a:cubicBezTo>
                    <a:cubicBezTo>
                      <a:pt x="411" y="40"/>
                      <a:pt x="446" y="50"/>
                      <a:pt x="471" y="42"/>
                    </a:cubicBezTo>
                    <a:cubicBezTo>
                      <a:pt x="496" y="34"/>
                      <a:pt x="523" y="48"/>
                      <a:pt x="531" y="74"/>
                    </a:cubicBezTo>
                    <a:cubicBezTo>
                      <a:pt x="539" y="99"/>
                      <a:pt x="566" y="123"/>
                      <a:pt x="592" y="127"/>
                    </a:cubicBezTo>
                    <a:cubicBezTo>
                      <a:pt x="618" y="131"/>
                      <a:pt x="636" y="155"/>
                      <a:pt x="632" y="181"/>
                    </a:cubicBezTo>
                    <a:cubicBezTo>
                      <a:pt x="628" y="207"/>
                      <a:pt x="643" y="241"/>
                      <a:pt x="664" y="256"/>
                    </a:cubicBezTo>
                    <a:cubicBezTo>
                      <a:pt x="686" y="270"/>
                      <a:pt x="692" y="300"/>
                      <a:pt x="677" y="322"/>
                    </a:cubicBezTo>
                    <a:cubicBezTo>
                      <a:pt x="662" y="344"/>
                      <a:pt x="661" y="380"/>
                      <a:pt x="674" y="40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10"/>
              <p:cNvSpPr>
                <a:spLocks noEditPoints="1"/>
              </p:cNvSpPr>
              <p:nvPr/>
            </p:nvSpPr>
            <p:spPr bwMode="auto">
              <a:xfrm>
                <a:off x="4989513" y="2316163"/>
                <a:ext cx="2220913" cy="2225675"/>
              </a:xfrm>
              <a:custGeom>
                <a:avLst/>
                <a:gdLst>
                  <a:gd name="T0" fmla="*/ 0 w 590"/>
                  <a:gd name="T1" fmla="*/ 296 h 591"/>
                  <a:gd name="T2" fmla="*/ 295 w 590"/>
                  <a:gd name="T3" fmla="*/ 0 h 591"/>
                  <a:gd name="T4" fmla="*/ 295 w 590"/>
                  <a:gd name="T5" fmla="*/ 0 h 591"/>
                  <a:gd name="T6" fmla="*/ 590 w 590"/>
                  <a:gd name="T7" fmla="*/ 296 h 591"/>
                  <a:gd name="T8" fmla="*/ 590 w 590"/>
                  <a:gd name="T9" fmla="*/ 296 h 591"/>
                  <a:gd name="T10" fmla="*/ 295 w 590"/>
                  <a:gd name="T11" fmla="*/ 591 h 591"/>
                  <a:gd name="T12" fmla="*/ 295 w 590"/>
                  <a:gd name="T13" fmla="*/ 591 h 591"/>
                  <a:gd name="T14" fmla="*/ 0 w 590"/>
                  <a:gd name="T15" fmla="*/ 296 h 591"/>
                  <a:gd name="T16" fmla="*/ 89 w 590"/>
                  <a:gd name="T17" fmla="*/ 89 h 591"/>
                  <a:gd name="T18" fmla="*/ 3 w 590"/>
                  <a:gd name="T19" fmla="*/ 296 h 591"/>
                  <a:gd name="T20" fmla="*/ 3 w 590"/>
                  <a:gd name="T21" fmla="*/ 296 h 591"/>
                  <a:gd name="T22" fmla="*/ 89 w 590"/>
                  <a:gd name="T23" fmla="*/ 502 h 591"/>
                  <a:gd name="T24" fmla="*/ 89 w 590"/>
                  <a:gd name="T25" fmla="*/ 502 h 591"/>
                  <a:gd name="T26" fmla="*/ 295 w 590"/>
                  <a:gd name="T27" fmla="*/ 587 h 591"/>
                  <a:gd name="T28" fmla="*/ 295 w 590"/>
                  <a:gd name="T29" fmla="*/ 587 h 591"/>
                  <a:gd name="T30" fmla="*/ 501 w 590"/>
                  <a:gd name="T31" fmla="*/ 502 h 591"/>
                  <a:gd name="T32" fmla="*/ 501 w 590"/>
                  <a:gd name="T33" fmla="*/ 502 h 591"/>
                  <a:gd name="T34" fmla="*/ 587 w 590"/>
                  <a:gd name="T35" fmla="*/ 296 h 591"/>
                  <a:gd name="T36" fmla="*/ 587 w 590"/>
                  <a:gd name="T37" fmla="*/ 296 h 591"/>
                  <a:gd name="T38" fmla="*/ 501 w 590"/>
                  <a:gd name="T39" fmla="*/ 89 h 591"/>
                  <a:gd name="T40" fmla="*/ 501 w 590"/>
                  <a:gd name="T41" fmla="*/ 89 h 591"/>
                  <a:gd name="T42" fmla="*/ 295 w 590"/>
                  <a:gd name="T43" fmla="*/ 4 h 591"/>
                  <a:gd name="T44" fmla="*/ 295 w 590"/>
                  <a:gd name="T45" fmla="*/ 4 h 591"/>
                  <a:gd name="T46" fmla="*/ 89 w 590"/>
                  <a:gd name="T47" fmla="*/ 89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0" h="591">
                    <a:moveTo>
                      <a:pt x="0" y="296"/>
                    </a:moveTo>
                    <a:cubicBezTo>
                      <a:pt x="0" y="132"/>
                      <a:pt x="132" y="0"/>
                      <a:pt x="295" y="0"/>
                    </a:cubicBezTo>
                    <a:cubicBezTo>
                      <a:pt x="295" y="0"/>
                      <a:pt x="295" y="0"/>
                      <a:pt x="295" y="0"/>
                    </a:cubicBezTo>
                    <a:cubicBezTo>
                      <a:pt x="458" y="0"/>
                      <a:pt x="590" y="132"/>
                      <a:pt x="590" y="296"/>
                    </a:cubicBezTo>
                    <a:cubicBezTo>
                      <a:pt x="590" y="296"/>
                      <a:pt x="590" y="296"/>
                      <a:pt x="590" y="296"/>
                    </a:cubicBezTo>
                    <a:cubicBezTo>
                      <a:pt x="590" y="459"/>
                      <a:pt x="458" y="591"/>
                      <a:pt x="295" y="591"/>
                    </a:cubicBezTo>
                    <a:cubicBezTo>
                      <a:pt x="295" y="591"/>
                      <a:pt x="295" y="591"/>
                      <a:pt x="295" y="591"/>
                    </a:cubicBezTo>
                    <a:cubicBezTo>
                      <a:pt x="132" y="591"/>
                      <a:pt x="0" y="459"/>
                      <a:pt x="0" y="296"/>
                    </a:cubicBezTo>
                    <a:close/>
                    <a:moveTo>
                      <a:pt x="89" y="89"/>
                    </a:moveTo>
                    <a:cubicBezTo>
                      <a:pt x="36" y="142"/>
                      <a:pt x="3" y="215"/>
                      <a:pt x="3" y="296"/>
                    </a:cubicBezTo>
                    <a:cubicBezTo>
                      <a:pt x="3" y="296"/>
                      <a:pt x="3" y="296"/>
                      <a:pt x="3" y="296"/>
                    </a:cubicBezTo>
                    <a:cubicBezTo>
                      <a:pt x="3" y="376"/>
                      <a:pt x="36" y="449"/>
                      <a:pt x="89" y="502"/>
                    </a:cubicBezTo>
                    <a:cubicBezTo>
                      <a:pt x="89" y="502"/>
                      <a:pt x="89" y="502"/>
                      <a:pt x="89" y="502"/>
                    </a:cubicBezTo>
                    <a:cubicBezTo>
                      <a:pt x="141" y="555"/>
                      <a:pt x="214" y="587"/>
                      <a:pt x="295" y="587"/>
                    </a:cubicBezTo>
                    <a:cubicBezTo>
                      <a:pt x="295" y="587"/>
                      <a:pt x="295" y="587"/>
                      <a:pt x="295" y="587"/>
                    </a:cubicBezTo>
                    <a:cubicBezTo>
                      <a:pt x="375" y="587"/>
                      <a:pt x="448" y="555"/>
                      <a:pt x="501" y="502"/>
                    </a:cubicBezTo>
                    <a:cubicBezTo>
                      <a:pt x="501" y="502"/>
                      <a:pt x="501" y="502"/>
                      <a:pt x="501" y="502"/>
                    </a:cubicBezTo>
                    <a:cubicBezTo>
                      <a:pt x="554" y="449"/>
                      <a:pt x="587" y="376"/>
                      <a:pt x="587" y="296"/>
                    </a:cubicBezTo>
                    <a:cubicBezTo>
                      <a:pt x="587" y="296"/>
                      <a:pt x="587" y="296"/>
                      <a:pt x="587" y="296"/>
                    </a:cubicBezTo>
                    <a:cubicBezTo>
                      <a:pt x="587" y="215"/>
                      <a:pt x="554" y="142"/>
                      <a:pt x="501" y="89"/>
                    </a:cubicBezTo>
                    <a:cubicBezTo>
                      <a:pt x="501" y="89"/>
                      <a:pt x="501" y="89"/>
                      <a:pt x="501" y="89"/>
                    </a:cubicBezTo>
                    <a:cubicBezTo>
                      <a:pt x="448" y="37"/>
                      <a:pt x="375" y="4"/>
                      <a:pt x="295" y="4"/>
                    </a:cubicBezTo>
                    <a:cubicBezTo>
                      <a:pt x="295" y="4"/>
                      <a:pt x="295" y="4"/>
                      <a:pt x="295" y="4"/>
                    </a:cubicBezTo>
                    <a:cubicBezTo>
                      <a:pt x="214" y="4"/>
                      <a:pt x="141" y="37"/>
                      <a:pt x="89" y="8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3" name="Freeform 11"/>
              <p:cNvSpPr>
                <a:spLocks noEditPoints="1"/>
              </p:cNvSpPr>
              <p:nvPr/>
            </p:nvSpPr>
            <p:spPr bwMode="auto">
              <a:xfrm>
                <a:off x="5041900" y="2373313"/>
                <a:ext cx="2116138" cy="2112963"/>
              </a:xfrm>
              <a:custGeom>
                <a:avLst/>
                <a:gdLst>
                  <a:gd name="T0" fmla="*/ 0 w 562"/>
                  <a:gd name="T1" fmla="*/ 281 h 561"/>
                  <a:gd name="T2" fmla="*/ 281 w 562"/>
                  <a:gd name="T3" fmla="*/ 0 h 561"/>
                  <a:gd name="T4" fmla="*/ 281 w 562"/>
                  <a:gd name="T5" fmla="*/ 0 h 561"/>
                  <a:gd name="T6" fmla="*/ 562 w 562"/>
                  <a:gd name="T7" fmla="*/ 281 h 561"/>
                  <a:gd name="T8" fmla="*/ 562 w 562"/>
                  <a:gd name="T9" fmla="*/ 281 h 561"/>
                  <a:gd name="T10" fmla="*/ 281 w 562"/>
                  <a:gd name="T11" fmla="*/ 561 h 561"/>
                  <a:gd name="T12" fmla="*/ 281 w 562"/>
                  <a:gd name="T13" fmla="*/ 561 h 561"/>
                  <a:gd name="T14" fmla="*/ 0 w 562"/>
                  <a:gd name="T15" fmla="*/ 281 h 561"/>
                  <a:gd name="T16" fmla="*/ 89 w 562"/>
                  <a:gd name="T17" fmla="*/ 89 h 561"/>
                  <a:gd name="T18" fmla="*/ 10 w 562"/>
                  <a:gd name="T19" fmla="*/ 281 h 561"/>
                  <a:gd name="T20" fmla="*/ 10 w 562"/>
                  <a:gd name="T21" fmla="*/ 281 h 561"/>
                  <a:gd name="T22" fmla="*/ 89 w 562"/>
                  <a:gd name="T23" fmla="*/ 472 h 561"/>
                  <a:gd name="T24" fmla="*/ 89 w 562"/>
                  <a:gd name="T25" fmla="*/ 472 h 561"/>
                  <a:gd name="T26" fmla="*/ 281 w 562"/>
                  <a:gd name="T27" fmla="*/ 551 h 561"/>
                  <a:gd name="T28" fmla="*/ 281 w 562"/>
                  <a:gd name="T29" fmla="*/ 551 h 561"/>
                  <a:gd name="T30" fmla="*/ 472 w 562"/>
                  <a:gd name="T31" fmla="*/ 472 h 561"/>
                  <a:gd name="T32" fmla="*/ 472 w 562"/>
                  <a:gd name="T33" fmla="*/ 472 h 561"/>
                  <a:gd name="T34" fmla="*/ 552 w 562"/>
                  <a:gd name="T35" fmla="*/ 281 h 561"/>
                  <a:gd name="T36" fmla="*/ 552 w 562"/>
                  <a:gd name="T37" fmla="*/ 281 h 561"/>
                  <a:gd name="T38" fmla="*/ 472 w 562"/>
                  <a:gd name="T39" fmla="*/ 89 h 561"/>
                  <a:gd name="T40" fmla="*/ 472 w 562"/>
                  <a:gd name="T41" fmla="*/ 89 h 561"/>
                  <a:gd name="T42" fmla="*/ 281 w 562"/>
                  <a:gd name="T43" fmla="*/ 10 h 561"/>
                  <a:gd name="T44" fmla="*/ 281 w 562"/>
                  <a:gd name="T45" fmla="*/ 10 h 561"/>
                  <a:gd name="T46" fmla="*/ 89 w 562"/>
                  <a:gd name="T47" fmla="*/ 89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2" h="561">
                    <a:moveTo>
                      <a:pt x="0" y="281"/>
                    </a:moveTo>
                    <a:cubicBezTo>
                      <a:pt x="0" y="126"/>
                      <a:pt x="126" y="0"/>
                      <a:pt x="281" y="0"/>
                    </a:cubicBezTo>
                    <a:cubicBezTo>
                      <a:pt x="281" y="0"/>
                      <a:pt x="281" y="0"/>
                      <a:pt x="281" y="0"/>
                    </a:cubicBezTo>
                    <a:cubicBezTo>
                      <a:pt x="436" y="0"/>
                      <a:pt x="562" y="126"/>
                      <a:pt x="562" y="281"/>
                    </a:cubicBezTo>
                    <a:cubicBezTo>
                      <a:pt x="562" y="281"/>
                      <a:pt x="562" y="281"/>
                      <a:pt x="562" y="281"/>
                    </a:cubicBezTo>
                    <a:cubicBezTo>
                      <a:pt x="562" y="436"/>
                      <a:pt x="436" y="561"/>
                      <a:pt x="281" y="561"/>
                    </a:cubicBezTo>
                    <a:cubicBezTo>
                      <a:pt x="281" y="561"/>
                      <a:pt x="281" y="561"/>
                      <a:pt x="281" y="561"/>
                    </a:cubicBezTo>
                    <a:cubicBezTo>
                      <a:pt x="126" y="561"/>
                      <a:pt x="0" y="436"/>
                      <a:pt x="0" y="281"/>
                    </a:cubicBezTo>
                    <a:close/>
                    <a:moveTo>
                      <a:pt x="89" y="89"/>
                    </a:moveTo>
                    <a:cubicBezTo>
                      <a:pt x="40" y="138"/>
                      <a:pt x="10" y="206"/>
                      <a:pt x="10" y="281"/>
                    </a:cubicBezTo>
                    <a:cubicBezTo>
                      <a:pt x="10" y="281"/>
                      <a:pt x="10" y="281"/>
                      <a:pt x="10" y="281"/>
                    </a:cubicBezTo>
                    <a:cubicBezTo>
                      <a:pt x="10" y="355"/>
                      <a:pt x="40" y="423"/>
                      <a:pt x="89" y="472"/>
                    </a:cubicBezTo>
                    <a:cubicBezTo>
                      <a:pt x="89" y="472"/>
                      <a:pt x="89" y="472"/>
                      <a:pt x="89" y="472"/>
                    </a:cubicBezTo>
                    <a:cubicBezTo>
                      <a:pt x="138" y="521"/>
                      <a:pt x="206" y="551"/>
                      <a:pt x="281" y="551"/>
                    </a:cubicBezTo>
                    <a:cubicBezTo>
                      <a:pt x="281" y="551"/>
                      <a:pt x="281" y="551"/>
                      <a:pt x="281" y="551"/>
                    </a:cubicBezTo>
                    <a:cubicBezTo>
                      <a:pt x="356" y="551"/>
                      <a:pt x="423" y="521"/>
                      <a:pt x="472" y="472"/>
                    </a:cubicBezTo>
                    <a:cubicBezTo>
                      <a:pt x="472" y="472"/>
                      <a:pt x="472" y="472"/>
                      <a:pt x="472" y="472"/>
                    </a:cubicBezTo>
                    <a:cubicBezTo>
                      <a:pt x="521" y="423"/>
                      <a:pt x="552" y="355"/>
                      <a:pt x="552" y="281"/>
                    </a:cubicBezTo>
                    <a:cubicBezTo>
                      <a:pt x="552" y="281"/>
                      <a:pt x="552" y="281"/>
                      <a:pt x="552" y="281"/>
                    </a:cubicBezTo>
                    <a:cubicBezTo>
                      <a:pt x="552" y="206"/>
                      <a:pt x="521" y="138"/>
                      <a:pt x="472" y="89"/>
                    </a:cubicBezTo>
                    <a:cubicBezTo>
                      <a:pt x="472" y="89"/>
                      <a:pt x="472" y="89"/>
                      <a:pt x="472" y="89"/>
                    </a:cubicBezTo>
                    <a:cubicBezTo>
                      <a:pt x="423" y="40"/>
                      <a:pt x="356" y="10"/>
                      <a:pt x="281" y="10"/>
                    </a:cubicBezTo>
                    <a:cubicBezTo>
                      <a:pt x="281" y="10"/>
                      <a:pt x="281" y="10"/>
                      <a:pt x="281" y="10"/>
                    </a:cubicBezTo>
                    <a:cubicBezTo>
                      <a:pt x="206" y="10"/>
                      <a:pt x="138" y="40"/>
                      <a:pt x="89" y="8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13" name="文本框 12"/>
            <p:cNvSpPr txBox="1"/>
            <p:nvPr/>
          </p:nvSpPr>
          <p:spPr>
            <a:xfrm>
              <a:off x="5631082" y="1592130"/>
              <a:ext cx="929834" cy="1036778"/>
            </a:xfrm>
            <a:prstGeom prst="rect">
              <a:avLst/>
            </a:prstGeom>
            <a:noFill/>
          </p:spPr>
          <p:txBody>
            <a:bodyPr wrap="square" rtlCol="0">
              <a:spAutoFit/>
            </a:bodyPr>
            <a:lstStyle>
              <a:defPPr>
                <a:defRPr lang="zh-CN"/>
              </a:defPPr>
              <a:lvl1pPr algn="dist">
                <a:defRPr sz="1600">
                  <a:solidFill>
                    <a:srgbClr val="FDFCDC"/>
                  </a:solidFill>
                  <a:latin typeface="Times New Roman" panose="02020603050405020304" pitchFamily="18" charset="0"/>
                  <a:ea typeface="微软雅黑 Light" panose="020B0502040204020203" pitchFamily="34" charset="-122"/>
                  <a:cs typeface="Times New Roman" panose="02020603050405020304" pitchFamily="18" charset="0"/>
                </a:defRPr>
              </a:lvl1pPr>
            </a:lstStyle>
            <a:p>
              <a:r>
                <a:rPr lang="en-US" altLang="zh-CN" sz="4000" dirty="0" smtClean="0">
                  <a:solidFill>
                    <a:schemeClr val="accent2"/>
                  </a:solidFill>
                </a:rPr>
                <a:t>3</a:t>
              </a:r>
              <a:endParaRPr lang="zh-CN" altLang="en-US" sz="4000" dirty="0">
                <a:solidFill>
                  <a:schemeClr val="accent2"/>
                </a:solidFill>
              </a:endParaRPr>
            </a:p>
          </p:txBody>
        </p:sp>
      </p:gr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strVal val="#ppt_w*0.70"/>
                                          </p:val>
                                        </p:tav>
                                        <p:tav tm="100000">
                                          <p:val>
                                            <p:strVal val="#ppt_w"/>
                                          </p:val>
                                        </p:tav>
                                      </p:tavLst>
                                    </p:anim>
                                    <p:anim calcmode="lin" valueType="num">
                                      <p:cBhvr>
                                        <p:cTn id="8" dur="500" fill="hold"/>
                                        <p:tgtEl>
                                          <p:spTgt spid="25"/>
                                        </p:tgtEl>
                                        <p:attrNameLst>
                                          <p:attrName>ppt_h</p:attrName>
                                        </p:attrNameLst>
                                      </p:cBhvr>
                                      <p:tavLst>
                                        <p:tav tm="0">
                                          <p:val>
                                            <p:strVal val="#ppt_h"/>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16" presetClass="entr" presetSubtype="37"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outVertic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8998203" y="2747708"/>
            <a:ext cx="2060627" cy="1260161"/>
          </a:xfrm>
          <a:prstGeom prst="rect">
            <a:avLst/>
          </a:prstGeom>
        </p:spPr>
      </p:pic>
      <p:pic>
        <p:nvPicPr>
          <p:cNvPr id="42" name="图片 41"/>
          <p:cNvPicPr>
            <a:picLocks noChangeAspect="1"/>
          </p:cNvPicPr>
          <p:nvPr/>
        </p:nvPicPr>
        <p:blipFill rotWithShape="1">
          <a:blip r:embed="rId3" cstate="print">
            <a:extLst>
              <a:ext uri="{28A0092B-C50C-407E-A947-70E740481C1C}">
                <a14:useLocalDpi xmlns:a14="http://schemas.microsoft.com/office/drawing/2010/main" val="0"/>
              </a:ext>
            </a:extLst>
          </a:blip>
          <a:srcRect l="-3057" t="-13173" r="-1"/>
          <a:stretch>
            <a:fillRect/>
          </a:stretch>
        </p:blipFill>
        <p:spPr>
          <a:xfrm rot="10800000">
            <a:off x="6608724" y="2392346"/>
            <a:ext cx="1576451" cy="1399501"/>
          </a:xfrm>
          <a:prstGeom prst="rect">
            <a:avLst/>
          </a:prstGeom>
        </p:spPr>
      </p:pic>
      <p:pic>
        <p:nvPicPr>
          <p:cNvPr id="41" name="图片 40"/>
          <p:cNvPicPr>
            <a:picLocks noChangeAspect="1"/>
          </p:cNvPicPr>
          <p:nvPr/>
        </p:nvPicPr>
        <p:blipFill rotWithShape="1">
          <a:blip r:embed="rId4" cstate="print">
            <a:extLst>
              <a:ext uri="{28A0092B-C50C-407E-A947-70E740481C1C}">
                <a14:useLocalDpi xmlns:a14="http://schemas.microsoft.com/office/drawing/2010/main" val="0"/>
              </a:ext>
            </a:extLst>
          </a:blip>
          <a:srcRect l="-3057" t="-2298" r="-1"/>
          <a:stretch>
            <a:fillRect/>
          </a:stretch>
        </p:blipFill>
        <p:spPr>
          <a:xfrm rot="2034538">
            <a:off x="3648990" y="2470762"/>
            <a:ext cx="1653748" cy="1327036"/>
          </a:xfrm>
          <a:prstGeom prst="rect">
            <a:avLst/>
          </a:prstGeom>
        </p:spPr>
      </p:pic>
      <p:pic>
        <p:nvPicPr>
          <p:cNvPr id="40" name="图片 39"/>
          <p:cNvPicPr>
            <a:picLocks noChangeAspect="1"/>
          </p:cNvPicPr>
          <p:nvPr/>
        </p:nvPicPr>
        <p:blipFill rotWithShape="1">
          <a:blip r:embed="rId5" cstate="print">
            <a:extLst>
              <a:ext uri="{28A0092B-C50C-407E-A947-70E740481C1C}">
                <a14:useLocalDpi xmlns:a14="http://schemas.microsoft.com/office/drawing/2010/main" val="0"/>
              </a:ext>
            </a:extLst>
          </a:blip>
          <a:srcRect l="-3057" t="-2080" r="-1"/>
          <a:stretch>
            <a:fillRect/>
          </a:stretch>
        </p:blipFill>
        <p:spPr>
          <a:xfrm rot="20130480">
            <a:off x="1318432" y="2244904"/>
            <a:ext cx="1644146" cy="1316521"/>
          </a:xfrm>
          <a:prstGeom prst="rect">
            <a:avLst/>
          </a:prstGeom>
        </p:spPr>
      </p:pic>
      <p:grpSp>
        <p:nvGrpSpPr>
          <p:cNvPr id="54" name="淘宝店chenying0907 53"/>
          <p:cNvGrpSpPr/>
          <p:nvPr/>
        </p:nvGrpSpPr>
        <p:grpSpPr>
          <a:xfrm>
            <a:off x="2937998" y="205130"/>
            <a:ext cx="6316003" cy="1142452"/>
            <a:chOff x="2937998" y="205130"/>
            <a:chExt cx="6316003" cy="1142452"/>
          </a:xfrm>
        </p:grpSpPr>
        <p:grpSp>
          <p:nvGrpSpPr>
            <p:cNvPr id="7" name="淘宝店chenying0907 6"/>
            <p:cNvGrpSpPr/>
            <p:nvPr/>
          </p:nvGrpSpPr>
          <p:grpSpPr>
            <a:xfrm>
              <a:off x="4657144" y="598751"/>
              <a:ext cx="2877711" cy="748831"/>
              <a:chOff x="4634754" y="572903"/>
              <a:chExt cx="2877711" cy="748831"/>
            </a:xfrm>
          </p:grpSpPr>
          <p:sp>
            <p:nvSpPr>
              <p:cNvPr id="8" name="文本框 7"/>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grpSp>
        <p:nvGrpSpPr>
          <p:cNvPr id="11" name="淘宝店chenying0907 10"/>
          <p:cNvGrpSpPr/>
          <p:nvPr/>
        </p:nvGrpSpPr>
        <p:grpSpPr>
          <a:xfrm>
            <a:off x="1680303" y="2643122"/>
            <a:ext cx="1599605" cy="1177154"/>
            <a:chOff x="1680303" y="2643122"/>
            <a:chExt cx="1599605" cy="1177154"/>
          </a:xfrm>
        </p:grpSpPr>
        <p:sp>
          <p:nvSpPr>
            <p:cNvPr id="12" name="圆角淘宝店chenying0907 11"/>
            <p:cNvSpPr/>
            <p:nvPr/>
          </p:nvSpPr>
          <p:spPr>
            <a:xfrm>
              <a:off x="1680303" y="2643122"/>
              <a:ext cx="1294836" cy="982318"/>
            </a:xfrm>
            <a:prstGeom prst="roundRect">
              <a:avLst>
                <a:gd name="adj" fmla="val 13269"/>
              </a:avLst>
            </a:prstGeom>
            <a:solidFill>
              <a:srgbClr val="DDCCA4"/>
            </a:solidFill>
            <a:ln w="69850">
              <a:solidFill>
                <a:srgbClr val="B8A78D">
                  <a:alpha val="38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ndParaRPr>
            </a:p>
          </p:txBody>
        </p:sp>
        <p:sp>
          <p:nvSpPr>
            <p:cNvPr id="13" name="Freeform 50"/>
            <p:cNvSpPr>
              <a:spLocks noEditPoints="1"/>
            </p:cNvSpPr>
            <p:nvPr/>
          </p:nvSpPr>
          <p:spPr bwMode="auto">
            <a:xfrm>
              <a:off x="2109500" y="2910580"/>
              <a:ext cx="436444" cy="366018"/>
            </a:xfrm>
            <a:custGeom>
              <a:avLst/>
              <a:gdLst>
                <a:gd name="T0" fmla="*/ 0 w 471"/>
                <a:gd name="T1" fmla="*/ 395 h 395"/>
                <a:gd name="T2" fmla="*/ 90 w 471"/>
                <a:gd name="T3" fmla="*/ 395 h 395"/>
                <a:gd name="T4" fmla="*/ 90 w 471"/>
                <a:gd name="T5" fmla="*/ 234 h 395"/>
                <a:gd name="T6" fmla="*/ 0 w 471"/>
                <a:gd name="T7" fmla="*/ 234 h 395"/>
                <a:gd name="T8" fmla="*/ 0 w 471"/>
                <a:gd name="T9" fmla="*/ 395 h 395"/>
                <a:gd name="T10" fmla="*/ 19 w 471"/>
                <a:gd name="T11" fmla="*/ 253 h 395"/>
                <a:gd name="T12" fmla="*/ 71 w 471"/>
                <a:gd name="T13" fmla="*/ 253 h 395"/>
                <a:gd name="T14" fmla="*/ 71 w 471"/>
                <a:gd name="T15" fmla="*/ 376 h 395"/>
                <a:gd name="T16" fmla="*/ 19 w 471"/>
                <a:gd name="T17" fmla="*/ 376 h 395"/>
                <a:gd name="T18" fmla="*/ 19 w 471"/>
                <a:gd name="T19" fmla="*/ 253 h 395"/>
                <a:gd name="T20" fmla="*/ 128 w 471"/>
                <a:gd name="T21" fmla="*/ 395 h 395"/>
                <a:gd name="T22" fmla="*/ 218 w 471"/>
                <a:gd name="T23" fmla="*/ 395 h 395"/>
                <a:gd name="T24" fmla="*/ 218 w 471"/>
                <a:gd name="T25" fmla="*/ 87 h 395"/>
                <a:gd name="T26" fmla="*/ 128 w 471"/>
                <a:gd name="T27" fmla="*/ 87 h 395"/>
                <a:gd name="T28" fmla="*/ 128 w 471"/>
                <a:gd name="T29" fmla="*/ 395 h 395"/>
                <a:gd name="T30" fmla="*/ 147 w 471"/>
                <a:gd name="T31" fmla="*/ 106 h 395"/>
                <a:gd name="T32" fmla="*/ 199 w 471"/>
                <a:gd name="T33" fmla="*/ 106 h 395"/>
                <a:gd name="T34" fmla="*/ 199 w 471"/>
                <a:gd name="T35" fmla="*/ 376 h 395"/>
                <a:gd name="T36" fmla="*/ 147 w 471"/>
                <a:gd name="T37" fmla="*/ 376 h 395"/>
                <a:gd name="T38" fmla="*/ 147 w 471"/>
                <a:gd name="T39" fmla="*/ 106 h 395"/>
                <a:gd name="T40" fmla="*/ 383 w 471"/>
                <a:gd name="T41" fmla="*/ 156 h 395"/>
                <a:gd name="T42" fmla="*/ 383 w 471"/>
                <a:gd name="T43" fmla="*/ 395 h 395"/>
                <a:gd name="T44" fmla="*/ 471 w 471"/>
                <a:gd name="T45" fmla="*/ 395 h 395"/>
                <a:gd name="T46" fmla="*/ 471 w 471"/>
                <a:gd name="T47" fmla="*/ 156 h 395"/>
                <a:gd name="T48" fmla="*/ 383 w 471"/>
                <a:gd name="T49" fmla="*/ 156 h 395"/>
                <a:gd name="T50" fmla="*/ 452 w 471"/>
                <a:gd name="T51" fmla="*/ 376 h 395"/>
                <a:gd name="T52" fmla="*/ 402 w 471"/>
                <a:gd name="T53" fmla="*/ 376 h 395"/>
                <a:gd name="T54" fmla="*/ 402 w 471"/>
                <a:gd name="T55" fmla="*/ 175 h 395"/>
                <a:gd name="T56" fmla="*/ 452 w 471"/>
                <a:gd name="T57" fmla="*/ 175 h 395"/>
                <a:gd name="T58" fmla="*/ 452 w 471"/>
                <a:gd name="T59" fmla="*/ 376 h 395"/>
                <a:gd name="T60" fmla="*/ 256 w 471"/>
                <a:gd name="T61" fmla="*/ 395 h 395"/>
                <a:gd name="T62" fmla="*/ 346 w 471"/>
                <a:gd name="T63" fmla="*/ 395 h 395"/>
                <a:gd name="T64" fmla="*/ 346 w 471"/>
                <a:gd name="T65" fmla="*/ 0 h 395"/>
                <a:gd name="T66" fmla="*/ 256 w 471"/>
                <a:gd name="T67" fmla="*/ 0 h 395"/>
                <a:gd name="T68" fmla="*/ 256 w 471"/>
                <a:gd name="T69" fmla="*/ 395 h 395"/>
                <a:gd name="T70" fmla="*/ 275 w 471"/>
                <a:gd name="T71" fmla="*/ 19 h 395"/>
                <a:gd name="T72" fmla="*/ 327 w 471"/>
                <a:gd name="T73" fmla="*/ 19 h 395"/>
                <a:gd name="T74" fmla="*/ 327 w 471"/>
                <a:gd name="T75" fmla="*/ 376 h 395"/>
                <a:gd name="T76" fmla="*/ 275 w 471"/>
                <a:gd name="T77" fmla="*/ 376 h 395"/>
                <a:gd name="T78" fmla="*/ 275 w 471"/>
                <a:gd name="T79" fmla="*/ 1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395">
                  <a:moveTo>
                    <a:pt x="0" y="395"/>
                  </a:moveTo>
                  <a:lnTo>
                    <a:pt x="90" y="395"/>
                  </a:lnTo>
                  <a:lnTo>
                    <a:pt x="90" y="234"/>
                  </a:lnTo>
                  <a:lnTo>
                    <a:pt x="0" y="234"/>
                  </a:lnTo>
                  <a:lnTo>
                    <a:pt x="0" y="395"/>
                  </a:lnTo>
                  <a:close/>
                  <a:moveTo>
                    <a:pt x="19" y="253"/>
                  </a:moveTo>
                  <a:lnTo>
                    <a:pt x="71" y="253"/>
                  </a:lnTo>
                  <a:lnTo>
                    <a:pt x="71" y="376"/>
                  </a:lnTo>
                  <a:lnTo>
                    <a:pt x="19" y="376"/>
                  </a:lnTo>
                  <a:lnTo>
                    <a:pt x="19" y="253"/>
                  </a:lnTo>
                  <a:close/>
                  <a:moveTo>
                    <a:pt x="128" y="395"/>
                  </a:moveTo>
                  <a:lnTo>
                    <a:pt x="218" y="395"/>
                  </a:lnTo>
                  <a:lnTo>
                    <a:pt x="218" y="87"/>
                  </a:lnTo>
                  <a:lnTo>
                    <a:pt x="128" y="87"/>
                  </a:lnTo>
                  <a:lnTo>
                    <a:pt x="128" y="395"/>
                  </a:lnTo>
                  <a:close/>
                  <a:moveTo>
                    <a:pt x="147" y="106"/>
                  </a:moveTo>
                  <a:lnTo>
                    <a:pt x="199" y="106"/>
                  </a:lnTo>
                  <a:lnTo>
                    <a:pt x="199" y="376"/>
                  </a:lnTo>
                  <a:lnTo>
                    <a:pt x="147" y="376"/>
                  </a:lnTo>
                  <a:lnTo>
                    <a:pt x="147" y="106"/>
                  </a:lnTo>
                  <a:close/>
                  <a:moveTo>
                    <a:pt x="383" y="156"/>
                  </a:moveTo>
                  <a:lnTo>
                    <a:pt x="383" y="395"/>
                  </a:lnTo>
                  <a:lnTo>
                    <a:pt x="471" y="395"/>
                  </a:lnTo>
                  <a:lnTo>
                    <a:pt x="471" y="156"/>
                  </a:lnTo>
                  <a:lnTo>
                    <a:pt x="383" y="156"/>
                  </a:lnTo>
                  <a:close/>
                  <a:moveTo>
                    <a:pt x="452" y="376"/>
                  </a:moveTo>
                  <a:lnTo>
                    <a:pt x="402" y="376"/>
                  </a:lnTo>
                  <a:lnTo>
                    <a:pt x="402" y="175"/>
                  </a:lnTo>
                  <a:lnTo>
                    <a:pt x="452" y="175"/>
                  </a:lnTo>
                  <a:lnTo>
                    <a:pt x="452" y="376"/>
                  </a:lnTo>
                  <a:close/>
                  <a:moveTo>
                    <a:pt x="256" y="395"/>
                  </a:moveTo>
                  <a:lnTo>
                    <a:pt x="346" y="395"/>
                  </a:lnTo>
                  <a:lnTo>
                    <a:pt x="346" y="0"/>
                  </a:lnTo>
                  <a:lnTo>
                    <a:pt x="256" y="0"/>
                  </a:lnTo>
                  <a:lnTo>
                    <a:pt x="256" y="395"/>
                  </a:lnTo>
                  <a:close/>
                  <a:moveTo>
                    <a:pt x="275" y="19"/>
                  </a:moveTo>
                  <a:lnTo>
                    <a:pt x="327" y="19"/>
                  </a:lnTo>
                  <a:lnTo>
                    <a:pt x="327" y="376"/>
                  </a:lnTo>
                  <a:lnTo>
                    <a:pt x="275" y="376"/>
                  </a:lnTo>
                  <a:lnTo>
                    <a:pt x="275" y="19"/>
                  </a:lnTo>
                  <a:close/>
                </a:path>
              </a:pathLst>
            </a:custGeom>
            <a:solidFill>
              <a:schemeClr val="accent2"/>
            </a:solidFill>
            <a:ln>
              <a:noFill/>
            </a:ln>
          </p:spPr>
          <p:txBody>
            <a:bodyPr vert="horz" wrap="square" lIns="91440" tIns="45720" rIns="91440" bIns="45720" numCol="1" anchor="t" anchorCtr="0" compatLnSpc="1"/>
            <a:lstStyle/>
            <a:p>
              <a:pPr algn="ctr"/>
              <a:endParaRPr lang="zh-CN" altLang="en-US" sz="1600">
                <a:solidFill>
                  <a:schemeClr val="accent2"/>
                </a:solidFill>
                <a:latin typeface="+mj-lt"/>
              </a:endParaRPr>
            </a:p>
          </p:txBody>
        </p:sp>
        <p:grpSp>
          <p:nvGrpSpPr>
            <p:cNvPr id="14" name="淘宝店chenying0907 13"/>
            <p:cNvGrpSpPr/>
            <p:nvPr/>
          </p:nvGrpSpPr>
          <p:grpSpPr>
            <a:xfrm>
              <a:off x="2046396" y="3433622"/>
              <a:ext cx="1233512" cy="386654"/>
              <a:chOff x="2499360" y="3195046"/>
              <a:chExt cx="1584960" cy="496818"/>
            </a:xfrm>
          </p:grpSpPr>
          <p:sp>
            <p:nvSpPr>
              <p:cNvPr id="15" name="圆角淘宝店chenying0907 14"/>
              <p:cNvSpPr/>
              <p:nvPr/>
            </p:nvSpPr>
            <p:spPr>
              <a:xfrm>
                <a:off x="2499360" y="3195046"/>
                <a:ext cx="1584960" cy="49294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ndParaRPr>
              </a:p>
            </p:txBody>
          </p:sp>
          <p:sp>
            <p:nvSpPr>
              <p:cNvPr id="16" name="文本框 15"/>
              <p:cNvSpPr txBox="1"/>
              <p:nvPr/>
            </p:nvSpPr>
            <p:spPr>
              <a:xfrm>
                <a:off x="2645910" y="3256850"/>
                <a:ext cx="1291859" cy="435014"/>
              </a:xfrm>
              <a:prstGeom prst="rect">
                <a:avLst/>
              </a:prstGeom>
              <a:noFill/>
            </p:spPr>
            <p:txBody>
              <a:bodyPr wrap="none" rtlCol="0">
                <a:spAutoFit/>
              </a:bodyPr>
              <a:lstStyle/>
              <a:p>
                <a:pPr algn="ctr"/>
                <a:r>
                  <a:rPr lang="zh-CN" altLang="en-US" sz="1600" dirty="0">
                    <a:solidFill>
                      <a:schemeClr val="accent2"/>
                    </a:solidFill>
                    <a:ea typeface="微软雅黑 Light" panose="020B0502040204020203" pitchFamily="34" charset="-122"/>
                  </a:rPr>
                  <a:t>添加信息</a:t>
                </a:r>
              </a:p>
            </p:txBody>
          </p:sp>
        </p:grpSp>
      </p:grpSp>
      <p:grpSp>
        <p:nvGrpSpPr>
          <p:cNvPr id="17" name="淘宝店chenying0907 16"/>
          <p:cNvGrpSpPr/>
          <p:nvPr/>
        </p:nvGrpSpPr>
        <p:grpSpPr>
          <a:xfrm>
            <a:off x="4115441" y="2472674"/>
            <a:ext cx="1599606" cy="1152766"/>
            <a:chOff x="4115441" y="2472674"/>
            <a:chExt cx="1599606" cy="1152766"/>
          </a:xfrm>
        </p:grpSpPr>
        <p:sp>
          <p:nvSpPr>
            <p:cNvPr id="19" name="圆角淘宝店chenying0907 18"/>
            <p:cNvSpPr/>
            <p:nvPr/>
          </p:nvSpPr>
          <p:spPr>
            <a:xfrm>
              <a:off x="4115441" y="2643122"/>
              <a:ext cx="1294836" cy="982318"/>
            </a:xfrm>
            <a:prstGeom prst="roundRect">
              <a:avLst>
                <a:gd name="adj" fmla="val 13269"/>
              </a:avLst>
            </a:prstGeom>
            <a:solidFill>
              <a:srgbClr val="DDCCA4"/>
            </a:solidFill>
            <a:ln w="69850">
              <a:solidFill>
                <a:srgbClr val="B8A78D">
                  <a:alpha val="38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ndParaRPr>
            </a:p>
          </p:txBody>
        </p:sp>
        <p:sp>
          <p:nvSpPr>
            <p:cNvPr id="18" name="Freeform 51"/>
            <p:cNvSpPr>
              <a:spLocks noEditPoints="1"/>
            </p:cNvSpPr>
            <p:nvPr/>
          </p:nvSpPr>
          <p:spPr bwMode="auto">
            <a:xfrm>
              <a:off x="4499212" y="2903165"/>
              <a:ext cx="513925" cy="429315"/>
            </a:xfrm>
            <a:custGeom>
              <a:avLst/>
              <a:gdLst>
                <a:gd name="T0" fmla="*/ 192 w 208"/>
                <a:gd name="T1" fmla="*/ 64 h 174"/>
                <a:gd name="T2" fmla="*/ 193 w 208"/>
                <a:gd name="T3" fmla="*/ 57 h 174"/>
                <a:gd name="T4" fmla="*/ 136 w 208"/>
                <a:gd name="T5" fmla="*/ 0 h 174"/>
                <a:gd name="T6" fmla="*/ 89 w 208"/>
                <a:gd name="T7" fmla="*/ 25 h 174"/>
                <a:gd name="T8" fmla="*/ 72 w 208"/>
                <a:gd name="T9" fmla="*/ 21 h 174"/>
                <a:gd name="T10" fmla="*/ 35 w 208"/>
                <a:gd name="T11" fmla="*/ 55 h 174"/>
                <a:gd name="T12" fmla="*/ 0 w 208"/>
                <a:gd name="T13" fmla="*/ 96 h 174"/>
                <a:gd name="T14" fmla="*/ 42 w 208"/>
                <a:gd name="T15" fmla="*/ 138 h 174"/>
                <a:gd name="T16" fmla="*/ 88 w 208"/>
                <a:gd name="T17" fmla="*/ 138 h 174"/>
                <a:gd name="T18" fmla="*/ 88 w 208"/>
                <a:gd name="T19" fmla="*/ 164 h 174"/>
                <a:gd name="T20" fmla="*/ 98 w 208"/>
                <a:gd name="T21" fmla="*/ 174 h 174"/>
                <a:gd name="T22" fmla="*/ 118 w 208"/>
                <a:gd name="T23" fmla="*/ 174 h 174"/>
                <a:gd name="T24" fmla="*/ 128 w 208"/>
                <a:gd name="T25" fmla="*/ 164 h 174"/>
                <a:gd name="T26" fmla="*/ 128 w 208"/>
                <a:gd name="T27" fmla="*/ 138 h 174"/>
                <a:gd name="T28" fmla="*/ 166 w 208"/>
                <a:gd name="T29" fmla="*/ 138 h 174"/>
                <a:gd name="T30" fmla="*/ 208 w 208"/>
                <a:gd name="T31" fmla="*/ 96 h 174"/>
                <a:gd name="T32" fmla="*/ 192 w 208"/>
                <a:gd name="T33" fmla="*/ 64 h 174"/>
                <a:gd name="T34" fmla="*/ 120 w 208"/>
                <a:gd name="T35" fmla="*/ 164 h 174"/>
                <a:gd name="T36" fmla="*/ 118 w 208"/>
                <a:gd name="T37" fmla="*/ 166 h 174"/>
                <a:gd name="T38" fmla="*/ 98 w 208"/>
                <a:gd name="T39" fmla="*/ 166 h 174"/>
                <a:gd name="T40" fmla="*/ 96 w 208"/>
                <a:gd name="T41" fmla="*/ 164 h 174"/>
                <a:gd name="T42" fmla="*/ 96 w 208"/>
                <a:gd name="T43" fmla="*/ 138 h 174"/>
                <a:gd name="T44" fmla="*/ 96 w 208"/>
                <a:gd name="T45" fmla="*/ 109 h 174"/>
                <a:gd name="T46" fmla="*/ 69 w 208"/>
                <a:gd name="T47" fmla="*/ 109 h 174"/>
                <a:gd name="T48" fmla="*/ 106 w 208"/>
                <a:gd name="T49" fmla="*/ 60 h 174"/>
                <a:gd name="T50" fmla="*/ 110 w 208"/>
                <a:gd name="T51" fmla="*/ 60 h 174"/>
                <a:gd name="T52" fmla="*/ 147 w 208"/>
                <a:gd name="T53" fmla="*/ 109 h 174"/>
                <a:gd name="T54" fmla="*/ 120 w 208"/>
                <a:gd name="T55" fmla="*/ 109 h 174"/>
                <a:gd name="T56" fmla="*/ 120 w 208"/>
                <a:gd name="T57" fmla="*/ 138 h 174"/>
                <a:gd name="T58" fmla="*/ 120 w 208"/>
                <a:gd name="T59" fmla="*/ 164 h 174"/>
                <a:gd name="T60" fmla="*/ 166 w 208"/>
                <a:gd name="T61" fmla="*/ 130 h 174"/>
                <a:gd name="T62" fmla="*/ 128 w 208"/>
                <a:gd name="T63" fmla="*/ 130 h 174"/>
                <a:gd name="T64" fmla="*/ 128 w 208"/>
                <a:gd name="T65" fmla="*/ 117 h 174"/>
                <a:gd name="T66" fmla="*/ 147 w 208"/>
                <a:gd name="T67" fmla="*/ 117 h 174"/>
                <a:gd name="T68" fmla="*/ 155 w 208"/>
                <a:gd name="T69" fmla="*/ 112 h 174"/>
                <a:gd name="T70" fmla="*/ 153 w 208"/>
                <a:gd name="T71" fmla="*/ 104 h 174"/>
                <a:gd name="T72" fmla="*/ 116 w 208"/>
                <a:gd name="T73" fmla="*/ 55 h 174"/>
                <a:gd name="T74" fmla="*/ 108 w 208"/>
                <a:gd name="T75" fmla="*/ 51 h 174"/>
                <a:gd name="T76" fmla="*/ 100 w 208"/>
                <a:gd name="T77" fmla="*/ 55 h 174"/>
                <a:gd name="T78" fmla="*/ 62 w 208"/>
                <a:gd name="T79" fmla="*/ 104 h 174"/>
                <a:gd name="T80" fmla="*/ 61 w 208"/>
                <a:gd name="T81" fmla="*/ 112 h 174"/>
                <a:gd name="T82" fmla="*/ 69 w 208"/>
                <a:gd name="T83" fmla="*/ 117 h 174"/>
                <a:gd name="T84" fmla="*/ 88 w 208"/>
                <a:gd name="T85" fmla="*/ 117 h 174"/>
                <a:gd name="T86" fmla="*/ 88 w 208"/>
                <a:gd name="T87" fmla="*/ 130 h 174"/>
                <a:gd name="T88" fmla="*/ 42 w 208"/>
                <a:gd name="T89" fmla="*/ 130 h 174"/>
                <a:gd name="T90" fmla="*/ 8 w 208"/>
                <a:gd name="T91" fmla="*/ 96 h 174"/>
                <a:gd name="T92" fmla="*/ 39 w 208"/>
                <a:gd name="T93" fmla="*/ 62 h 174"/>
                <a:gd name="T94" fmla="*/ 43 w 208"/>
                <a:gd name="T95" fmla="*/ 62 h 174"/>
                <a:gd name="T96" fmla="*/ 43 w 208"/>
                <a:gd name="T97" fmla="*/ 58 h 174"/>
                <a:gd name="T98" fmla="*/ 72 w 208"/>
                <a:gd name="T99" fmla="*/ 29 h 174"/>
                <a:gd name="T100" fmla="*/ 88 w 208"/>
                <a:gd name="T101" fmla="*/ 34 h 174"/>
                <a:gd name="T102" fmla="*/ 92 w 208"/>
                <a:gd name="T103" fmla="*/ 36 h 174"/>
                <a:gd name="T104" fmla="*/ 94 w 208"/>
                <a:gd name="T105" fmla="*/ 32 h 174"/>
                <a:gd name="T106" fmla="*/ 136 w 208"/>
                <a:gd name="T107" fmla="*/ 8 h 174"/>
                <a:gd name="T108" fmla="*/ 185 w 208"/>
                <a:gd name="T109" fmla="*/ 57 h 174"/>
                <a:gd name="T110" fmla="*/ 184 w 208"/>
                <a:gd name="T111" fmla="*/ 65 h 174"/>
                <a:gd name="T112" fmla="*/ 184 w 208"/>
                <a:gd name="T113" fmla="*/ 67 h 174"/>
                <a:gd name="T114" fmla="*/ 186 w 208"/>
                <a:gd name="T115" fmla="*/ 69 h 174"/>
                <a:gd name="T116" fmla="*/ 200 w 208"/>
                <a:gd name="T117" fmla="*/ 96 h 174"/>
                <a:gd name="T118" fmla="*/ 166 w 208"/>
                <a:gd name="T119" fmla="*/ 13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8" h="174">
                  <a:moveTo>
                    <a:pt x="192" y="64"/>
                  </a:moveTo>
                  <a:cubicBezTo>
                    <a:pt x="193" y="61"/>
                    <a:pt x="193" y="59"/>
                    <a:pt x="193" y="57"/>
                  </a:cubicBezTo>
                  <a:cubicBezTo>
                    <a:pt x="193" y="25"/>
                    <a:pt x="167" y="0"/>
                    <a:pt x="136" y="0"/>
                  </a:cubicBezTo>
                  <a:cubicBezTo>
                    <a:pt x="117" y="0"/>
                    <a:pt x="100" y="9"/>
                    <a:pt x="89" y="25"/>
                  </a:cubicBezTo>
                  <a:cubicBezTo>
                    <a:pt x="84" y="22"/>
                    <a:pt x="78" y="21"/>
                    <a:pt x="72" y="21"/>
                  </a:cubicBezTo>
                  <a:cubicBezTo>
                    <a:pt x="53" y="21"/>
                    <a:pt x="37" y="35"/>
                    <a:pt x="35" y="55"/>
                  </a:cubicBezTo>
                  <a:cubicBezTo>
                    <a:pt x="15" y="58"/>
                    <a:pt x="0" y="76"/>
                    <a:pt x="0" y="96"/>
                  </a:cubicBezTo>
                  <a:cubicBezTo>
                    <a:pt x="0" y="119"/>
                    <a:pt x="19" y="138"/>
                    <a:pt x="42" y="138"/>
                  </a:cubicBezTo>
                  <a:cubicBezTo>
                    <a:pt x="88" y="138"/>
                    <a:pt x="88" y="138"/>
                    <a:pt x="88" y="138"/>
                  </a:cubicBezTo>
                  <a:cubicBezTo>
                    <a:pt x="88" y="164"/>
                    <a:pt x="88" y="164"/>
                    <a:pt x="88" y="164"/>
                  </a:cubicBezTo>
                  <a:cubicBezTo>
                    <a:pt x="88" y="170"/>
                    <a:pt x="92" y="174"/>
                    <a:pt x="98" y="174"/>
                  </a:cubicBezTo>
                  <a:cubicBezTo>
                    <a:pt x="118" y="174"/>
                    <a:pt x="118" y="174"/>
                    <a:pt x="118" y="174"/>
                  </a:cubicBezTo>
                  <a:cubicBezTo>
                    <a:pt x="124" y="174"/>
                    <a:pt x="128" y="170"/>
                    <a:pt x="128" y="164"/>
                  </a:cubicBezTo>
                  <a:cubicBezTo>
                    <a:pt x="128" y="138"/>
                    <a:pt x="128" y="138"/>
                    <a:pt x="128" y="138"/>
                  </a:cubicBezTo>
                  <a:cubicBezTo>
                    <a:pt x="166" y="138"/>
                    <a:pt x="166" y="138"/>
                    <a:pt x="166" y="138"/>
                  </a:cubicBezTo>
                  <a:cubicBezTo>
                    <a:pt x="189" y="138"/>
                    <a:pt x="208" y="119"/>
                    <a:pt x="208" y="96"/>
                  </a:cubicBezTo>
                  <a:cubicBezTo>
                    <a:pt x="208" y="84"/>
                    <a:pt x="202" y="72"/>
                    <a:pt x="192" y="64"/>
                  </a:cubicBezTo>
                  <a:close/>
                  <a:moveTo>
                    <a:pt x="120" y="164"/>
                  </a:moveTo>
                  <a:cubicBezTo>
                    <a:pt x="120" y="165"/>
                    <a:pt x="119" y="166"/>
                    <a:pt x="118" y="166"/>
                  </a:cubicBezTo>
                  <a:cubicBezTo>
                    <a:pt x="98" y="166"/>
                    <a:pt x="98" y="166"/>
                    <a:pt x="98" y="166"/>
                  </a:cubicBezTo>
                  <a:cubicBezTo>
                    <a:pt x="97" y="166"/>
                    <a:pt x="96" y="165"/>
                    <a:pt x="96" y="164"/>
                  </a:cubicBezTo>
                  <a:cubicBezTo>
                    <a:pt x="96" y="138"/>
                    <a:pt x="96" y="138"/>
                    <a:pt x="96" y="138"/>
                  </a:cubicBezTo>
                  <a:cubicBezTo>
                    <a:pt x="96" y="109"/>
                    <a:pt x="96" y="109"/>
                    <a:pt x="96" y="109"/>
                  </a:cubicBezTo>
                  <a:cubicBezTo>
                    <a:pt x="69" y="109"/>
                    <a:pt x="69" y="109"/>
                    <a:pt x="69" y="109"/>
                  </a:cubicBezTo>
                  <a:cubicBezTo>
                    <a:pt x="106" y="60"/>
                    <a:pt x="106" y="60"/>
                    <a:pt x="106" y="60"/>
                  </a:cubicBezTo>
                  <a:cubicBezTo>
                    <a:pt x="107" y="59"/>
                    <a:pt x="109" y="59"/>
                    <a:pt x="110" y="60"/>
                  </a:cubicBezTo>
                  <a:cubicBezTo>
                    <a:pt x="147" y="109"/>
                    <a:pt x="147" y="109"/>
                    <a:pt x="147" y="109"/>
                  </a:cubicBezTo>
                  <a:cubicBezTo>
                    <a:pt x="120" y="109"/>
                    <a:pt x="120" y="109"/>
                    <a:pt x="120" y="109"/>
                  </a:cubicBezTo>
                  <a:cubicBezTo>
                    <a:pt x="120" y="138"/>
                    <a:pt x="120" y="138"/>
                    <a:pt x="120" y="138"/>
                  </a:cubicBezTo>
                  <a:lnTo>
                    <a:pt x="120" y="164"/>
                  </a:lnTo>
                  <a:close/>
                  <a:moveTo>
                    <a:pt x="166" y="130"/>
                  </a:moveTo>
                  <a:cubicBezTo>
                    <a:pt x="128" y="130"/>
                    <a:pt x="128" y="130"/>
                    <a:pt x="128" y="130"/>
                  </a:cubicBezTo>
                  <a:cubicBezTo>
                    <a:pt x="128" y="117"/>
                    <a:pt x="128" y="117"/>
                    <a:pt x="128" y="117"/>
                  </a:cubicBezTo>
                  <a:cubicBezTo>
                    <a:pt x="147" y="117"/>
                    <a:pt x="147" y="117"/>
                    <a:pt x="147" y="117"/>
                  </a:cubicBezTo>
                  <a:cubicBezTo>
                    <a:pt x="151" y="117"/>
                    <a:pt x="154" y="115"/>
                    <a:pt x="155" y="112"/>
                  </a:cubicBezTo>
                  <a:cubicBezTo>
                    <a:pt x="156" y="110"/>
                    <a:pt x="156" y="107"/>
                    <a:pt x="153" y="104"/>
                  </a:cubicBezTo>
                  <a:cubicBezTo>
                    <a:pt x="116" y="55"/>
                    <a:pt x="116" y="55"/>
                    <a:pt x="116" y="55"/>
                  </a:cubicBezTo>
                  <a:cubicBezTo>
                    <a:pt x="114" y="53"/>
                    <a:pt x="111" y="51"/>
                    <a:pt x="108" y="51"/>
                  </a:cubicBezTo>
                  <a:cubicBezTo>
                    <a:pt x="105" y="51"/>
                    <a:pt x="102" y="53"/>
                    <a:pt x="100" y="55"/>
                  </a:cubicBezTo>
                  <a:cubicBezTo>
                    <a:pt x="62" y="104"/>
                    <a:pt x="62" y="104"/>
                    <a:pt x="62" y="104"/>
                  </a:cubicBezTo>
                  <a:cubicBezTo>
                    <a:pt x="60" y="107"/>
                    <a:pt x="60" y="110"/>
                    <a:pt x="61" y="112"/>
                  </a:cubicBezTo>
                  <a:cubicBezTo>
                    <a:pt x="62" y="115"/>
                    <a:pt x="65" y="117"/>
                    <a:pt x="69" y="117"/>
                  </a:cubicBezTo>
                  <a:cubicBezTo>
                    <a:pt x="88" y="117"/>
                    <a:pt x="88" y="117"/>
                    <a:pt x="88" y="117"/>
                  </a:cubicBezTo>
                  <a:cubicBezTo>
                    <a:pt x="88" y="130"/>
                    <a:pt x="88" y="130"/>
                    <a:pt x="88" y="130"/>
                  </a:cubicBezTo>
                  <a:cubicBezTo>
                    <a:pt x="42" y="130"/>
                    <a:pt x="42" y="130"/>
                    <a:pt x="42" y="130"/>
                  </a:cubicBezTo>
                  <a:cubicBezTo>
                    <a:pt x="23" y="130"/>
                    <a:pt x="8" y="115"/>
                    <a:pt x="8" y="96"/>
                  </a:cubicBezTo>
                  <a:cubicBezTo>
                    <a:pt x="8" y="78"/>
                    <a:pt x="22" y="64"/>
                    <a:pt x="39" y="62"/>
                  </a:cubicBezTo>
                  <a:cubicBezTo>
                    <a:pt x="43" y="62"/>
                    <a:pt x="43" y="62"/>
                    <a:pt x="43" y="62"/>
                  </a:cubicBezTo>
                  <a:cubicBezTo>
                    <a:pt x="43" y="58"/>
                    <a:pt x="43" y="58"/>
                    <a:pt x="43" y="58"/>
                  </a:cubicBezTo>
                  <a:cubicBezTo>
                    <a:pt x="43" y="42"/>
                    <a:pt x="56" y="29"/>
                    <a:pt x="72" y="29"/>
                  </a:cubicBezTo>
                  <a:cubicBezTo>
                    <a:pt x="78" y="29"/>
                    <a:pt x="84" y="30"/>
                    <a:pt x="88" y="34"/>
                  </a:cubicBezTo>
                  <a:cubicBezTo>
                    <a:pt x="92" y="36"/>
                    <a:pt x="92" y="36"/>
                    <a:pt x="92" y="36"/>
                  </a:cubicBezTo>
                  <a:cubicBezTo>
                    <a:pt x="94" y="32"/>
                    <a:pt x="94" y="32"/>
                    <a:pt x="94" y="32"/>
                  </a:cubicBezTo>
                  <a:cubicBezTo>
                    <a:pt x="103" y="17"/>
                    <a:pt x="119" y="8"/>
                    <a:pt x="136" y="8"/>
                  </a:cubicBezTo>
                  <a:cubicBezTo>
                    <a:pt x="163" y="8"/>
                    <a:pt x="185" y="30"/>
                    <a:pt x="185" y="57"/>
                  </a:cubicBezTo>
                  <a:cubicBezTo>
                    <a:pt x="185" y="59"/>
                    <a:pt x="185" y="62"/>
                    <a:pt x="184" y="65"/>
                  </a:cubicBezTo>
                  <a:cubicBezTo>
                    <a:pt x="184" y="67"/>
                    <a:pt x="184" y="67"/>
                    <a:pt x="184" y="67"/>
                  </a:cubicBezTo>
                  <a:cubicBezTo>
                    <a:pt x="186" y="69"/>
                    <a:pt x="186" y="69"/>
                    <a:pt x="186" y="69"/>
                  </a:cubicBezTo>
                  <a:cubicBezTo>
                    <a:pt x="195" y="75"/>
                    <a:pt x="200" y="85"/>
                    <a:pt x="200" y="96"/>
                  </a:cubicBezTo>
                  <a:cubicBezTo>
                    <a:pt x="200" y="115"/>
                    <a:pt x="184" y="130"/>
                    <a:pt x="166" y="130"/>
                  </a:cubicBezTo>
                  <a:close/>
                </a:path>
              </a:pathLst>
            </a:custGeom>
            <a:solidFill>
              <a:schemeClr val="accent2"/>
            </a:solidFill>
            <a:ln>
              <a:noFill/>
            </a:ln>
          </p:spPr>
          <p:txBody>
            <a:bodyPr vert="horz" wrap="square" lIns="91440" tIns="45720" rIns="91440" bIns="45720" numCol="1" anchor="t" anchorCtr="0" compatLnSpc="1"/>
            <a:lstStyle/>
            <a:p>
              <a:pPr algn="ctr"/>
              <a:endParaRPr lang="zh-CN" altLang="en-US" sz="1600">
                <a:solidFill>
                  <a:schemeClr val="accent2"/>
                </a:solidFill>
                <a:latin typeface="+mj-lt"/>
              </a:endParaRPr>
            </a:p>
          </p:txBody>
        </p:sp>
        <p:grpSp>
          <p:nvGrpSpPr>
            <p:cNvPr id="20" name="淘宝店chenying0907 19"/>
            <p:cNvGrpSpPr/>
            <p:nvPr/>
          </p:nvGrpSpPr>
          <p:grpSpPr>
            <a:xfrm>
              <a:off x="4481535" y="2472674"/>
              <a:ext cx="1233512" cy="386653"/>
              <a:chOff x="2499360" y="3195046"/>
              <a:chExt cx="1584960" cy="496817"/>
            </a:xfrm>
          </p:grpSpPr>
          <p:sp>
            <p:nvSpPr>
              <p:cNvPr id="21" name="圆角淘宝店chenying0907 20"/>
              <p:cNvSpPr/>
              <p:nvPr/>
            </p:nvSpPr>
            <p:spPr>
              <a:xfrm>
                <a:off x="2499360" y="3195046"/>
                <a:ext cx="1584960" cy="49294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ndParaRPr>
              </a:p>
            </p:txBody>
          </p:sp>
          <p:sp>
            <p:nvSpPr>
              <p:cNvPr id="22" name="文本框 21"/>
              <p:cNvSpPr txBox="1"/>
              <p:nvPr/>
            </p:nvSpPr>
            <p:spPr>
              <a:xfrm>
                <a:off x="2645910" y="3256850"/>
                <a:ext cx="1291859" cy="435013"/>
              </a:xfrm>
              <a:prstGeom prst="rect">
                <a:avLst/>
              </a:prstGeom>
              <a:noFill/>
            </p:spPr>
            <p:txBody>
              <a:bodyPr wrap="none" rtlCol="0">
                <a:spAutoFit/>
              </a:bodyPr>
              <a:lstStyle/>
              <a:p>
                <a:pPr algn="ctr"/>
                <a:r>
                  <a:rPr lang="zh-CN" altLang="en-US" sz="1600" dirty="0">
                    <a:solidFill>
                      <a:schemeClr val="accent2"/>
                    </a:solidFill>
                    <a:ea typeface="微软雅黑 Light" panose="020B0502040204020203" pitchFamily="34" charset="-122"/>
                  </a:rPr>
                  <a:t>添加信息</a:t>
                </a:r>
              </a:p>
            </p:txBody>
          </p:sp>
        </p:grpSp>
      </p:grpSp>
      <p:sp>
        <p:nvSpPr>
          <p:cNvPr id="23" name="弧形 22"/>
          <p:cNvSpPr/>
          <p:nvPr/>
        </p:nvSpPr>
        <p:spPr>
          <a:xfrm rot="8100000">
            <a:off x="2857789" y="2725613"/>
            <a:ext cx="1609154" cy="1609154"/>
          </a:xfrm>
          <a:prstGeom prst="arc">
            <a:avLst>
              <a:gd name="adj1" fmla="val 14567799"/>
              <a:gd name="adj2" fmla="val 1217756"/>
            </a:avLst>
          </a:prstGeom>
          <a:ln w="50800">
            <a:headEnd type="stealth"/>
            <a:tailEnd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solidFill>
                <a:schemeClr val="accent2"/>
              </a:solidFill>
              <a:latin typeface="+mj-lt"/>
            </a:endParaRPr>
          </a:p>
        </p:txBody>
      </p:sp>
      <p:sp>
        <p:nvSpPr>
          <p:cNvPr id="24" name="弧形 23"/>
          <p:cNvSpPr/>
          <p:nvPr/>
        </p:nvSpPr>
        <p:spPr>
          <a:xfrm rot="2700000" flipH="1">
            <a:off x="5255335" y="1931988"/>
            <a:ext cx="1609154" cy="1609154"/>
          </a:xfrm>
          <a:prstGeom prst="arc">
            <a:avLst>
              <a:gd name="adj1" fmla="val 14470304"/>
              <a:gd name="adj2" fmla="val 1217756"/>
            </a:avLst>
          </a:prstGeom>
          <a:ln w="50800">
            <a:solidFill>
              <a:schemeClr val="accent1"/>
            </a:solidFill>
            <a:headEnd type="stealth"/>
            <a:tailEnd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latin typeface="+mj-lt"/>
            </a:endParaRPr>
          </a:p>
        </p:txBody>
      </p:sp>
      <p:grpSp>
        <p:nvGrpSpPr>
          <p:cNvPr id="25" name="淘宝店chenying0907 24"/>
          <p:cNvGrpSpPr/>
          <p:nvPr/>
        </p:nvGrpSpPr>
        <p:grpSpPr>
          <a:xfrm>
            <a:off x="6463857" y="2624974"/>
            <a:ext cx="1599604" cy="1177155"/>
            <a:chOff x="6463857" y="2624974"/>
            <a:chExt cx="1599604" cy="1177155"/>
          </a:xfrm>
        </p:grpSpPr>
        <p:sp>
          <p:nvSpPr>
            <p:cNvPr id="27" name="圆角淘宝店chenying0907 26"/>
            <p:cNvSpPr/>
            <p:nvPr/>
          </p:nvSpPr>
          <p:spPr>
            <a:xfrm>
              <a:off x="6463857" y="2624974"/>
              <a:ext cx="1294836" cy="982318"/>
            </a:xfrm>
            <a:prstGeom prst="roundRect">
              <a:avLst>
                <a:gd name="adj" fmla="val 13269"/>
              </a:avLst>
            </a:prstGeom>
            <a:solidFill>
              <a:srgbClr val="DDCCA4"/>
            </a:solidFill>
            <a:ln w="69850">
              <a:solidFill>
                <a:srgbClr val="B8A78D">
                  <a:alpha val="38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ndParaRPr>
            </a:p>
          </p:txBody>
        </p:sp>
        <p:sp>
          <p:nvSpPr>
            <p:cNvPr id="26" name="Freeform 120"/>
            <p:cNvSpPr>
              <a:spLocks noEditPoints="1"/>
            </p:cNvSpPr>
            <p:nvPr/>
          </p:nvSpPr>
          <p:spPr bwMode="auto">
            <a:xfrm>
              <a:off x="6908386" y="2872125"/>
              <a:ext cx="451270" cy="442928"/>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accent2"/>
            </a:solidFill>
            <a:ln>
              <a:noFill/>
            </a:ln>
          </p:spPr>
          <p:txBody>
            <a:bodyPr vert="horz" wrap="square" lIns="91440" tIns="45720" rIns="91440" bIns="45720" numCol="1" anchor="t" anchorCtr="0" compatLnSpc="1"/>
            <a:lstStyle/>
            <a:p>
              <a:pPr algn="ctr"/>
              <a:endParaRPr lang="zh-CN" altLang="en-US" sz="1600">
                <a:solidFill>
                  <a:schemeClr val="accent2"/>
                </a:solidFill>
                <a:latin typeface="+mj-lt"/>
              </a:endParaRPr>
            </a:p>
          </p:txBody>
        </p:sp>
        <p:grpSp>
          <p:nvGrpSpPr>
            <p:cNvPr id="28" name="淘宝店chenying0907 27"/>
            <p:cNvGrpSpPr/>
            <p:nvPr/>
          </p:nvGrpSpPr>
          <p:grpSpPr>
            <a:xfrm>
              <a:off x="6829950" y="3415474"/>
              <a:ext cx="1233511" cy="386655"/>
              <a:chOff x="2499360" y="3195046"/>
              <a:chExt cx="1584960" cy="496819"/>
            </a:xfrm>
          </p:grpSpPr>
          <p:sp>
            <p:nvSpPr>
              <p:cNvPr id="29" name="圆角淘宝店chenying0907 28"/>
              <p:cNvSpPr/>
              <p:nvPr/>
            </p:nvSpPr>
            <p:spPr>
              <a:xfrm>
                <a:off x="2499360" y="3195046"/>
                <a:ext cx="1584960" cy="49294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ndParaRPr>
              </a:p>
            </p:txBody>
          </p:sp>
          <p:sp>
            <p:nvSpPr>
              <p:cNvPr id="30" name="文本框 29"/>
              <p:cNvSpPr txBox="1"/>
              <p:nvPr/>
            </p:nvSpPr>
            <p:spPr>
              <a:xfrm>
                <a:off x="2645909" y="3256851"/>
                <a:ext cx="1291860" cy="435014"/>
              </a:xfrm>
              <a:prstGeom prst="rect">
                <a:avLst/>
              </a:prstGeom>
              <a:noFill/>
            </p:spPr>
            <p:txBody>
              <a:bodyPr wrap="none" rtlCol="0">
                <a:spAutoFit/>
              </a:bodyPr>
              <a:lstStyle/>
              <a:p>
                <a:pPr algn="ctr"/>
                <a:r>
                  <a:rPr lang="zh-CN" altLang="en-US" sz="1600" dirty="0">
                    <a:solidFill>
                      <a:schemeClr val="accent2"/>
                    </a:solidFill>
                    <a:ea typeface="微软雅黑 Light" panose="020B0502040204020203" pitchFamily="34" charset="-122"/>
                  </a:rPr>
                  <a:t>添加信息</a:t>
                </a:r>
              </a:p>
            </p:txBody>
          </p:sp>
        </p:grpSp>
      </p:grpSp>
      <p:grpSp>
        <p:nvGrpSpPr>
          <p:cNvPr id="31" name="淘宝店chenying0907 30"/>
          <p:cNvGrpSpPr/>
          <p:nvPr/>
        </p:nvGrpSpPr>
        <p:grpSpPr>
          <a:xfrm>
            <a:off x="8898995" y="2454529"/>
            <a:ext cx="1599605" cy="1152763"/>
            <a:chOff x="8898995" y="2454529"/>
            <a:chExt cx="1599605" cy="1152763"/>
          </a:xfrm>
        </p:grpSpPr>
        <p:sp>
          <p:nvSpPr>
            <p:cNvPr id="33" name="圆角淘宝店chenying0907 32"/>
            <p:cNvSpPr/>
            <p:nvPr/>
          </p:nvSpPr>
          <p:spPr>
            <a:xfrm>
              <a:off x="8898995" y="2624974"/>
              <a:ext cx="1294836" cy="982318"/>
            </a:xfrm>
            <a:prstGeom prst="roundRect">
              <a:avLst>
                <a:gd name="adj" fmla="val 13269"/>
              </a:avLst>
            </a:prstGeom>
            <a:solidFill>
              <a:srgbClr val="DDCCA4"/>
            </a:solidFill>
            <a:ln w="69850">
              <a:solidFill>
                <a:srgbClr val="B8A78D">
                  <a:alpha val="38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ndParaRPr>
            </a:p>
          </p:txBody>
        </p:sp>
        <p:sp>
          <p:nvSpPr>
            <p:cNvPr id="32" name="Freeform 98"/>
            <p:cNvSpPr>
              <a:spLocks noEditPoints="1"/>
            </p:cNvSpPr>
            <p:nvPr/>
          </p:nvSpPr>
          <p:spPr bwMode="auto">
            <a:xfrm>
              <a:off x="9312926" y="2863322"/>
              <a:ext cx="475362" cy="460534"/>
            </a:xfrm>
            <a:custGeom>
              <a:avLst/>
              <a:gdLst>
                <a:gd name="T0" fmla="*/ 449 w 513"/>
                <a:gd name="T1" fmla="*/ 497 h 497"/>
                <a:gd name="T2" fmla="*/ 289 w 513"/>
                <a:gd name="T3" fmla="*/ 497 h 497"/>
                <a:gd name="T4" fmla="*/ 289 w 513"/>
                <a:gd name="T5" fmla="*/ 326 h 497"/>
                <a:gd name="T6" fmla="*/ 227 w 513"/>
                <a:gd name="T7" fmla="*/ 326 h 497"/>
                <a:gd name="T8" fmla="*/ 227 w 513"/>
                <a:gd name="T9" fmla="*/ 497 h 497"/>
                <a:gd name="T10" fmla="*/ 66 w 513"/>
                <a:gd name="T11" fmla="*/ 497 h 497"/>
                <a:gd name="T12" fmla="*/ 66 w 513"/>
                <a:gd name="T13" fmla="*/ 296 h 497"/>
                <a:gd name="T14" fmla="*/ 0 w 513"/>
                <a:gd name="T15" fmla="*/ 296 h 497"/>
                <a:gd name="T16" fmla="*/ 99 w 513"/>
                <a:gd name="T17" fmla="*/ 180 h 497"/>
                <a:gd name="T18" fmla="*/ 99 w 513"/>
                <a:gd name="T19" fmla="*/ 43 h 497"/>
                <a:gd name="T20" fmla="*/ 187 w 513"/>
                <a:gd name="T21" fmla="*/ 43 h 497"/>
                <a:gd name="T22" fmla="*/ 187 w 513"/>
                <a:gd name="T23" fmla="*/ 80 h 497"/>
                <a:gd name="T24" fmla="*/ 258 w 513"/>
                <a:gd name="T25" fmla="*/ 0 h 497"/>
                <a:gd name="T26" fmla="*/ 513 w 513"/>
                <a:gd name="T27" fmla="*/ 296 h 497"/>
                <a:gd name="T28" fmla="*/ 449 w 513"/>
                <a:gd name="T29" fmla="*/ 296 h 497"/>
                <a:gd name="T30" fmla="*/ 449 w 513"/>
                <a:gd name="T31" fmla="*/ 497 h 497"/>
                <a:gd name="T32" fmla="*/ 308 w 513"/>
                <a:gd name="T33" fmla="*/ 478 h 497"/>
                <a:gd name="T34" fmla="*/ 431 w 513"/>
                <a:gd name="T35" fmla="*/ 478 h 497"/>
                <a:gd name="T36" fmla="*/ 431 w 513"/>
                <a:gd name="T37" fmla="*/ 277 h 497"/>
                <a:gd name="T38" fmla="*/ 473 w 513"/>
                <a:gd name="T39" fmla="*/ 277 h 497"/>
                <a:gd name="T40" fmla="*/ 258 w 513"/>
                <a:gd name="T41" fmla="*/ 28 h 497"/>
                <a:gd name="T42" fmla="*/ 168 w 513"/>
                <a:gd name="T43" fmla="*/ 132 h 497"/>
                <a:gd name="T44" fmla="*/ 168 w 513"/>
                <a:gd name="T45" fmla="*/ 62 h 497"/>
                <a:gd name="T46" fmla="*/ 118 w 513"/>
                <a:gd name="T47" fmla="*/ 62 h 497"/>
                <a:gd name="T48" fmla="*/ 118 w 513"/>
                <a:gd name="T49" fmla="*/ 187 h 497"/>
                <a:gd name="T50" fmla="*/ 40 w 513"/>
                <a:gd name="T51" fmla="*/ 277 h 497"/>
                <a:gd name="T52" fmla="*/ 85 w 513"/>
                <a:gd name="T53" fmla="*/ 277 h 497"/>
                <a:gd name="T54" fmla="*/ 85 w 513"/>
                <a:gd name="T55" fmla="*/ 478 h 497"/>
                <a:gd name="T56" fmla="*/ 208 w 513"/>
                <a:gd name="T57" fmla="*/ 478 h 497"/>
                <a:gd name="T58" fmla="*/ 208 w 513"/>
                <a:gd name="T59" fmla="*/ 307 h 497"/>
                <a:gd name="T60" fmla="*/ 308 w 513"/>
                <a:gd name="T61" fmla="*/ 307 h 497"/>
                <a:gd name="T62" fmla="*/ 308 w 513"/>
                <a:gd name="T63" fmla="*/ 47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3" h="497">
                  <a:moveTo>
                    <a:pt x="449" y="497"/>
                  </a:moveTo>
                  <a:lnTo>
                    <a:pt x="289" y="497"/>
                  </a:lnTo>
                  <a:lnTo>
                    <a:pt x="289" y="326"/>
                  </a:lnTo>
                  <a:lnTo>
                    <a:pt x="227" y="326"/>
                  </a:lnTo>
                  <a:lnTo>
                    <a:pt x="227" y="497"/>
                  </a:lnTo>
                  <a:lnTo>
                    <a:pt x="66" y="497"/>
                  </a:lnTo>
                  <a:lnTo>
                    <a:pt x="66" y="296"/>
                  </a:lnTo>
                  <a:lnTo>
                    <a:pt x="0" y="296"/>
                  </a:lnTo>
                  <a:lnTo>
                    <a:pt x="99" y="180"/>
                  </a:lnTo>
                  <a:lnTo>
                    <a:pt x="99" y="43"/>
                  </a:lnTo>
                  <a:lnTo>
                    <a:pt x="187" y="43"/>
                  </a:lnTo>
                  <a:lnTo>
                    <a:pt x="187" y="80"/>
                  </a:lnTo>
                  <a:lnTo>
                    <a:pt x="258" y="0"/>
                  </a:lnTo>
                  <a:lnTo>
                    <a:pt x="513" y="296"/>
                  </a:lnTo>
                  <a:lnTo>
                    <a:pt x="449" y="296"/>
                  </a:lnTo>
                  <a:lnTo>
                    <a:pt x="449" y="497"/>
                  </a:lnTo>
                  <a:close/>
                  <a:moveTo>
                    <a:pt x="308" y="478"/>
                  </a:moveTo>
                  <a:lnTo>
                    <a:pt x="431" y="478"/>
                  </a:lnTo>
                  <a:lnTo>
                    <a:pt x="431" y="277"/>
                  </a:lnTo>
                  <a:lnTo>
                    <a:pt x="473" y="277"/>
                  </a:lnTo>
                  <a:lnTo>
                    <a:pt x="258" y="28"/>
                  </a:lnTo>
                  <a:lnTo>
                    <a:pt x="168" y="132"/>
                  </a:lnTo>
                  <a:lnTo>
                    <a:pt x="168" y="62"/>
                  </a:lnTo>
                  <a:lnTo>
                    <a:pt x="118" y="62"/>
                  </a:lnTo>
                  <a:lnTo>
                    <a:pt x="118" y="187"/>
                  </a:lnTo>
                  <a:lnTo>
                    <a:pt x="40" y="277"/>
                  </a:lnTo>
                  <a:lnTo>
                    <a:pt x="85" y="277"/>
                  </a:lnTo>
                  <a:lnTo>
                    <a:pt x="85" y="478"/>
                  </a:lnTo>
                  <a:lnTo>
                    <a:pt x="208" y="478"/>
                  </a:lnTo>
                  <a:lnTo>
                    <a:pt x="208" y="307"/>
                  </a:lnTo>
                  <a:lnTo>
                    <a:pt x="308" y="307"/>
                  </a:lnTo>
                  <a:lnTo>
                    <a:pt x="308" y="478"/>
                  </a:lnTo>
                  <a:close/>
                </a:path>
              </a:pathLst>
            </a:custGeom>
            <a:solidFill>
              <a:schemeClr val="accent2"/>
            </a:solidFill>
            <a:ln>
              <a:noFill/>
            </a:ln>
          </p:spPr>
          <p:txBody>
            <a:bodyPr vert="horz" wrap="square" lIns="91440" tIns="45720" rIns="91440" bIns="45720" numCol="1" anchor="t" anchorCtr="0" compatLnSpc="1"/>
            <a:lstStyle/>
            <a:p>
              <a:pPr algn="ctr"/>
              <a:endParaRPr lang="zh-CN" altLang="en-US" sz="1600">
                <a:solidFill>
                  <a:schemeClr val="accent2"/>
                </a:solidFill>
                <a:latin typeface="+mj-lt"/>
              </a:endParaRPr>
            </a:p>
          </p:txBody>
        </p:sp>
        <p:grpSp>
          <p:nvGrpSpPr>
            <p:cNvPr id="34" name="淘宝店chenying0907 33"/>
            <p:cNvGrpSpPr/>
            <p:nvPr/>
          </p:nvGrpSpPr>
          <p:grpSpPr>
            <a:xfrm>
              <a:off x="9265089" y="2454529"/>
              <a:ext cx="1233511" cy="386655"/>
              <a:chOff x="2499360" y="3195046"/>
              <a:chExt cx="1584960" cy="496819"/>
            </a:xfrm>
          </p:grpSpPr>
          <p:sp>
            <p:nvSpPr>
              <p:cNvPr id="35" name="圆角淘宝店chenying0907 34"/>
              <p:cNvSpPr/>
              <p:nvPr/>
            </p:nvSpPr>
            <p:spPr>
              <a:xfrm>
                <a:off x="2499360" y="3195046"/>
                <a:ext cx="1584960" cy="49294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2"/>
                  </a:solidFill>
                  <a:latin typeface="+mj-lt"/>
                </a:endParaRPr>
              </a:p>
            </p:txBody>
          </p:sp>
          <p:sp>
            <p:nvSpPr>
              <p:cNvPr id="36" name="文本框 35"/>
              <p:cNvSpPr txBox="1"/>
              <p:nvPr/>
            </p:nvSpPr>
            <p:spPr>
              <a:xfrm>
                <a:off x="2645909" y="3256851"/>
                <a:ext cx="1291860" cy="435014"/>
              </a:xfrm>
              <a:prstGeom prst="rect">
                <a:avLst/>
              </a:prstGeom>
              <a:noFill/>
            </p:spPr>
            <p:txBody>
              <a:bodyPr wrap="none" rtlCol="0">
                <a:spAutoFit/>
              </a:bodyPr>
              <a:lstStyle/>
              <a:p>
                <a:pPr algn="ctr"/>
                <a:r>
                  <a:rPr lang="zh-CN" altLang="en-US" sz="1600" dirty="0" smtClean="0">
                    <a:solidFill>
                      <a:schemeClr val="accent2"/>
                    </a:solidFill>
                    <a:ea typeface="微软雅黑 Light" panose="020B0502040204020203" pitchFamily="34" charset="-122"/>
                  </a:rPr>
                  <a:t>添加信息</a:t>
                </a:r>
                <a:endParaRPr lang="zh-CN" altLang="en-US" sz="1600" dirty="0">
                  <a:solidFill>
                    <a:schemeClr val="accent2"/>
                  </a:solidFill>
                  <a:ea typeface="微软雅黑 Light" panose="020B0502040204020203" pitchFamily="34" charset="-122"/>
                </a:endParaRPr>
              </a:p>
            </p:txBody>
          </p:sp>
        </p:grpSp>
      </p:grpSp>
      <p:sp>
        <p:nvSpPr>
          <p:cNvPr id="37" name="弧形 36"/>
          <p:cNvSpPr/>
          <p:nvPr/>
        </p:nvSpPr>
        <p:spPr>
          <a:xfrm rot="8100000">
            <a:off x="7641343" y="2707466"/>
            <a:ext cx="1609153" cy="1609154"/>
          </a:xfrm>
          <a:prstGeom prst="arc">
            <a:avLst>
              <a:gd name="adj1" fmla="val 14613822"/>
              <a:gd name="adj2" fmla="val 1217756"/>
            </a:avLst>
          </a:prstGeom>
          <a:ln w="50800">
            <a:solidFill>
              <a:schemeClr val="accent3"/>
            </a:solidFill>
            <a:headEnd type="stealth"/>
            <a:tailEnd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solidFill>
                <a:schemeClr val="accent2"/>
              </a:solidFill>
              <a:latin typeface="+mj-lt"/>
            </a:endParaRPr>
          </a:p>
        </p:txBody>
      </p:sp>
      <p:cxnSp>
        <p:nvCxnSpPr>
          <p:cNvPr id="38" name="直接连接符 37"/>
          <p:cNvCxnSpPr/>
          <p:nvPr/>
        </p:nvCxnSpPr>
        <p:spPr>
          <a:xfrm>
            <a:off x="1680303" y="4690172"/>
            <a:ext cx="8968647" cy="0"/>
          </a:xfrm>
          <a:prstGeom prst="line">
            <a:avLst/>
          </a:prstGeom>
          <a:ln>
            <a:solidFill>
              <a:schemeClr val="accent1">
                <a:alpha val="11000"/>
              </a:schemeClr>
            </a:solidFill>
          </a:ln>
        </p:spPr>
        <p:style>
          <a:lnRef idx="1">
            <a:schemeClr val="accent1"/>
          </a:lnRef>
          <a:fillRef idx="0">
            <a:schemeClr val="accent1"/>
          </a:fillRef>
          <a:effectRef idx="0">
            <a:schemeClr val="accent1"/>
          </a:effectRef>
          <a:fontRef idx="minor">
            <a:schemeClr val="tx1"/>
          </a:fontRef>
        </p:style>
      </p:cxnSp>
      <p:sp>
        <p:nvSpPr>
          <p:cNvPr id="53" name="淘宝店chenying0907 52"/>
          <p:cNvSpPr/>
          <p:nvPr/>
        </p:nvSpPr>
        <p:spPr>
          <a:xfrm>
            <a:off x="1537745" y="4955941"/>
            <a:ext cx="9253761" cy="847476"/>
          </a:xfrm>
          <a:prstGeom prst="rect">
            <a:avLst/>
          </a:prstGeom>
        </p:spPr>
        <p:txBody>
          <a:bodyPr wrap="square">
            <a:spAutoFit/>
          </a:bodyPr>
          <a:lstStyle/>
          <a:p>
            <a:pPr>
              <a:lnSpc>
                <a:spcPct val="120000"/>
              </a:lnSpc>
            </a:pPr>
            <a:r>
              <a:rPr lang="zh-CN" altLang="en-US" sz="1400" dirty="0">
                <a:solidFill>
                  <a:schemeClr val="accent1"/>
                </a:solidFill>
                <a:latin typeface="微软雅黑 Light" panose="020B0502040204020203" pitchFamily="34" charset="-122"/>
                <a:ea typeface="微软雅黑 Light" panose="020B0502040204020203" pitchFamily="34" charset="-122"/>
              </a:rPr>
              <a:t>雅罗米尔究其一生辗转于两个世界的边沿。昆德拉认为，当诗人们处于无力突破现实的行动世界而面临的基本境遇时，所采取的对付方法，便是——抒情态度。但是处于这种境遇的，并不仅仅是诗人。这是人类的一种基本的存在境遇，是人类对永恒、崇高、美等一切可望而不可及的形而上追求所注定的宿命。</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arn(outVertical)">
                                      <p:cBhvr>
                                        <p:cTn id="7" dur="500"/>
                                        <p:tgtEl>
                                          <p:spTgt spid="5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300" fill="hold"/>
                                        <p:tgtEl>
                                          <p:spTgt spid="11"/>
                                        </p:tgtEl>
                                        <p:attrNameLst>
                                          <p:attrName>ppt_w</p:attrName>
                                        </p:attrNameLst>
                                      </p:cBhvr>
                                      <p:tavLst>
                                        <p:tav tm="0">
                                          <p:val>
                                            <p:fltVal val="0"/>
                                          </p:val>
                                        </p:tav>
                                        <p:tav tm="100000">
                                          <p:val>
                                            <p:strVal val="#ppt_w"/>
                                          </p:val>
                                        </p:tav>
                                      </p:tavLst>
                                    </p:anim>
                                    <p:anim calcmode="lin" valueType="num">
                                      <p:cBhvr>
                                        <p:cTn id="12" dur="300" fill="hold"/>
                                        <p:tgtEl>
                                          <p:spTgt spid="11"/>
                                        </p:tgtEl>
                                        <p:attrNameLst>
                                          <p:attrName>ppt_h</p:attrName>
                                        </p:attrNameLst>
                                      </p:cBhvr>
                                      <p:tavLst>
                                        <p:tav tm="0">
                                          <p:val>
                                            <p:fltVal val="0"/>
                                          </p:val>
                                        </p:tav>
                                        <p:tav tm="100000">
                                          <p:val>
                                            <p:strVal val="#ppt_h"/>
                                          </p:val>
                                        </p:tav>
                                      </p:tavLst>
                                    </p:anim>
                                    <p:animEffect transition="in" filter="fade">
                                      <p:cBhvr>
                                        <p:cTn id="13" dur="300"/>
                                        <p:tgtEl>
                                          <p:spTgt spid="11"/>
                                        </p:tgtEl>
                                      </p:cBhvr>
                                    </p:animEffect>
                                  </p:childTnLst>
                                </p:cTn>
                              </p:par>
                              <p:par>
                                <p:cTn id="14" presetID="53" presetClass="entr" presetSubtype="16"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p:cTn id="16" dur="300" fill="hold"/>
                                        <p:tgtEl>
                                          <p:spTgt spid="40"/>
                                        </p:tgtEl>
                                        <p:attrNameLst>
                                          <p:attrName>ppt_w</p:attrName>
                                        </p:attrNameLst>
                                      </p:cBhvr>
                                      <p:tavLst>
                                        <p:tav tm="0">
                                          <p:val>
                                            <p:fltVal val="0"/>
                                          </p:val>
                                        </p:tav>
                                        <p:tav tm="100000">
                                          <p:val>
                                            <p:strVal val="#ppt_w"/>
                                          </p:val>
                                        </p:tav>
                                      </p:tavLst>
                                    </p:anim>
                                    <p:anim calcmode="lin" valueType="num">
                                      <p:cBhvr>
                                        <p:cTn id="17" dur="300" fill="hold"/>
                                        <p:tgtEl>
                                          <p:spTgt spid="40"/>
                                        </p:tgtEl>
                                        <p:attrNameLst>
                                          <p:attrName>ppt_h</p:attrName>
                                        </p:attrNameLst>
                                      </p:cBhvr>
                                      <p:tavLst>
                                        <p:tav tm="0">
                                          <p:val>
                                            <p:fltVal val="0"/>
                                          </p:val>
                                        </p:tav>
                                        <p:tav tm="100000">
                                          <p:val>
                                            <p:strVal val="#ppt_h"/>
                                          </p:val>
                                        </p:tav>
                                      </p:tavLst>
                                    </p:anim>
                                    <p:animEffect transition="in" filter="fade">
                                      <p:cBhvr>
                                        <p:cTn id="18" dur="300"/>
                                        <p:tgtEl>
                                          <p:spTgt spid="40"/>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300"/>
                                        <p:tgtEl>
                                          <p:spTgt spid="23"/>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300" fill="hold"/>
                                        <p:tgtEl>
                                          <p:spTgt spid="17"/>
                                        </p:tgtEl>
                                        <p:attrNameLst>
                                          <p:attrName>ppt_w</p:attrName>
                                        </p:attrNameLst>
                                      </p:cBhvr>
                                      <p:tavLst>
                                        <p:tav tm="0">
                                          <p:val>
                                            <p:fltVal val="0"/>
                                          </p:val>
                                        </p:tav>
                                        <p:tav tm="100000">
                                          <p:val>
                                            <p:strVal val="#ppt_w"/>
                                          </p:val>
                                        </p:tav>
                                      </p:tavLst>
                                    </p:anim>
                                    <p:anim calcmode="lin" valueType="num">
                                      <p:cBhvr>
                                        <p:cTn id="27" dur="300" fill="hold"/>
                                        <p:tgtEl>
                                          <p:spTgt spid="17"/>
                                        </p:tgtEl>
                                        <p:attrNameLst>
                                          <p:attrName>ppt_h</p:attrName>
                                        </p:attrNameLst>
                                      </p:cBhvr>
                                      <p:tavLst>
                                        <p:tav tm="0">
                                          <p:val>
                                            <p:fltVal val="0"/>
                                          </p:val>
                                        </p:tav>
                                        <p:tav tm="100000">
                                          <p:val>
                                            <p:strVal val="#ppt_h"/>
                                          </p:val>
                                        </p:tav>
                                      </p:tavLst>
                                    </p:anim>
                                    <p:animEffect transition="in" filter="fade">
                                      <p:cBhvr>
                                        <p:cTn id="28" dur="300"/>
                                        <p:tgtEl>
                                          <p:spTgt spid="17"/>
                                        </p:tgtEl>
                                      </p:cBhvr>
                                    </p:animEffect>
                                  </p:childTnLst>
                                </p:cTn>
                              </p:par>
                              <p:par>
                                <p:cTn id="29" presetID="53" presetClass="entr" presetSubtype="16" fill="hold" nodeType="with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p:cTn id="31" dur="300" fill="hold"/>
                                        <p:tgtEl>
                                          <p:spTgt spid="41"/>
                                        </p:tgtEl>
                                        <p:attrNameLst>
                                          <p:attrName>ppt_w</p:attrName>
                                        </p:attrNameLst>
                                      </p:cBhvr>
                                      <p:tavLst>
                                        <p:tav tm="0">
                                          <p:val>
                                            <p:fltVal val="0"/>
                                          </p:val>
                                        </p:tav>
                                        <p:tav tm="100000">
                                          <p:val>
                                            <p:strVal val="#ppt_w"/>
                                          </p:val>
                                        </p:tav>
                                      </p:tavLst>
                                    </p:anim>
                                    <p:anim calcmode="lin" valueType="num">
                                      <p:cBhvr>
                                        <p:cTn id="32" dur="300" fill="hold"/>
                                        <p:tgtEl>
                                          <p:spTgt spid="41"/>
                                        </p:tgtEl>
                                        <p:attrNameLst>
                                          <p:attrName>ppt_h</p:attrName>
                                        </p:attrNameLst>
                                      </p:cBhvr>
                                      <p:tavLst>
                                        <p:tav tm="0">
                                          <p:val>
                                            <p:fltVal val="0"/>
                                          </p:val>
                                        </p:tav>
                                        <p:tav tm="100000">
                                          <p:val>
                                            <p:strVal val="#ppt_h"/>
                                          </p:val>
                                        </p:tav>
                                      </p:tavLst>
                                    </p:anim>
                                    <p:animEffect transition="in" filter="fade">
                                      <p:cBhvr>
                                        <p:cTn id="33" dur="300"/>
                                        <p:tgtEl>
                                          <p:spTgt spid="41"/>
                                        </p:tgtEl>
                                      </p:cBhvr>
                                    </p:animEffect>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300"/>
                                        <p:tgtEl>
                                          <p:spTgt spid="24"/>
                                        </p:tgtEl>
                                      </p:cBhvr>
                                    </p:animEffect>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300" fill="hold"/>
                                        <p:tgtEl>
                                          <p:spTgt spid="25"/>
                                        </p:tgtEl>
                                        <p:attrNameLst>
                                          <p:attrName>ppt_w</p:attrName>
                                        </p:attrNameLst>
                                      </p:cBhvr>
                                      <p:tavLst>
                                        <p:tav tm="0">
                                          <p:val>
                                            <p:fltVal val="0"/>
                                          </p:val>
                                        </p:tav>
                                        <p:tav tm="100000">
                                          <p:val>
                                            <p:strVal val="#ppt_w"/>
                                          </p:val>
                                        </p:tav>
                                      </p:tavLst>
                                    </p:anim>
                                    <p:anim calcmode="lin" valueType="num">
                                      <p:cBhvr>
                                        <p:cTn id="42" dur="300" fill="hold"/>
                                        <p:tgtEl>
                                          <p:spTgt spid="25"/>
                                        </p:tgtEl>
                                        <p:attrNameLst>
                                          <p:attrName>ppt_h</p:attrName>
                                        </p:attrNameLst>
                                      </p:cBhvr>
                                      <p:tavLst>
                                        <p:tav tm="0">
                                          <p:val>
                                            <p:fltVal val="0"/>
                                          </p:val>
                                        </p:tav>
                                        <p:tav tm="100000">
                                          <p:val>
                                            <p:strVal val="#ppt_h"/>
                                          </p:val>
                                        </p:tav>
                                      </p:tavLst>
                                    </p:anim>
                                    <p:animEffect transition="in" filter="fade">
                                      <p:cBhvr>
                                        <p:cTn id="43" dur="300"/>
                                        <p:tgtEl>
                                          <p:spTgt spid="25"/>
                                        </p:tgtEl>
                                      </p:cBhvr>
                                    </p:animEffect>
                                  </p:childTnLst>
                                </p:cTn>
                              </p:par>
                              <p:par>
                                <p:cTn id="44" presetID="53" presetClass="entr" presetSubtype="16" fill="hold" nodeType="with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p:cTn id="46" dur="300" fill="hold"/>
                                        <p:tgtEl>
                                          <p:spTgt spid="42"/>
                                        </p:tgtEl>
                                        <p:attrNameLst>
                                          <p:attrName>ppt_w</p:attrName>
                                        </p:attrNameLst>
                                      </p:cBhvr>
                                      <p:tavLst>
                                        <p:tav tm="0">
                                          <p:val>
                                            <p:fltVal val="0"/>
                                          </p:val>
                                        </p:tav>
                                        <p:tav tm="100000">
                                          <p:val>
                                            <p:strVal val="#ppt_w"/>
                                          </p:val>
                                        </p:tav>
                                      </p:tavLst>
                                    </p:anim>
                                    <p:anim calcmode="lin" valueType="num">
                                      <p:cBhvr>
                                        <p:cTn id="47" dur="300" fill="hold"/>
                                        <p:tgtEl>
                                          <p:spTgt spid="42"/>
                                        </p:tgtEl>
                                        <p:attrNameLst>
                                          <p:attrName>ppt_h</p:attrName>
                                        </p:attrNameLst>
                                      </p:cBhvr>
                                      <p:tavLst>
                                        <p:tav tm="0">
                                          <p:val>
                                            <p:fltVal val="0"/>
                                          </p:val>
                                        </p:tav>
                                        <p:tav tm="100000">
                                          <p:val>
                                            <p:strVal val="#ppt_h"/>
                                          </p:val>
                                        </p:tav>
                                      </p:tavLst>
                                    </p:anim>
                                    <p:animEffect transition="in" filter="fade">
                                      <p:cBhvr>
                                        <p:cTn id="48" dur="300"/>
                                        <p:tgtEl>
                                          <p:spTgt spid="42"/>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left)">
                                      <p:cBhvr>
                                        <p:cTn id="52" dur="300"/>
                                        <p:tgtEl>
                                          <p:spTgt spid="37"/>
                                        </p:tgtEl>
                                      </p:cBhvr>
                                    </p:animEffect>
                                  </p:childTnLst>
                                </p:cTn>
                              </p:par>
                            </p:childTnLst>
                          </p:cTn>
                        </p:par>
                        <p:par>
                          <p:cTn id="53" fill="hold">
                            <p:stCondLst>
                              <p:cond delay="3500"/>
                            </p:stCondLst>
                            <p:childTnLst>
                              <p:par>
                                <p:cTn id="54" presetID="53" presetClass="entr" presetSubtype="16"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p:cTn id="56" dur="300" fill="hold"/>
                                        <p:tgtEl>
                                          <p:spTgt spid="31"/>
                                        </p:tgtEl>
                                        <p:attrNameLst>
                                          <p:attrName>ppt_w</p:attrName>
                                        </p:attrNameLst>
                                      </p:cBhvr>
                                      <p:tavLst>
                                        <p:tav tm="0">
                                          <p:val>
                                            <p:fltVal val="0"/>
                                          </p:val>
                                        </p:tav>
                                        <p:tav tm="100000">
                                          <p:val>
                                            <p:strVal val="#ppt_w"/>
                                          </p:val>
                                        </p:tav>
                                      </p:tavLst>
                                    </p:anim>
                                    <p:anim calcmode="lin" valueType="num">
                                      <p:cBhvr>
                                        <p:cTn id="57" dur="300" fill="hold"/>
                                        <p:tgtEl>
                                          <p:spTgt spid="31"/>
                                        </p:tgtEl>
                                        <p:attrNameLst>
                                          <p:attrName>ppt_h</p:attrName>
                                        </p:attrNameLst>
                                      </p:cBhvr>
                                      <p:tavLst>
                                        <p:tav tm="0">
                                          <p:val>
                                            <p:fltVal val="0"/>
                                          </p:val>
                                        </p:tav>
                                        <p:tav tm="100000">
                                          <p:val>
                                            <p:strVal val="#ppt_h"/>
                                          </p:val>
                                        </p:tav>
                                      </p:tavLst>
                                    </p:anim>
                                    <p:animEffect transition="in" filter="fade">
                                      <p:cBhvr>
                                        <p:cTn id="58" dur="300"/>
                                        <p:tgtEl>
                                          <p:spTgt spid="31"/>
                                        </p:tgtEl>
                                      </p:cBhvr>
                                    </p:animEffect>
                                  </p:childTnLst>
                                </p:cTn>
                              </p:par>
                              <p:par>
                                <p:cTn id="59" presetID="53" presetClass="entr" presetSubtype="16" fill="hold" nodeType="with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p:cTn id="61" dur="300" fill="hold"/>
                                        <p:tgtEl>
                                          <p:spTgt spid="52"/>
                                        </p:tgtEl>
                                        <p:attrNameLst>
                                          <p:attrName>ppt_w</p:attrName>
                                        </p:attrNameLst>
                                      </p:cBhvr>
                                      <p:tavLst>
                                        <p:tav tm="0">
                                          <p:val>
                                            <p:fltVal val="0"/>
                                          </p:val>
                                        </p:tav>
                                        <p:tav tm="100000">
                                          <p:val>
                                            <p:strVal val="#ppt_w"/>
                                          </p:val>
                                        </p:tav>
                                      </p:tavLst>
                                    </p:anim>
                                    <p:anim calcmode="lin" valueType="num">
                                      <p:cBhvr>
                                        <p:cTn id="62" dur="300" fill="hold"/>
                                        <p:tgtEl>
                                          <p:spTgt spid="52"/>
                                        </p:tgtEl>
                                        <p:attrNameLst>
                                          <p:attrName>ppt_h</p:attrName>
                                        </p:attrNameLst>
                                      </p:cBhvr>
                                      <p:tavLst>
                                        <p:tav tm="0">
                                          <p:val>
                                            <p:fltVal val="0"/>
                                          </p:val>
                                        </p:tav>
                                        <p:tav tm="100000">
                                          <p:val>
                                            <p:strVal val="#ppt_h"/>
                                          </p:val>
                                        </p:tav>
                                      </p:tavLst>
                                    </p:anim>
                                    <p:animEffect transition="in" filter="fade">
                                      <p:cBhvr>
                                        <p:cTn id="63" dur="300"/>
                                        <p:tgtEl>
                                          <p:spTgt spid="52"/>
                                        </p:tgtEl>
                                      </p:cBhvr>
                                    </p:animEffect>
                                  </p:childTnLst>
                                </p:cTn>
                              </p:par>
                            </p:childTnLst>
                          </p:cTn>
                        </p:par>
                        <p:par>
                          <p:cTn id="64" fill="hold">
                            <p:stCondLst>
                              <p:cond delay="4000"/>
                            </p:stCondLst>
                            <p:childTnLst>
                              <p:par>
                                <p:cTn id="65" presetID="22" presetClass="entr" presetSubtype="8" fill="hold"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wipe(left)">
                                      <p:cBhvr>
                                        <p:cTn id="67" dur="500"/>
                                        <p:tgtEl>
                                          <p:spTgt spid="38"/>
                                        </p:tgtEl>
                                      </p:cBhvr>
                                    </p:animEffect>
                                  </p:childTnLst>
                                </p:cTn>
                              </p:par>
                            </p:childTnLst>
                          </p:cTn>
                        </p:par>
                        <p:par>
                          <p:cTn id="68" fill="hold">
                            <p:stCondLst>
                              <p:cond delay="4500"/>
                            </p:stCondLst>
                            <p:childTnLst>
                              <p:par>
                                <p:cTn id="69" presetID="10" presetClass="entr" presetSubtype="0"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fade">
                                      <p:cBhvr>
                                        <p:cTn id="7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37" grpId="0" animBg="1"/>
      <p:bldP spid="5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14488299">
            <a:off x="3153813" y="3085782"/>
            <a:ext cx="1091744" cy="807010"/>
          </a:xfrm>
          <a:prstGeom prst="rect">
            <a:avLst/>
          </a:prstGeom>
        </p:spPr>
      </p:pic>
      <p:pic>
        <p:nvPicPr>
          <p:cNvPr id="53" name="图片 52"/>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1674533">
            <a:off x="5510434" y="3220397"/>
            <a:ext cx="1091744" cy="807010"/>
          </a:xfrm>
          <a:prstGeom prst="rect">
            <a:avLst/>
          </a:prstGeom>
        </p:spPr>
      </p:pic>
      <p:pic>
        <p:nvPicPr>
          <p:cNvPr id="54" name="图片 53"/>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12418080">
            <a:off x="7726015" y="3168764"/>
            <a:ext cx="1091744" cy="807010"/>
          </a:xfrm>
          <a:prstGeom prst="rect">
            <a:avLst/>
          </a:prstGeom>
        </p:spPr>
      </p:pic>
      <p:pic>
        <p:nvPicPr>
          <p:cNvPr id="55" name="图片 54"/>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18596044">
            <a:off x="9830366" y="3098363"/>
            <a:ext cx="1091744" cy="807010"/>
          </a:xfrm>
          <a:prstGeom prst="rect">
            <a:avLst/>
          </a:prstGeom>
        </p:spPr>
      </p:pic>
      <p:pic>
        <p:nvPicPr>
          <p:cNvPr id="43" name="图片 42"/>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14488299">
            <a:off x="1407221" y="3007271"/>
            <a:ext cx="1091744" cy="807010"/>
          </a:xfrm>
          <a:prstGeom prst="rect">
            <a:avLst/>
          </a:prstGeom>
        </p:spPr>
      </p:pic>
      <p:cxnSp>
        <p:nvCxnSpPr>
          <p:cNvPr id="2" name="直接连接符 1"/>
          <p:cNvCxnSpPr/>
          <p:nvPr/>
        </p:nvCxnSpPr>
        <p:spPr>
          <a:xfrm>
            <a:off x="0" y="3600450"/>
            <a:ext cx="121920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 name="淘宝店chenying0907 2"/>
          <p:cNvGrpSpPr/>
          <p:nvPr/>
        </p:nvGrpSpPr>
        <p:grpSpPr>
          <a:xfrm>
            <a:off x="806336" y="3229778"/>
            <a:ext cx="2226188" cy="2705223"/>
            <a:chOff x="345562" y="3328451"/>
            <a:chExt cx="2226188" cy="2705223"/>
          </a:xfrm>
        </p:grpSpPr>
        <p:sp>
          <p:nvSpPr>
            <p:cNvPr id="4" name="圆角淘宝店chenying0907 3"/>
            <p:cNvSpPr/>
            <p:nvPr/>
          </p:nvSpPr>
          <p:spPr>
            <a:xfrm rot="2700000">
              <a:off x="904082" y="3328451"/>
              <a:ext cx="734498" cy="734498"/>
            </a:xfrm>
            <a:prstGeom prst="roundRect">
              <a:avLst/>
            </a:prstGeom>
            <a:solidFill>
              <a:srgbClr val="DDC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淘宝店chenying0907 4"/>
            <p:cNvGrpSpPr/>
            <p:nvPr/>
          </p:nvGrpSpPr>
          <p:grpSpPr>
            <a:xfrm>
              <a:off x="345562" y="4334328"/>
              <a:ext cx="2226188" cy="1699346"/>
              <a:chOff x="345562" y="4067628"/>
              <a:chExt cx="2226188" cy="1699346"/>
            </a:xfrm>
          </p:grpSpPr>
          <p:sp>
            <p:nvSpPr>
              <p:cNvPr id="7" name="淘宝店chenying0907 6"/>
              <p:cNvSpPr/>
              <p:nvPr/>
            </p:nvSpPr>
            <p:spPr>
              <a:xfrm flipH="1">
                <a:off x="345562" y="4147724"/>
                <a:ext cx="98938" cy="1619250"/>
              </a:xfrm>
              <a:prstGeom prst="rect">
                <a:avLst/>
              </a:prstGeom>
              <a:solidFill>
                <a:srgbClr val="B8A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44500" y="4067628"/>
                <a:ext cx="1415772" cy="461665"/>
              </a:xfrm>
              <a:prstGeom prst="rect">
                <a:avLst/>
              </a:prstGeom>
              <a:noFill/>
            </p:spPr>
            <p:txBody>
              <a:bodyPr wrap="none" rtlCol="0">
                <a:spAutoFit/>
              </a:bodyPr>
              <a:lstStyle/>
              <a:p>
                <a:r>
                  <a:rPr lang="zh-CN" altLang="en-US" sz="2400" dirty="0">
                    <a:solidFill>
                      <a:schemeClr val="accent5"/>
                    </a:solidFill>
                    <a:ea typeface="微软雅黑 Light" panose="020B0502040204020203" pitchFamily="34" charset="-122"/>
                  </a:rPr>
                  <a:t>重点事件</a:t>
                </a:r>
              </a:p>
            </p:txBody>
          </p:sp>
          <p:sp>
            <p:nvSpPr>
              <p:cNvPr id="9" name="文本框 8"/>
              <p:cNvSpPr txBox="1"/>
              <p:nvPr/>
            </p:nvSpPr>
            <p:spPr>
              <a:xfrm>
                <a:off x="444500" y="4347779"/>
                <a:ext cx="1372748" cy="369332"/>
              </a:xfrm>
              <a:prstGeom prst="rect">
                <a:avLst/>
              </a:prstGeom>
              <a:noFill/>
            </p:spPr>
            <p:txBody>
              <a:bodyPr wrap="none" rtlCol="0">
                <a:spAutoFit/>
              </a:bodyPr>
              <a:lstStyle/>
              <a:p>
                <a:r>
                  <a:rPr lang="en-US" altLang="zh-CN" dirty="0" smtClean="0">
                    <a:solidFill>
                      <a:srgbClr val="B8A78D"/>
                    </a:solidFill>
                    <a:latin typeface="+mj-lt"/>
                    <a:ea typeface="微软雅黑 Light" panose="020B0502040204020203" pitchFamily="34" charset="-122"/>
                  </a:rPr>
                  <a:t>Subtitle here</a:t>
                </a:r>
                <a:endParaRPr lang="zh-CN" altLang="en-US" dirty="0" smtClean="0">
                  <a:solidFill>
                    <a:srgbClr val="B8A78D"/>
                  </a:solidFill>
                  <a:latin typeface="+mj-lt"/>
                  <a:ea typeface="微软雅黑 Light" panose="020B0502040204020203" pitchFamily="34" charset="-122"/>
                </a:endParaRPr>
              </a:p>
            </p:txBody>
          </p:sp>
          <p:sp>
            <p:nvSpPr>
              <p:cNvPr id="10" name="淘宝店chenying0907 9"/>
              <p:cNvSpPr/>
              <p:nvPr/>
            </p:nvSpPr>
            <p:spPr>
              <a:xfrm>
                <a:off x="444500" y="4809444"/>
                <a:ext cx="2127250" cy="954107"/>
              </a:xfrm>
              <a:prstGeom prst="rect">
                <a:avLst/>
              </a:prstGeom>
            </p:spPr>
            <p:txBody>
              <a:bodyPr wrap="square">
                <a:spAutoFit/>
              </a:bodyPr>
              <a:lstStyle/>
              <a:p>
                <a:r>
                  <a:rPr lang="en-US" altLang="zh-CN" sz="1400" dirty="0" smtClean="0">
                    <a:solidFill>
                      <a:schemeClr val="accent1"/>
                    </a:solidFill>
                    <a:latin typeface="微软雅黑 Light" panose="020B0502040204020203" pitchFamily="34" charset="-122"/>
                    <a:ea typeface="微软雅黑 Light" panose="020B0502040204020203" pitchFamily="34" charset="-122"/>
                  </a:rPr>
                  <a:t>50</a:t>
                </a:r>
                <a:r>
                  <a:rPr lang="zh-CN" altLang="en-US" sz="1400" dirty="0" smtClean="0">
                    <a:solidFill>
                      <a:schemeClr val="accent1"/>
                    </a:solidFill>
                    <a:latin typeface="微软雅黑 Light" panose="020B0502040204020203" pitchFamily="34" charset="-122"/>
                    <a:ea typeface="微软雅黑 Light" panose="020B0502040204020203" pitchFamily="34" charset="-122"/>
                  </a:rPr>
                  <a:t>年代的捷克，今天的人们把它视为一个政治审讯、迫害、禁书和合法谋杀的时代。</a:t>
                </a:r>
                <a:endParaRPr lang="zh-CN" altLang="en-US" sz="1400" dirty="0">
                  <a:solidFill>
                    <a:schemeClr val="accent1"/>
                  </a:solidFill>
                  <a:latin typeface="微软雅黑 Light" panose="020B0502040204020203" pitchFamily="34" charset="-122"/>
                  <a:ea typeface="微软雅黑 Light" panose="020B0502040204020203" pitchFamily="34" charset="-122"/>
                </a:endParaRPr>
              </a:p>
            </p:txBody>
          </p:sp>
        </p:grpSp>
        <p:sp>
          <p:nvSpPr>
            <p:cNvPr id="6" name="文本框 5"/>
            <p:cNvSpPr txBox="1"/>
            <p:nvPr/>
          </p:nvSpPr>
          <p:spPr>
            <a:xfrm>
              <a:off x="884046" y="3457542"/>
              <a:ext cx="774571" cy="523220"/>
            </a:xfrm>
            <a:prstGeom prst="rect">
              <a:avLst/>
            </a:prstGeom>
            <a:noFill/>
          </p:spPr>
          <p:txBody>
            <a:bodyPr wrap="none" rtlCol="0">
              <a:spAutoFit/>
            </a:bodyPr>
            <a:lstStyle/>
            <a:p>
              <a:pPr algn="ctr"/>
              <a:r>
                <a:rPr lang="en-US" altLang="zh-CN" sz="2800" dirty="0" smtClean="0">
                  <a:solidFill>
                    <a:schemeClr val="accent2"/>
                  </a:solidFill>
                  <a:latin typeface="Agency FB" panose="020B0503020202020204" pitchFamily="34" charset="0"/>
                  <a:ea typeface="微软雅黑 Light" panose="020B0502040204020203" pitchFamily="34" charset="-122"/>
                </a:rPr>
                <a:t>2002</a:t>
              </a:r>
              <a:endParaRPr lang="zh-CN" altLang="en-US" sz="2800" dirty="0" smtClean="0">
                <a:solidFill>
                  <a:schemeClr val="accent2"/>
                </a:solidFill>
                <a:latin typeface="Agency FB" panose="020B0503020202020204" pitchFamily="34" charset="0"/>
                <a:ea typeface="微软雅黑 Light" panose="020B0502040204020203" pitchFamily="34" charset="-122"/>
              </a:endParaRPr>
            </a:p>
          </p:txBody>
        </p:sp>
      </p:grpSp>
      <p:grpSp>
        <p:nvGrpSpPr>
          <p:cNvPr id="11" name="淘宝店chenying0907 10"/>
          <p:cNvGrpSpPr/>
          <p:nvPr/>
        </p:nvGrpSpPr>
        <p:grpSpPr>
          <a:xfrm>
            <a:off x="3008442" y="1381732"/>
            <a:ext cx="2226188" cy="2585967"/>
            <a:chOff x="2756264" y="1476982"/>
            <a:chExt cx="2226188" cy="2585967"/>
          </a:xfrm>
        </p:grpSpPr>
        <p:sp>
          <p:nvSpPr>
            <p:cNvPr id="12" name="圆角淘宝店chenying0907 11"/>
            <p:cNvSpPr/>
            <p:nvPr/>
          </p:nvSpPr>
          <p:spPr>
            <a:xfrm rot="2700000">
              <a:off x="3345990" y="3328451"/>
              <a:ext cx="734498" cy="734498"/>
            </a:xfrm>
            <a:prstGeom prst="roundRect">
              <a:avLst/>
            </a:prstGeom>
            <a:solidFill>
              <a:srgbClr val="DDC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淘宝店chenying0907 12"/>
            <p:cNvGrpSpPr/>
            <p:nvPr/>
          </p:nvGrpSpPr>
          <p:grpSpPr>
            <a:xfrm>
              <a:off x="2756264" y="1476982"/>
              <a:ext cx="2226188" cy="1699346"/>
              <a:chOff x="345562" y="4067628"/>
              <a:chExt cx="2226188" cy="1699346"/>
            </a:xfrm>
          </p:grpSpPr>
          <p:sp>
            <p:nvSpPr>
              <p:cNvPr id="15" name="淘宝店chenying0907 14"/>
              <p:cNvSpPr/>
              <p:nvPr/>
            </p:nvSpPr>
            <p:spPr>
              <a:xfrm flipH="1">
                <a:off x="345562" y="4147724"/>
                <a:ext cx="98938" cy="1619250"/>
              </a:xfrm>
              <a:prstGeom prst="rect">
                <a:avLst/>
              </a:prstGeom>
              <a:solidFill>
                <a:srgbClr val="B8A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444500" y="4067628"/>
                <a:ext cx="1415772" cy="461665"/>
              </a:xfrm>
              <a:prstGeom prst="rect">
                <a:avLst/>
              </a:prstGeom>
              <a:noFill/>
            </p:spPr>
            <p:txBody>
              <a:bodyPr wrap="none" rtlCol="0">
                <a:spAutoFit/>
              </a:bodyPr>
              <a:lstStyle/>
              <a:p>
                <a:r>
                  <a:rPr lang="zh-CN" altLang="en-US" sz="2400" dirty="0">
                    <a:solidFill>
                      <a:schemeClr val="accent5"/>
                    </a:solidFill>
                    <a:ea typeface="微软雅黑 Light" panose="020B0502040204020203" pitchFamily="34" charset="-122"/>
                  </a:rPr>
                  <a:t>重点事件</a:t>
                </a:r>
              </a:p>
            </p:txBody>
          </p:sp>
          <p:sp>
            <p:nvSpPr>
              <p:cNvPr id="17" name="文本框 16"/>
              <p:cNvSpPr txBox="1"/>
              <p:nvPr/>
            </p:nvSpPr>
            <p:spPr>
              <a:xfrm>
                <a:off x="444500" y="4347779"/>
                <a:ext cx="1372748" cy="369332"/>
              </a:xfrm>
              <a:prstGeom prst="rect">
                <a:avLst/>
              </a:prstGeom>
              <a:noFill/>
            </p:spPr>
            <p:txBody>
              <a:bodyPr wrap="none" rtlCol="0">
                <a:spAutoFit/>
              </a:bodyPr>
              <a:lstStyle/>
              <a:p>
                <a:r>
                  <a:rPr lang="en-US" altLang="zh-CN" dirty="0" smtClean="0">
                    <a:solidFill>
                      <a:srgbClr val="B8A78D"/>
                    </a:solidFill>
                    <a:latin typeface="+mj-lt"/>
                    <a:ea typeface="微软雅黑 Light" panose="020B0502040204020203" pitchFamily="34" charset="-122"/>
                  </a:rPr>
                  <a:t>Subtitle here</a:t>
                </a:r>
                <a:endParaRPr lang="zh-CN" altLang="en-US" dirty="0" smtClean="0">
                  <a:solidFill>
                    <a:srgbClr val="B8A78D"/>
                  </a:solidFill>
                  <a:latin typeface="+mj-lt"/>
                  <a:ea typeface="微软雅黑 Light" panose="020B0502040204020203" pitchFamily="34" charset="-122"/>
                </a:endParaRPr>
              </a:p>
            </p:txBody>
          </p:sp>
          <p:sp>
            <p:nvSpPr>
              <p:cNvPr id="18" name="淘宝店chenying0907 17"/>
              <p:cNvSpPr/>
              <p:nvPr/>
            </p:nvSpPr>
            <p:spPr>
              <a:xfrm>
                <a:off x="444500" y="4809444"/>
                <a:ext cx="2127250" cy="954107"/>
              </a:xfrm>
              <a:prstGeom prst="rect">
                <a:avLst/>
              </a:prstGeom>
            </p:spPr>
            <p:txBody>
              <a:bodyPr wrap="square">
                <a:spAutoFit/>
              </a:bodyPr>
              <a:lstStyle/>
              <a:p>
                <a:r>
                  <a:rPr lang="en-US" altLang="zh-CN" sz="1400" dirty="0">
                    <a:solidFill>
                      <a:schemeClr val="accent1"/>
                    </a:solidFill>
                    <a:latin typeface="微软雅黑 Light" panose="020B0502040204020203" pitchFamily="34" charset="-122"/>
                    <a:ea typeface="微软雅黑 Light" panose="020B0502040204020203" pitchFamily="34" charset="-122"/>
                  </a:rPr>
                  <a:t>50</a:t>
                </a:r>
                <a:r>
                  <a:rPr lang="zh-CN" altLang="en-US" sz="1400" dirty="0">
                    <a:solidFill>
                      <a:schemeClr val="accent1"/>
                    </a:solidFill>
                    <a:latin typeface="微软雅黑 Light" panose="020B0502040204020203" pitchFamily="34" charset="-122"/>
                    <a:ea typeface="微软雅黑 Light" panose="020B0502040204020203" pitchFamily="34" charset="-122"/>
                  </a:rPr>
                  <a:t>年代的捷克，今天的人们把它视为一个政治审讯、迫害、禁书和合法谋杀的时代。</a:t>
                </a:r>
              </a:p>
            </p:txBody>
          </p:sp>
        </p:grpSp>
        <p:sp>
          <p:nvSpPr>
            <p:cNvPr id="14" name="文本框 13"/>
            <p:cNvSpPr txBox="1"/>
            <p:nvPr/>
          </p:nvSpPr>
          <p:spPr>
            <a:xfrm>
              <a:off x="3321945" y="3457542"/>
              <a:ext cx="782587" cy="523220"/>
            </a:xfrm>
            <a:prstGeom prst="rect">
              <a:avLst/>
            </a:prstGeom>
            <a:noFill/>
          </p:spPr>
          <p:txBody>
            <a:bodyPr wrap="none" rtlCol="0">
              <a:spAutoFit/>
            </a:bodyPr>
            <a:lstStyle/>
            <a:p>
              <a:pPr algn="ctr"/>
              <a:r>
                <a:rPr lang="en-US" altLang="zh-CN" sz="2800" dirty="0" smtClean="0">
                  <a:solidFill>
                    <a:schemeClr val="accent2"/>
                  </a:solidFill>
                  <a:latin typeface="Agency FB" panose="020B0503020202020204" pitchFamily="34" charset="0"/>
                  <a:ea typeface="微软雅黑 Light" panose="020B0502040204020203" pitchFamily="34" charset="-122"/>
                </a:rPr>
                <a:t>2005</a:t>
              </a:r>
              <a:endParaRPr lang="zh-CN" altLang="en-US" sz="2800" dirty="0" smtClean="0">
                <a:solidFill>
                  <a:schemeClr val="accent2"/>
                </a:solidFill>
                <a:latin typeface="Agency FB" panose="020B0503020202020204" pitchFamily="34" charset="0"/>
                <a:ea typeface="微软雅黑 Light" panose="020B0502040204020203" pitchFamily="34" charset="-122"/>
              </a:endParaRPr>
            </a:p>
          </p:txBody>
        </p:sp>
      </p:grpSp>
      <p:grpSp>
        <p:nvGrpSpPr>
          <p:cNvPr id="19" name="淘宝店chenying0907 18"/>
          <p:cNvGrpSpPr/>
          <p:nvPr/>
        </p:nvGrpSpPr>
        <p:grpSpPr>
          <a:xfrm>
            <a:off x="5166966" y="3233200"/>
            <a:ext cx="2226188" cy="2705224"/>
            <a:chOff x="5166966" y="3328450"/>
            <a:chExt cx="2226188" cy="2705224"/>
          </a:xfrm>
        </p:grpSpPr>
        <p:sp>
          <p:nvSpPr>
            <p:cNvPr id="20" name="圆角淘宝店chenying0907 19"/>
            <p:cNvSpPr/>
            <p:nvPr/>
          </p:nvSpPr>
          <p:spPr>
            <a:xfrm rot="2700000">
              <a:off x="5787898" y="3328450"/>
              <a:ext cx="734498" cy="734498"/>
            </a:xfrm>
            <a:prstGeom prst="roundRect">
              <a:avLst/>
            </a:prstGeom>
            <a:solidFill>
              <a:srgbClr val="DDC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淘宝店chenying0907 20"/>
            <p:cNvGrpSpPr/>
            <p:nvPr/>
          </p:nvGrpSpPr>
          <p:grpSpPr>
            <a:xfrm>
              <a:off x="5166966" y="4334328"/>
              <a:ext cx="2226188" cy="1699346"/>
              <a:chOff x="345562" y="4067628"/>
              <a:chExt cx="2226188" cy="1699346"/>
            </a:xfrm>
          </p:grpSpPr>
          <p:sp>
            <p:nvSpPr>
              <p:cNvPr id="23" name="淘宝店chenying0907 22"/>
              <p:cNvSpPr/>
              <p:nvPr/>
            </p:nvSpPr>
            <p:spPr>
              <a:xfrm flipH="1">
                <a:off x="345562" y="4147724"/>
                <a:ext cx="98938" cy="1619250"/>
              </a:xfrm>
              <a:prstGeom prst="rect">
                <a:avLst/>
              </a:prstGeom>
              <a:solidFill>
                <a:srgbClr val="B8A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444500" y="4067628"/>
                <a:ext cx="1415772" cy="461665"/>
              </a:xfrm>
              <a:prstGeom prst="rect">
                <a:avLst/>
              </a:prstGeom>
              <a:noFill/>
            </p:spPr>
            <p:txBody>
              <a:bodyPr wrap="none" rtlCol="0">
                <a:spAutoFit/>
              </a:bodyPr>
              <a:lstStyle/>
              <a:p>
                <a:r>
                  <a:rPr lang="zh-CN" altLang="en-US" sz="2400" dirty="0">
                    <a:solidFill>
                      <a:schemeClr val="accent5"/>
                    </a:solidFill>
                    <a:ea typeface="微软雅黑 Light" panose="020B0502040204020203" pitchFamily="34" charset="-122"/>
                  </a:rPr>
                  <a:t>重点事件</a:t>
                </a:r>
              </a:p>
            </p:txBody>
          </p:sp>
          <p:sp>
            <p:nvSpPr>
              <p:cNvPr id="25" name="文本框 24"/>
              <p:cNvSpPr txBox="1"/>
              <p:nvPr/>
            </p:nvSpPr>
            <p:spPr>
              <a:xfrm>
                <a:off x="444500" y="4347779"/>
                <a:ext cx="1372748" cy="369332"/>
              </a:xfrm>
              <a:prstGeom prst="rect">
                <a:avLst/>
              </a:prstGeom>
              <a:noFill/>
            </p:spPr>
            <p:txBody>
              <a:bodyPr wrap="none" rtlCol="0">
                <a:spAutoFit/>
              </a:bodyPr>
              <a:lstStyle/>
              <a:p>
                <a:r>
                  <a:rPr lang="en-US" altLang="zh-CN" dirty="0" smtClean="0">
                    <a:solidFill>
                      <a:srgbClr val="B8A78D"/>
                    </a:solidFill>
                    <a:latin typeface="+mj-lt"/>
                    <a:ea typeface="微软雅黑 Light" panose="020B0502040204020203" pitchFamily="34" charset="-122"/>
                  </a:rPr>
                  <a:t>Subtitle here</a:t>
                </a:r>
                <a:endParaRPr lang="zh-CN" altLang="en-US" dirty="0" smtClean="0">
                  <a:solidFill>
                    <a:srgbClr val="B8A78D"/>
                  </a:solidFill>
                  <a:latin typeface="+mj-lt"/>
                  <a:ea typeface="微软雅黑 Light" panose="020B0502040204020203" pitchFamily="34" charset="-122"/>
                </a:endParaRPr>
              </a:p>
            </p:txBody>
          </p:sp>
          <p:sp>
            <p:nvSpPr>
              <p:cNvPr id="26" name="淘宝店chenying0907 25"/>
              <p:cNvSpPr/>
              <p:nvPr/>
            </p:nvSpPr>
            <p:spPr>
              <a:xfrm>
                <a:off x="444500" y="4809444"/>
                <a:ext cx="2127250" cy="954107"/>
              </a:xfrm>
              <a:prstGeom prst="rect">
                <a:avLst/>
              </a:prstGeom>
            </p:spPr>
            <p:txBody>
              <a:bodyPr wrap="square">
                <a:spAutoFit/>
              </a:bodyPr>
              <a:lstStyle/>
              <a:p>
                <a:r>
                  <a:rPr lang="en-US" altLang="zh-CN" sz="1400" dirty="0">
                    <a:solidFill>
                      <a:schemeClr val="accent1"/>
                    </a:solidFill>
                    <a:latin typeface="微软雅黑 Light" panose="020B0502040204020203" pitchFamily="34" charset="-122"/>
                    <a:ea typeface="微软雅黑 Light" panose="020B0502040204020203" pitchFamily="34" charset="-122"/>
                  </a:rPr>
                  <a:t>50</a:t>
                </a:r>
                <a:r>
                  <a:rPr lang="zh-CN" altLang="en-US" sz="1400" dirty="0">
                    <a:solidFill>
                      <a:schemeClr val="accent1"/>
                    </a:solidFill>
                    <a:latin typeface="微软雅黑 Light" panose="020B0502040204020203" pitchFamily="34" charset="-122"/>
                    <a:ea typeface="微软雅黑 Light" panose="020B0502040204020203" pitchFamily="34" charset="-122"/>
                  </a:rPr>
                  <a:t>年代的捷克，今天的人们把它视为一个政治审讯、迫害、禁书和合法谋杀的时代。</a:t>
                </a:r>
              </a:p>
            </p:txBody>
          </p:sp>
        </p:grpSp>
        <p:sp>
          <p:nvSpPr>
            <p:cNvPr id="22" name="文本框 21"/>
            <p:cNvSpPr txBox="1"/>
            <p:nvPr/>
          </p:nvSpPr>
          <p:spPr>
            <a:xfrm>
              <a:off x="5808739" y="3457542"/>
              <a:ext cx="692818" cy="523220"/>
            </a:xfrm>
            <a:prstGeom prst="rect">
              <a:avLst/>
            </a:prstGeom>
            <a:noFill/>
          </p:spPr>
          <p:txBody>
            <a:bodyPr wrap="none" rtlCol="0">
              <a:spAutoFit/>
            </a:bodyPr>
            <a:lstStyle/>
            <a:p>
              <a:pPr algn="ctr"/>
              <a:r>
                <a:rPr lang="en-US" altLang="zh-CN" sz="2800" dirty="0" smtClean="0">
                  <a:solidFill>
                    <a:schemeClr val="accent2"/>
                  </a:solidFill>
                  <a:latin typeface="Agency FB" panose="020B0503020202020204" pitchFamily="34" charset="0"/>
                  <a:ea typeface="微软雅黑 Light" panose="020B0502040204020203" pitchFamily="34" charset="-122"/>
                </a:rPr>
                <a:t>2012</a:t>
              </a:r>
              <a:endParaRPr lang="zh-CN" altLang="en-US" sz="2800" dirty="0" smtClean="0">
                <a:solidFill>
                  <a:schemeClr val="accent2"/>
                </a:solidFill>
                <a:latin typeface="Agency FB" panose="020B0503020202020204" pitchFamily="34" charset="0"/>
                <a:ea typeface="微软雅黑 Light" panose="020B0502040204020203" pitchFamily="34" charset="-122"/>
              </a:endParaRPr>
            </a:p>
          </p:txBody>
        </p:sp>
      </p:grpSp>
      <p:grpSp>
        <p:nvGrpSpPr>
          <p:cNvPr id="27" name="淘宝店chenying0907 26"/>
          <p:cNvGrpSpPr/>
          <p:nvPr/>
        </p:nvGrpSpPr>
        <p:grpSpPr>
          <a:xfrm>
            <a:off x="7171604" y="1381732"/>
            <a:ext cx="2226188" cy="2585965"/>
            <a:chOff x="7577668" y="1476982"/>
            <a:chExt cx="2226188" cy="2585965"/>
          </a:xfrm>
        </p:grpSpPr>
        <p:sp>
          <p:nvSpPr>
            <p:cNvPr id="28" name="圆角淘宝店chenying0907 27"/>
            <p:cNvSpPr/>
            <p:nvPr/>
          </p:nvSpPr>
          <p:spPr>
            <a:xfrm rot="2700000">
              <a:off x="8229806" y="3328449"/>
              <a:ext cx="734498" cy="734498"/>
            </a:xfrm>
            <a:prstGeom prst="roundRect">
              <a:avLst/>
            </a:prstGeom>
            <a:solidFill>
              <a:srgbClr val="DDC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淘宝店chenying0907 28"/>
            <p:cNvGrpSpPr/>
            <p:nvPr/>
          </p:nvGrpSpPr>
          <p:grpSpPr>
            <a:xfrm>
              <a:off x="7577668" y="1476982"/>
              <a:ext cx="2226188" cy="1699346"/>
              <a:chOff x="345562" y="4067628"/>
              <a:chExt cx="2226188" cy="1699346"/>
            </a:xfrm>
          </p:grpSpPr>
          <p:sp>
            <p:nvSpPr>
              <p:cNvPr id="31" name="淘宝店chenying0907 30"/>
              <p:cNvSpPr/>
              <p:nvPr/>
            </p:nvSpPr>
            <p:spPr>
              <a:xfrm flipH="1">
                <a:off x="345562" y="4147724"/>
                <a:ext cx="98938" cy="1619250"/>
              </a:xfrm>
              <a:prstGeom prst="rect">
                <a:avLst/>
              </a:prstGeom>
              <a:solidFill>
                <a:srgbClr val="B8A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44500" y="4067628"/>
                <a:ext cx="1415772" cy="461665"/>
              </a:xfrm>
              <a:prstGeom prst="rect">
                <a:avLst/>
              </a:prstGeom>
              <a:noFill/>
            </p:spPr>
            <p:txBody>
              <a:bodyPr wrap="none" rtlCol="0">
                <a:spAutoFit/>
              </a:bodyPr>
              <a:lstStyle/>
              <a:p>
                <a:r>
                  <a:rPr lang="zh-CN" altLang="en-US" sz="2400" dirty="0">
                    <a:solidFill>
                      <a:schemeClr val="accent5"/>
                    </a:solidFill>
                    <a:ea typeface="微软雅黑 Light" panose="020B0502040204020203" pitchFamily="34" charset="-122"/>
                  </a:rPr>
                  <a:t>重点事件</a:t>
                </a:r>
              </a:p>
            </p:txBody>
          </p:sp>
          <p:sp>
            <p:nvSpPr>
              <p:cNvPr id="33" name="文本框 32"/>
              <p:cNvSpPr txBox="1"/>
              <p:nvPr/>
            </p:nvSpPr>
            <p:spPr>
              <a:xfrm>
                <a:off x="444500" y="4347779"/>
                <a:ext cx="1372748" cy="369332"/>
              </a:xfrm>
              <a:prstGeom prst="rect">
                <a:avLst/>
              </a:prstGeom>
              <a:noFill/>
            </p:spPr>
            <p:txBody>
              <a:bodyPr wrap="none" rtlCol="0">
                <a:spAutoFit/>
              </a:bodyPr>
              <a:lstStyle/>
              <a:p>
                <a:r>
                  <a:rPr lang="en-US" altLang="zh-CN" dirty="0" smtClean="0">
                    <a:solidFill>
                      <a:srgbClr val="B8A78D"/>
                    </a:solidFill>
                    <a:latin typeface="+mj-lt"/>
                    <a:ea typeface="微软雅黑 Light" panose="020B0502040204020203" pitchFamily="34" charset="-122"/>
                  </a:rPr>
                  <a:t>Subtitle here</a:t>
                </a:r>
                <a:endParaRPr lang="zh-CN" altLang="en-US" dirty="0" smtClean="0">
                  <a:solidFill>
                    <a:srgbClr val="B8A78D"/>
                  </a:solidFill>
                  <a:latin typeface="+mj-lt"/>
                  <a:ea typeface="微软雅黑 Light" panose="020B0502040204020203" pitchFamily="34" charset="-122"/>
                </a:endParaRPr>
              </a:p>
            </p:txBody>
          </p:sp>
          <p:sp>
            <p:nvSpPr>
              <p:cNvPr id="34" name="淘宝店chenying0907 33"/>
              <p:cNvSpPr/>
              <p:nvPr/>
            </p:nvSpPr>
            <p:spPr>
              <a:xfrm>
                <a:off x="444500" y="4809444"/>
                <a:ext cx="2127250" cy="954107"/>
              </a:xfrm>
              <a:prstGeom prst="rect">
                <a:avLst/>
              </a:prstGeom>
            </p:spPr>
            <p:txBody>
              <a:bodyPr wrap="square">
                <a:spAutoFit/>
              </a:bodyPr>
              <a:lstStyle/>
              <a:p>
                <a:r>
                  <a:rPr lang="en-US" altLang="zh-CN" sz="1400" dirty="0">
                    <a:solidFill>
                      <a:schemeClr val="accent1"/>
                    </a:solidFill>
                    <a:latin typeface="微软雅黑 Light" panose="020B0502040204020203" pitchFamily="34" charset="-122"/>
                    <a:ea typeface="微软雅黑 Light" panose="020B0502040204020203" pitchFamily="34" charset="-122"/>
                  </a:rPr>
                  <a:t>50</a:t>
                </a:r>
                <a:r>
                  <a:rPr lang="zh-CN" altLang="en-US" sz="1400" dirty="0">
                    <a:solidFill>
                      <a:schemeClr val="accent1"/>
                    </a:solidFill>
                    <a:latin typeface="微软雅黑 Light" panose="020B0502040204020203" pitchFamily="34" charset="-122"/>
                    <a:ea typeface="微软雅黑 Light" panose="020B0502040204020203" pitchFamily="34" charset="-122"/>
                  </a:rPr>
                  <a:t>年代的捷克，今天的人们把它视为一个政治审讯、迫害、禁书和合法谋杀的时代。</a:t>
                </a:r>
              </a:p>
            </p:txBody>
          </p:sp>
        </p:grpSp>
        <p:sp>
          <p:nvSpPr>
            <p:cNvPr id="30" name="文本框 29"/>
            <p:cNvSpPr txBox="1"/>
            <p:nvPr/>
          </p:nvSpPr>
          <p:spPr>
            <a:xfrm>
              <a:off x="8244234" y="3457542"/>
              <a:ext cx="705642" cy="523220"/>
            </a:xfrm>
            <a:prstGeom prst="rect">
              <a:avLst/>
            </a:prstGeom>
            <a:noFill/>
          </p:spPr>
          <p:txBody>
            <a:bodyPr wrap="none" rtlCol="0">
              <a:spAutoFit/>
            </a:bodyPr>
            <a:lstStyle/>
            <a:p>
              <a:pPr algn="ctr"/>
              <a:r>
                <a:rPr lang="en-US" altLang="zh-CN" sz="2800" dirty="0" smtClean="0">
                  <a:solidFill>
                    <a:schemeClr val="accent2"/>
                  </a:solidFill>
                  <a:latin typeface="Agency FB" panose="020B0503020202020204" pitchFamily="34" charset="0"/>
                  <a:ea typeface="微软雅黑 Light" panose="020B0502040204020203" pitchFamily="34" charset="-122"/>
                </a:rPr>
                <a:t>2013</a:t>
              </a:r>
              <a:endParaRPr lang="zh-CN" altLang="en-US" sz="2800" dirty="0" smtClean="0">
                <a:solidFill>
                  <a:schemeClr val="accent2"/>
                </a:solidFill>
                <a:latin typeface="Agency FB" panose="020B0503020202020204" pitchFamily="34" charset="0"/>
                <a:ea typeface="微软雅黑 Light" panose="020B0502040204020203" pitchFamily="34" charset="-122"/>
              </a:endParaRPr>
            </a:p>
          </p:txBody>
        </p:sp>
      </p:grpSp>
      <p:grpSp>
        <p:nvGrpSpPr>
          <p:cNvPr id="35" name="淘宝店chenying0907 34"/>
          <p:cNvGrpSpPr/>
          <p:nvPr/>
        </p:nvGrpSpPr>
        <p:grpSpPr>
          <a:xfrm>
            <a:off x="9474761" y="3233198"/>
            <a:ext cx="2226188" cy="2705226"/>
            <a:chOff x="9988370" y="3328448"/>
            <a:chExt cx="2226188" cy="2705226"/>
          </a:xfrm>
        </p:grpSpPr>
        <p:sp>
          <p:nvSpPr>
            <p:cNvPr id="36" name="圆角淘宝店chenying0907 35"/>
            <p:cNvSpPr/>
            <p:nvPr/>
          </p:nvSpPr>
          <p:spPr>
            <a:xfrm rot="2700000">
              <a:off x="10671714" y="3328448"/>
              <a:ext cx="734498" cy="734498"/>
            </a:xfrm>
            <a:prstGeom prst="roundRect">
              <a:avLst/>
            </a:prstGeom>
            <a:solidFill>
              <a:srgbClr val="DDCC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淘宝店chenying0907 36"/>
            <p:cNvGrpSpPr/>
            <p:nvPr/>
          </p:nvGrpSpPr>
          <p:grpSpPr>
            <a:xfrm>
              <a:off x="9988370" y="4334328"/>
              <a:ext cx="2226188" cy="1699346"/>
              <a:chOff x="345562" y="4067628"/>
              <a:chExt cx="2226188" cy="1699346"/>
            </a:xfrm>
          </p:grpSpPr>
          <p:sp>
            <p:nvSpPr>
              <p:cNvPr id="39" name="淘宝店chenying0907 38"/>
              <p:cNvSpPr/>
              <p:nvPr/>
            </p:nvSpPr>
            <p:spPr>
              <a:xfrm flipH="1">
                <a:off x="345562" y="4147724"/>
                <a:ext cx="98938" cy="1619250"/>
              </a:xfrm>
              <a:prstGeom prst="rect">
                <a:avLst/>
              </a:prstGeom>
              <a:solidFill>
                <a:srgbClr val="B8A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444500" y="4067628"/>
                <a:ext cx="1415772" cy="461665"/>
              </a:xfrm>
              <a:prstGeom prst="rect">
                <a:avLst/>
              </a:prstGeom>
              <a:noFill/>
            </p:spPr>
            <p:txBody>
              <a:bodyPr wrap="none" rtlCol="0">
                <a:spAutoFit/>
              </a:bodyPr>
              <a:lstStyle/>
              <a:p>
                <a:r>
                  <a:rPr lang="zh-CN" altLang="en-US" sz="2400" dirty="0" smtClean="0">
                    <a:solidFill>
                      <a:schemeClr val="accent5"/>
                    </a:solidFill>
                    <a:latin typeface="+mj-lt"/>
                    <a:ea typeface="微软雅黑 Light" panose="020B0502040204020203" pitchFamily="34" charset="-122"/>
                  </a:rPr>
                  <a:t>重点事件</a:t>
                </a:r>
              </a:p>
            </p:txBody>
          </p:sp>
          <p:sp>
            <p:nvSpPr>
              <p:cNvPr id="41" name="文本框 40"/>
              <p:cNvSpPr txBox="1"/>
              <p:nvPr/>
            </p:nvSpPr>
            <p:spPr>
              <a:xfrm>
                <a:off x="444500" y="4347779"/>
                <a:ext cx="1372748" cy="369332"/>
              </a:xfrm>
              <a:prstGeom prst="rect">
                <a:avLst/>
              </a:prstGeom>
              <a:noFill/>
            </p:spPr>
            <p:txBody>
              <a:bodyPr wrap="none" rtlCol="0">
                <a:spAutoFit/>
              </a:bodyPr>
              <a:lstStyle/>
              <a:p>
                <a:r>
                  <a:rPr lang="en-US" altLang="zh-CN" dirty="0" smtClean="0">
                    <a:solidFill>
                      <a:srgbClr val="B8A78D"/>
                    </a:solidFill>
                    <a:latin typeface="+mj-lt"/>
                    <a:ea typeface="微软雅黑 Light" panose="020B0502040204020203" pitchFamily="34" charset="-122"/>
                  </a:rPr>
                  <a:t>Subtitle here</a:t>
                </a:r>
                <a:endParaRPr lang="zh-CN" altLang="en-US" dirty="0" smtClean="0">
                  <a:solidFill>
                    <a:srgbClr val="B8A78D"/>
                  </a:solidFill>
                  <a:latin typeface="+mj-lt"/>
                  <a:ea typeface="微软雅黑 Light" panose="020B0502040204020203" pitchFamily="34" charset="-122"/>
                </a:endParaRPr>
              </a:p>
            </p:txBody>
          </p:sp>
          <p:sp>
            <p:nvSpPr>
              <p:cNvPr id="42" name="淘宝店chenying0907 41"/>
              <p:cNvSpPr/>
              <p:nvPr/>
            </p:nvSpPr>
            <p:spPr>
              <a:xfrm>
                <a:off x="444500" y="4809444"/>
                <a:ext cx="2127250" cy="954107"/>
              </a:xfrm>
              <a:prstGeom prst="rect">
                <a:avLst/>
              </a:prstGeom>
            </p:spPr>
            <p:txBody>
              <a:bodyPr wrap="square">
                <a:spAutoFit/>
              </a:bodyPr>
              <a:lstStyle/>
              <a:p>
                <a:r>
                  <a:rPr lang="en-US" altLang="zh-CN" sz="1400" dirty="0">
                    <a:solidFill>
                      <a:schemeClr val="accent1"/>
                    </a:solidFill>
                    <a:latin typeface="微软雅黑 Light" panose="020B0502040204020203" pitchFamily="34" charset="-122"/>
                    <a:ea typeface="微软雅黑 Light" panose="020B0502040204020203" pitchFamily="34" charset="-122"/>
                  </a:rPr>
                  <a:t>50</a:t>
                </a:r>
                <a:r>
                  <a:rPr lang="zh-CN" altLang="en-US" sz="1400" dirty="0">
                    <a:solidFill>
                      <a:schemeClr val="accent1"/>
                    </a:solidFill>
                    <a:latin typeface="微软雅黑 Light" panose="020B0502040204020203" pitchFamily="34" charset="-122"/>
                    <a:ea typeface="微软雅黑 Light" panose="020B0502040204020203" pitchFamily="34" charset="-122"/>
                  </a:rPr>
                  <a:t>年代的捷克，今天的人们把它视为一个政治审讯、迫害、禁书和合法谋杀的时代。</a:t>
                </a:r>
              </a:p>
            </p:txBody>
          </p:sp>
        </p:grpSp>
        <p:sp>
          <p:nvSpPr>
            <p:cNvPr id="38" name="文本框 37"/>
            <p:cNvSpPr txBox="1"/>
            <p:nvPr/>
          </p:nvSpPr>
          <p:spPr>
            <a:xfrm>
              <a:off x="10688546" y="3457542"/>
              <a:ext cx="700833" cy="523220"/>
            </a:xfrm>
            <a:prstGeom prst="rect">
              <a:avLst/>
            </a:prstGeom>
            <a:noFill/>
          </p:spPr>
          <p:txBody>
            <a:bodyPr wrap="none" rtlCol="0">
              <a:spAutoFit/>
            </a:bodyPr>
            <a:lstStyle/>
            <a:p>
              <a:pPr algn="ctr"/>
              <a:r>
                <a:rPr lang="en-US" altLang="zh-CN" sz="2800" dirty="0" smtClean="0">
                  <a:solidFill>
                    <a:schemeClr val="accent2"/>
                  </a:solidFill>
                  <a:latin typeface="Agency FB" panose="020B0503020202020204" pitchFamily="34" charset="0"/>
                  <a:ea typeface="微软雅黑 Light" panose="020B0502040204020203" pitchFamily="34" charset="-122"/>
                </a:rPr>
                <a:t>2015</a:t>
              </a:r>
              <a:endParaRPr lang="zh-CN" altLang="en-US" sz="2800" dirty="0" smtClean="0">
                <a:solidFill>
                  <a:schemeClr val="accent2"/>
                </a:solidFill>
                <a:latin typeface="Agency FB" panose="020B0503020202020204" pitchFamily="34" charset="0"/>
                <a:ea typeface="微软雅黑 Light" panose="020B0502040204020203" pitchFamily="34" charset="-122"/>
              </a:endParaRPr>
            </a:p>
          </p:txBody>
        </p:sp>
      </p:grpSp>
      <p:grpSp>
        <p:nvGrpSpPr>
          <p:cNvPr id="56" name="淘宝店chenying0907 55"/>
          <p:cNvGrpSpPr/>
          <p:nvPr/>
        </p:nvGrpSpPr>
        <p:grpSpPr>
          <a:xfrm>
            <a:off x="2937998" y="205130"/>
            <a:ext cx="6316003" cy="1142452"/>
            <a:chOff x="2937998" y="205130"/>
            <a:chExt cx="6316003" cy="1142452"/>
          </a:xfrm>
        </p:grpSpPr>
        <p:grpSp>
          <p:nvGrpSpPr>
            <p:cNvPr id="57" name="淘宝店chenying0907 56"/>
            <p:cNvGrpSpPr/>
            <p:nvPr/>
          </p:nvGrpSpPr>
          <p:grpSpPr>
            <a:xfrm>
              <a:off x="4657144" y="598751"/>
              <a:ext cx="2877711" cy="748831"/>
              <a:chOff x="4634754" y="572903"/>
              <a:chExt cx="2877711" cy="748831"/>
            </a:xfrm>
          </p:grpSpPr>
          <p:sp>
            <p:nvSpPr>
              <p:cNvPr id="59" name="文本框 58"/>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60" name="文本框 59"/>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58" name="图片 57"/>
            <p:cNvPicPr>
              <a:picLocks noChangeAspect="1"/>
            </p:cNvPicPr>
            <p:nvPr/>
          </p:nvPicPr>
          <p:blipFill rotWithShape="1">
            <a:blip r:embed="rId3"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barn(outVertical)">
                                      <p:cBhvr>
                                        <p:cTn id="7" dur="500"/>
                                        <p:tgtEl>
                                          <p:spTgt spid="5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 presetClass="entr" presetSubtype="4" decel="10000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ppt_x"/>
                                          </p:val>
                                        </p:tav>
                                        <p:tav tm="100000">
                                          <p:val>
                                            <p:strVal val="#ppt_x"/>
                                          </p:val>
                                        </p:tav>
                                      </p:tavLst>
                                    </p:anim>
                                    <p:anim calcmode="lin" valueType="num">
                                      <p:cBhvr additive="base">
                                        <p:cTn id="20" dur="500" fill="hold"/>
                                        <p:tgtEl>
                                          <p:spTgt spid="43"/>
                                        </p:tgtEl>
                                        <p:attrNameLst>
                                          <p:attrName>ppt_y</p:attrName>
                                        </p:attrNameLst>
                                      </p:cBhvr>
                                      <p:tavLst>
                                        <p:tav tm="0">
                                          <p:val>
                                            <p:strVal val="1+#ppt_h/2"/>
                                          </p:val>
                                        </p:tav>
                                        <p:tav tm="100000">
                                          <p:val>
                                            <p:strVal val="#ppt_y"/>
                                          </p:val>
                                        </p:tav>
                                      </p:tavLst>
                                    </p:anim>
                                  </p:childTnLst>
                                </p:cTn>
                              </p:par>
                              <p:par>
                                <p:cTn id="21" presetID="2" presetClass="entr" presetSubtype="1" decel="100000" fill="hold"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0-#ppt_h/2"/>
                                          </p:val>
                                        </p:tav>
                                        <p:tav tm="100000">
                                          <p:val>
                                            <p:strVal val="#ppt_y"/>
                                          </p:val>
                                        </p:tav>
                                      </p:tavLst>
                                    </p:anim>
                                  </p:childTnLst>
                                </p:cTn>
                              </p:par>
                              <p:par>
                                <p:cTn id="25" presetID="2" presetClass="entr" presetSubtype="4" decel="100000" fill="hold" nodeType="withEffect">
                                  <p:stCondLst>
                                    <p:cond delay="20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ppt_x"/>
                                          </p:val>
                                        </p:tav>
                                        <p:tav tm="100000">
                                          <p:val>
                                            <p:strVal val="#ppt_x"/>
                                          </p:val>
                                        </p:tav>
                                      </p:tavLst>
                                    </p:anim>
                                    <p:anim calcmode="lin" valueType="num">
                                      <p:cBhvr additive="base">
                                        <p:cTn id="28" dur="500" fill="hold"/>
                                        <p:tgtEl>
                                          <p:spTgt spid="52"/>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40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40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ppt_x"/>
                                          </p:val>
                                        </p:tav>
                                        <p:tav tm="100000">
                                          <p:val>
                                            <p:strVal val="#ppt_x"/>
                                          </p:val>
                                        </p:tav>
                                      </p:tavLst>
                                    </p:anim>
                                    <p:anim calcmode="lin" valueType="num">
                                      <p:cBhvr additive="base">
                                        <p:cTn id="36" dur="500" fill="hold"/>
                                        <p:tgtEl>
                                          <p:spTgt spid="53"/>
                                        </p:tgtEl>
                                        <p:attrNameLst>
                                          <p:attrName>ppt_y</p:attrName>
                                        </p:attrNameLst>
                                      </p:cBhvr>
                                      <p:tavLst>
                                        <p:tav tm="0">
                                          <p:val>
                                            <p:strVal val="1+#ppt_h/2"/>
                                          </p:val>
                                        </p:tav>
                                        <p:tav tm="100000">
                                          <p:val>
                                            <p:strVal val="#ppt_y"/>
                                          </p:val>
                                        </p:tav>
                                      </p:tavLst>
                                    </p:anim>
                                  </p:childTnLst>
                                </p:cTn>
                              </p:par>
                              <p:par>
                                <p:cTn id="37" presetID="2" presetClass="entr" presetSubtype="1" decel="100000" fill="hold" nodeType="withEffect">
                                  <p:stCondLst>
                                    <p:cond delay="60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0-#ppt_h/2"/>
                                          </p:val>
                                        </p:tav>
                                        <p:tav tm="100000">
                                          <p:val>
                                            <p:strVal val="#ppt_y"/>
                                          </p:val>
                                        </p:tav>
                                      </p:tavLst>
                                    </p:anim>
                                  </p:childTnLst>
                                </p:cTn>
                              </p:par>
                              <p:par>
                                <p:cTn id="41" presetID="2" presetClass="entr" presetSubtype="4" decel="100000" fill="hold" nodeType="withEffect">
                                  <p:stCondLst>
                                    <p:cond delay="60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fill="hold"/>
                                        <p:tgtEl>
                                          <p:spTgt spid="54"/>
                                        </p:tgtEl>
                                        <p:attrNameLst>
                                          <p:attrName>ppt_x</p:attrName>
                                        </p:attrNameLst>
                                      </p:cBhvr>
                                      <p:tavLst>
                                        <p:tav tm="0">
                                          <p:val>
                                            <p:strVal val="#ppt_x"/>
                                          </p:val>
                                        </p:tav>
                                        <p:tav tm="100000">
                                          <p:val>
                                            <p:strVal val="#ppt_x"/>
                                          </p:val>
                                        </p:tav>
                                      </p:tavLst>
                                    </p:anim>
                                    <p:anim calcmode="lin" valueType="num">
                                      <p:cBhvr additive="base">
                                        <p:cTn id="44" dur="500" fill="hold"/>
                                        <p:tgtEl>
                                          <p:spTgt spid="54"/>
                                        </p:tgtEl>
                                        <p:attrNameLst>
                                          <p:attrName>ppt_y</p:attrName>
                                        </p:attrNameLst>
                                      </p:cBhvr>
                                      <p:tavLst>
                                        <p:tav tm="0">
                                          <p:val>
                                            <p:strVal val="1+#ppt_h/2"/>
                                          </p:val>
                                        </p:tav>
                                        <p:tav tm="100000">
                                          <p:val>
                                            <p:strVal val="#ppt_y"/>
                                          </p:val>
                                        </p:tav>
                                      </p:tavLst>
                                    </p:anim>
                                  </p:childTnLst>
                                </p:cTn>
                              </p:par>
                              <p:par>
                                <p:cTn id="45" presetID="2" presetClass="entr" presetSubtype="4" decel="100000" fill="hold" nodeType="withEffect">
                                  <p:stCondLst>
                                    <p:cond delay="80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ppt_x"/>
                                          </p:val>
                                        </p:tav>
                                        <p:tav tm="100000">
                                          <p:val>
                                            <p:strVal val="#ppt_x"/>
                                          </p:val>
                                        </p:tav>
                                      </p:tavLst>
                                    </p:anim>
                                    <p:anim calcmode="lin" valueType="num">
                                      <p:cBhvr additive="base">
                                        <p:cTn id="48" dur="500" fill="hold"/>
                                        <p:tgtEl>
                                          <p:spTgt spid="35"/>
                                        </p:tgtEl>
                                        <p:attrNameLst>
                                          <p:attrName>ppt_y</p:attrName>
                                        </p:attrNameLst>
                                      </p:cBhvr>
                                      <p:tavLst>
                                        <p:tav tm="0">
                                          <p:val>
                                            <p:strVal val="1+#ppt_h/2"/>
                                          </p:val>
                                        </p:tav>
                                        <p:tav tm="100000">
                                          <p:val>
                                            <p:strVal val="#ppt_y"/>
                                          </p:val>
                                        </p:tav>
                                      </p:tavLst>
                                    </p:anim>
                                  </p:childTnLst>
                                </p:cTn>
                              </p:par>
                              <p:par>
                                <p:cTn id="49" presetID="2" presetClass="entr" presetSubtype="4" decel="100000" fill="hold" nodeType="withEffect">
                                  <p:stCondLst>
                                    <p:cond delay="8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p:nvPr/>
        </p:nvSpPr>
        <p:spPr>
          <a:xfrm rot="20220000">
            <a:off x="2460461" y="3611123"/>
            <a:ext cx="1363641" cy="325407"/>
          </a:xfrm>
          <a:prstGeom prst="rightArrow">
            <a:avLst>
              <a:gd name="adj1" fmla="val 50000"/>
              <a:gd name="adj2" fmla="val 97882"/>
            </a:avLst>
          </a:prstGeom>
          <a:solidFill>
            <a:srgbClr val="FDE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右箭头 2"/>
          <p:cNvSpPr/>
          <p:nvPr/>
        </p:nvSpPr>
        <p:spPr>
          <a:xfrm rot="1380000" flipV="1">
            <a:off x="5449786" y="3604086"/>
            <a:ext cx="1363641" cy="325407"/>
          </a:xfrm>
          <a:prstGeom prst="rightArrow">
            <a:avLst>
              <a:gd name="adj1" fmla="val 50000"/>
              <a:gd name="adj2" fmla="val 97882"/>
            </a:avLst>
          </a:prstGeom>
          <a:solidFill>
            <a:srgbClr val="FDE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右箭头 3"/>
          <p:cNvSpPr/>
          <p:nvPr/>
        </p:nvSpPr>
        <p:spPr>
          <a:xfrm rot="20220000">
            <a:off x="8294318" y="3611124"/>
            <a:ext cx="1363641" cy="325407"/>
          </a:xfrm>
          <a:prstGeom prst="rightArrow">
            <a:avLst>
              <a:gd name="adj1" fmla="val 50000"/>
              <a:gd name="adj2" fmla="val 97882"/>
            </a:avLst>
          </a:prstGeom>
          <a:solidFill>
            <a:srgbClr val="FDE7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淘宝店chenying0907 4"/>
          <p:cNvGrpSpPr/>
          <p:nvPr/>
        </p:nvGrpSpPr>
        <p:grpSpPr>
          <a:xfrm>
            <a:off x="771323" y="1746546"/>
            <a:ext cx="1805285" cy="1612009"/>
            <a:chOff x="805197" y="2063890"/>
            <a:chExt cx="1805285" cy="1612009"/>
          </a:xfrm>
        </p:grpSpPr>
        <p:sp>
          <p:nvSpPr>
            <p:cNvPr id="6" name="文本框 5"/>
            <p:cNvSpPr txBox="1"/>
            <p:nvPr/>
          </p:nvSpPr>
          <p:spPr>
            <a:xfrm>
              <a:off x="846065" y="2063890"/>
              <a:ext cx="1723549" cy="400110"/>
            </a:xfrm>
            <a:prstGeom prst="rect">
              <a:avLst/>
            </a:prstGeom>
            <a:noFill/>
          </p:spPr>
          <p:txBody>
            <a:bodyPr wrap="none" rtlCol="0">
              <a:spAutoFit/>
            </a:bodyPr>
            <a:lstStyle/>
            <a:p>
              <a:pPr algn="ctr"/>
              <a:r>
                <a:rPr lang="zh-CN" altLang="en-US" sz="2000" dirty="0" smtClean="0">
                  <a:solidFill>
                    <a:schemeClr val="accent1"/>
                  </a:solidFill>
                  <a:latin typeface="微软雅黑 Light" panose="020B0502040204020203" pitchFamily="34" charset="-122"/>
                  <a:ea typeface="微软雅黑 Light" panose="020B0502040204020203" pitchFamily="34" charset="-122"/>
                </a:rPr>
                <a:t>输入文字信息</a:t>
              </a:r>
              <a:endParaRPr lang="zh-CN" altLang="en-US" sz="2000" dirty="0">
                <a:solidFill>
                  <a:schemeClr val="accent1"/>
                </a:solidFill>
                <a:latin typeface="微软雅黑 Light" panose="020B0502040204020203" pitchFamily="34" charset="-122"/>
                <a:ea typeface="微软雅黑 Light" panose="020B0502040204020203" pitchFamily="34" charset="-122"/>
              </a:endParaRPr>
            </a:p>
          </p:txBody>
        </p:sp>
        <p:sp>
          <p:nvSpPr>
            <p:cNvPr id="7" name="淘宝店chenying0907 6"/>
            <p:cNvSpPr/>
            <p:nvPr/>
          </p:nvSpPr>
          <p:spPr>
            <a:xfrm>
              <a:off x="805197" y="2506348"/>
              <a:ext cx="180528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buFont typeface="Arial" panose="020B0604020202020204" pitchFamily="34" charset="0"/>
                <a:buNone/>
              </a:pPr>
              <a:r>
                <a:rPr lang="zh-CN" altLang="en-US" sz="1400" kern="0" dirty="0">
                  <a:solidFill>
                    <a:srgbClr val="DDCCA4"/>
                  </a:solidFill>
                  <a:latin typeface="微软雅黑 Light" panose="020B0502040204020203" pitchFamily="34" charset="-122"/>
                  <a:ea typeface="微软雅黑 Light" panose="020B0502040204020203" pitchFamily="34" charset="-122"/>
                </a:rPr>
                <a:t>昆德拉认为，他的目的并不在于描写一个时代，选择一个特定时代并非因为对它本身感兴趣</a:t>
              </a:r>
            </a:p>
          </p:txBody>
        </p:sp>
      </p:grpSp>
      <p:grpSp>
        <p:nvGrpSpPr>
          <p:cNvPr id="8" name="淘宝店chenying0907 7"/>
          <p:cNvGrpSpPr/>
          <p:nvPr/>
        </p:nvGrpSpPr>
        <p:grpSpPr>
          <a:xfrm>
            <a:off x="3643852" y="4159409"/>
            <a:ext cx="1805285" cy="1612009"/>
            <a:chOff x="805197" y="2063890"/>
            <a:chExt cx="1805285" cy="1612009"/>
          </a:xfrm>
        </p:grpSpPr>
        <p:sp>
          <p:nvSpPr>
            <p:cNvPr id="9" name="文本框 8"/>
            <p:cNvSpPr txBox="1"/>
            <p:nvPr/>
          </p:nvSpPr>
          <p:spPr>
            <a:xfrm>
              <a:off x="846065" y="2063890"/>
              <a:ext cx="1723549" cy="400110"/>
            </a:xfrm>
            <a:prstGeom prst="rect">
              <a:avLst/>
            </a:prstGeom>
            <a:noFill/>
          </p:spPr>
          <p:txBody>
            <a:bodyPr wrap="none" rtlCol="0">
              <a:spAutoFit/>
            </a:bodyPr>
            <a:lstStyle/>
            <a:p>
              <a:pPr algn="ctr"/>
              <a:r>
                <a:rPr lang="zh-CN" altLang="en-US" sz="2000" dirty="0" smtClean="0">
                  <a:solidFill>
                    <a:schemeClr val="accent1"/>
                  </a:solidFill>
                  <a:latin typeface="微软雅黑 Light" panose="020B0502040204020203" pitchFamily="34" charset="-122"/>
                  <a:ea typeface="微软雅黑 Light" panose="020B0502040204020203" pitchFamily="34" charset="-122"/>
                </a:rPr>
                <a:t>输入文字信息</a:t>
              </a:r>
              <a:endParaRPr lang="zh-CN" altLang="en-US" sz="2000" dirty="0">
                <a:solidFill>
                  <a:schemeClr val="accent1"/>
                </a:solidFill>
                <a:latin typeface="微软雅黑 Light" panose="020B0502040204020203" pitchFamily="34" charset="-122"/>
                <a:ea typeface="微软雅黑 Light" panose="020B0502040204020203" pitchFamily="34" charset="-122"/>
              </a:endParaRPr>
            </a:p>
          </p:txBody>
        </p:sp>
        <p:sp>
          <p:nvSpPr>
            <p:cNvPr id="10" name="淘宝店chenying0907 9"/>
            <p:cNvSpPr/>
            <p:nvPr/>
          </p:nvSpPr>
          <p:spPr>
            <a:xfrm>
              <a:off x="805197" y="2506348"/>
              <a:ext cx="180528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buFont typeface="Arial" panose="020B0604020202020204" pitchFamily="34" charset="0"/>
                <a:buNone/>
              </a:pPr>
              <a:r>
                <a:rPr lang="zh-CN" altLang="en-US" sz="1400" kern="0" dirty="0">
                  <a:solidFill>
                    <a:srgbClr val="DDCCA4"/>
                  </a:solidFill>
                  <a:latin typeface="微软雅黑 Light" panose="020B0502040204020203" pitchFamily="34" charset="-122"/>
                  <a:ea typeface="微软雅黑 Light" panose="020B0502040204020203" pitchFamily="34" charset="-122"/>
                </a:rPr>
                <a:t>昆德拉认为，他的目的并不在于描写一个时代，选择一个特定时代并非因为对它本身感兴趣</a:t>
              </a:r>
            </a:p>
          </p:txBody>
        </p:sp>
      </p:grpSp>
      <p:grpSp>
        <p:nvGrpSpPr>
          <p:cNvPr id="11" name="淘宝店chenying0907 10"/>
          <p:cNvGrpSpPr/>
          <p:nvPr/>
        </p:nvGrpSpPr>
        <p:grpSpPr>
          <a:xfrm>
            <a:off x="6618362" y="1746546"/>
            <a:ext cx="1805285" cy="1612009"/>
            <a:chOff x="805197" y="2063890"/>
            <a:chExt cx="1805285" cy="1612009"/>
          </a:xfrm>
        </p:grpSpPr>
        <p:sp>
          <p:nvSpPr>
            <p:cNvPr id="12" name="文本框 11"/>
            <p:cNvSpPr txBox="1"/>
            <p:nvPr/>
          </p:nvSpPr>
          <p:spPr>
            <a:xfrm>
              <a:off x="846065" y="2063890"/>
              <a:ext cx="1723549" cy="400110"/>
            </a:xfrm>
            <a:prstGeom prst="rect">
              <a:avLst/>
            </a:prstGeom>
            <a:noFill/>
          </p:spPr>
          <p:txBody>
            <a:bodyPr wrap="none" rtlCol="0">
              <a:spAutoFit/>
            </a:bodyPr>
            <a:lstStyle/>
            <a:p>
              <a:pPr algn="ctr"/>
              <a:r>
                <a:rPr lang="zh-CN" altLang="en-US" sz="2000" dirty="0" smtClean="0">
                  <a:solidFill>
                    <a:schemeClr val="accent1"/>
                  </a:solidFill>
                  <a:latin typeface="微软雅黑 Light" panose="020B0502040204020203" pitchFamily="34" charset="-122"/>
                  <a:ea typeface="微软雅黑 Light" panose="020B0502040204020203" pitchFamily="34" charset="-122"/>
                </a:rPr>
                <a:t>输入文字信息</a:t>
              </a:r>
              <a:endParaRPr lang="zh-CN" altLang="en-US" sz="2000" dirty="0">
                <a:solidFill>
                  <a:schemeClr val="accent1"/>
                </a:solidFill>
                <a:latin typeface="微软雅黑 Light" panose="020B0502040204020203" pitchFamily="34" charset="-122"/>
                <a:ea typeface="微软雅黑 Light" panose="020B0502040204020203" pitchFamily="34" charset="-122"/>
              </a:endParaRPr>
            </a:p>
          </p:txBody>
        </p:sp>
        <p:sp>
          <p:nvSpPr>
            <p:cNvPr id="13" name="淘宝店chenying0907 12"/>
            <p:cNvSpPr/>
            <p:nvPr/>
          </p:nvSpPr>
          <p:spPr>
            <a:xfrm>
              <a:off x="805197" y="2506348"/>
              <a:ext cx="180528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buFont typeface="Arial" panose="020B0604020202020204" pitchFamily="34" charset="0"/>
                <a:buNone/>
              </a:pPr>
              <a:r>
                <a:rPr lang="zh-CN" altLang="en-US" sz="1400" kern="0" dirty="0">
                  <a:solidFill>
                    <a:srgbClr val="DDCCA4"/>
                  </a:solidFill>
                  <a:latin typeface="微软雅黑 Light" panose="020B0502040204020203" pitchFamily="34" charset="-122"/>
                  <a:ea typeface="微软雅黑 Light" panose="020B0502040204020203" pitchFamily="34" charset="-122"/>
                </a:rPr>
                <a:t>昆德拉认为，他的目的并不在于描写一个时代，选择一个特定时代并非因为对它本身感兴趣</a:t>
              </a:r>
            </a:p>
          </p:txBody>
        </p:sp>
      </p:grpSp>
      <p:grpSp>
        <p:nvGrpSpPr>
          <p:cNvPr id="14" name="淘宝店chenying0907 13"/>
          <p:cNvGrpSpPr/>
          <p:nvPr/>
        </p:nvGrpSpPr>
        <p:grpSpPr>
          <a:xfrm>
            <a:off x="9436019" y="4159409"/>
            <a:ext cx="1805285" cy="1612009"/>
            <a:chOff x="805197" y="2063890"/>
            <a:chExt cx="1805285" cy="1612009"/>
          </a:xfrm>
        </p:grpSpPr>
        <p:sp>
          <p:nvSpPr>
            <p:cNvPr id="15" name="文本框 14"/>
            <p:cNvSpPr txBox="1"/>
            <p:nvPr/>
          </p:nvSpPr>
          <p:spPr>
            <a:xfrm>
              <a:off x="846065" y="2063890"/>
              <a:ext cx="1723549" cy="400110"/>
            </a:xfrm>
            <a:prstGeom prst="rect">
              <a:avLst/>
            </a:prstGeom>
            <a:noFill/>
          </p:spPr>
          <p:txBody>
            <a:bodyPr wrap="none" rtlCol="0">
              <a:spAutoFit/>
            </a:bodyPr>
            <a:lstStyle/>
            <a:p>
              <a:pPr algn="ctr"/>
              <a:r>
                <a:rPr lang="zh-CN" altLang="en-US" sz="2000" dirty="0" smtClean="0">
                  <a:solidFill>
                    <a:schemeClr val="accent1"/>
                  </a:solidFill>
                  <a:latin typeface="微软雅黑 Light" panose="020B0502040204020203" pitchFamily="34" charset="-122"/>
                  <a:ea typeface="微软雅黑 Light" panose="020B0502040204020203" pitchFamily="34" charset="-122"/>
                </a:rPr>
                <a:t>输入文字信息</a:t>
              </a:r>
              <a:endParaRPr lang="zh-CN" altLang="en-US" sz="2000" dirty="0">
                <a:solidFill>
                  <a:schemeClr val="accent1"/>
                </a:solidFill>
                <a:latin typeface="微软雅黑 Light" panose="020B0502040204020203" pitchFamily="34" charset="-122"/>
                <a:ea typeface="微软雅黑 Light" panose="020B0502040204020203" pitchFamily="34" charset="-122"/>
              </a:endParaRPr>
            </a:p>
          </p:txBody>
        </p:sp>
        <p:sp>
          <p:nvSpPr>
            <p:cNvPr id="16" name="淘宝店chenying0907 15"/>
            <p:cNvSpPr/>
            <p:nvPr/>
          </p:nvSpPr>
          <p:spPr>
            <a:xfrm>
              <a:off x="805197" y="2506348"/>
              <a:ext cx="180528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buFont typeface="Arial" panose="020B0604020202020204" pitchFamily="34" charset="0"/>
                <a:buNone/>
              </a:pPr>
              <a:r>
                <a:rPr lang="zh-CN" altLang="en-US" sz="1400" kern="0" dirty="0">
                  <a:solidFill>
                    <a:srgbClr val="DDCCA4"/>
                  </a:solidFill>
                  <a:latin typeface="微软雅黑 Light" panose="020B0502040204020203" pitchFamily="34" charset="-122"/>
                  <a:ea typeface="微软雅黑 Light" panose="020B0502040204020203" pitchFamily="34" charset="-122"/>
                </a:rPr>
                <a:t>昆德拉认为，他的目的并不在于描写一个时代，选择一个特定时代并非因为对它本身感兴趣</a:t>
              </a:r>
            </a:p>
          </p:txBody>
        </p:sp>
      </p:grpSp>
      <p:grpSp>
        <p:nvGrpSpPr>
          <p:cNvPr id="302" name="淘宝店chenying0907 301"/>
          <p:cNvGrpSpPr/>
          <p:nvPr/>
        </p:nvGrpSpPr>
        <p:grpSpPr>
          <a:xfrm>
            <a:off x="916522" y="3018615"/>
            <a:ext cx="1864826" cy="2522786"/>
            <a:chOff x="916522" y="3018615"/>
            <a:chExt cx="1864826" cy="2522786"/>
          </a:xfrm>
        </p:grpSpPr>
        <p:pic>
          <p:nvPicPr>
            <p:cNvPr id="293" name="图片 292"/>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18781834">
              <a:off x="587542" y="3347595"/>
              <a:ext cx="2522786" cy="1864826"/>
            </a:xfrm>
            <a:prstGeom prst="rect">
              <a:avLst/>
            </a:prstGeom>
          </p:spPr>
        </p:pic>
        <p:sp>
          <p:nvSpPr>
            <p:cNvPr id="23" name="椭圆 22"/>
            <p:cNvSpPr/>
            <p:nvPr/>
          </p:nvSpPr>
          <p:spPr>
            <a:xfrm>
              <a:off x="981010" y="3741238"/>
              <a:ext cx="1380508" cy="1380505"/>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grpSp>
          <p:nvGrpSpPr>
            <p:cNvPr id="19" name="淘宝店chenying0907 18"/>
            <p:cNvGrpSpPr/>
            <p:nvPr/>
          </p:nvGrpSpPr>
          <p:grpSpPr>
            <a:xfrm>
              <a:off x="1383538" y="4130369"/>
              <a:ext cx="575450" cy="572811"/>
              <a:chOff x="2111375" y="2949576"/>
              <a:chExt cx="346075" cy="344488"/>
            </a:xfrm>
            <a:solidFill>
              <a:schemeClr val="accent2"/>
            </a:solidFill>
          </p:grpSpPr>
          <p:sp>
            <p:nvSpPr>
              <p:cNvPr id="20" name="Freeform 131"/>
              <p:cNvSpPr>
                <a:spLocks noEditPoints="1"/>
              </p:cNvSpPr>
              <p:nvPr/>
            </p:nvSpPr>
            <p:spPr bwMode="auto">
              <a:xfrm>
                <a:off x="2111375" y="2949576"/>
                <a:ext cx="346075" cy="344488"/>
              </a:xfrm>
              <a:custGeom>
                <a:avLst/>
                <a:gdLst>
                  <a:gd name="T0" fmla="*/ 0 w 76"/>
                  <a:gd name="T1" fmla="*/ 38 h 76"/>
                  <a:gd name="T2" fmla="*/ 38 w 76"/>
                  <a:gd name="T3" fmla="*/ 0 h 76"/>
                  <a:gd name="T4" fmla="*/ 76 w 76"/>
                  <a:gd name="T5" fmla="*/ 38 h 76"/>
                  <a:gd name="T6" fmla="*/ 38 w 76"/>
                  <a:gd name="T7" fmla="*/ 76 h 76"/>
                  <a:gd name="T8" fmla="*/ 0 w 76"/>
                  <a:gd name="T9" fmla="*/ 38 h 76"/>
                  <a:gd name="T10" fmla="*/ 5 w 76"/>
                  <a:gd name="T11" fmla="*/ 38 h 76"/>
                  <a:gd name="T12" fmla="*/ 38 w 76"/>
                  <a:gd name="T13" fmla="*/ 71 h 76"/>
                  <a:gd name="T14" fmla="*/ 72 w 76"/>
                  <a:gd name="T15" fmla="*/ 38 h 76"/>
                  <a:gd name="T16" fmla="*/ 38 w 76"/>
                  <a:gd name="T17" fmla="*/ 4 h 76"/>
                  <a:gd name="T18" fmla="*/ 5 w 76"/>
                  <a:gd name="T1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6">
                    <a:moveTo>
                      <a:pt x="0" y="38"/>
                    </a:moveTo>
                    <a:cubicBezTo>
                      <a:pt x="0" y="17"/>
                      <a:pt x="17" y="0"/>
                      <a:pt x="38" y="0"/>
                    </a:cubicBezTo>
                    <a:cubicBezTo>
                      <a:pt x="59" y="0"/>
                      <a:pt x="76" y="17"/>
                      <a:pt x="76" y="38"/>
                    </a:cubicBezTo>
                    <a:cubicBezTo>
                      <a:pt x="76" y="59"/>
                      <a:pt x="59" y="76"/>
                      <a:pt x="38" y="76"/>
                    </a:cubicBezTo>
                    <a:cubicBezTo>
                      <a:pt x="17" y="76"/>
                      <a:pt x="0" y="59"/>
                      <a:pt x="0" y="38"/>
                    </a:cubicBezTo>
                    <a:close/>
                    <a:moveTo>
                      <a:pt x="5" y="38"/>
                    </a:moveTo>
                    <a:cubicBezTo>
                      <a:pt x="5" y="56"/>
                      <a:pt x="20" y="71"/>
                      <a:pt x="38" y="71"/>
                    </a:cubicBezTo>
                    <a:cubicBezTo>
                      <a:pt x="57" y="71"/>
                      <a:pt x="72" y="56"/>
                      <a:pt x="72" y="38"/>
                    </a:cubicBezTo>
                    <a:cubicBezTo>
                      <a:pt x="72" y="19"/>
                      <a:pt x="57" y="4"/>
                      <a:pt x="38" y="4"/>
                    </a:cubicBezTo>
                    <a:cubicBezTo>
                      <a:pt x="20" y="4"/>
                      <a:pt x="5" y="19"/>
                      <a:pt x="5"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32"/>
              <p:cNvSpPr/>
              <p:nvPr/>
            </p:nvSpPr>
            <p:spPr bwMode="auto">
              <a:xfrm>
                <a:off x="2211388" y="2986088"/>
                <a:ext cx="95250" cy="212725"/>
              </a:xfrm>
              <a:custGeom>
                <a:avLst/>
                <a:gdLst>
                  <a:gd name="T0" fmla="*/ 18 w 21"/>
                  <a:gd name="T1" fmla="*/ 26 h 47"/>
                  <a:gd name="T2" fmla="*/ 18 w 21"/>
                  <a:gd name="T3" fmla="*/ 2 h 47"/>
                  <a:gd name="T4" fmla="*/ 16 w 21"/>
                  <a:gd name="T5" fmla="*/ 0 h 47"/>
                  <a:gd name="T6" fmla="*/ 14 w 21"/>
                  <a:gd name="T7" fmla="*/ 2 h 47"/>
                  <a:gd name="T8" fmla="*/ 14 w 21"/>
                  <a:gd name="T9" fmla="*/ 26 h 47"/>
                  <a:gd name="T10" fmla="*/ 11 w 21"/>
                  <a:gd name="T11" fmla="*/ 30 h 47"/>
                  <a:gd name="T12" fmla="*/ 12 w 21"/>
                  <a:gd name="T13" fmla="*/ 32 h 47"/>
                  <a:gd name="T14" fmla="*/ 1 w 21"/>
                  <a:gd name="T15" fmla="*/ 43 h 47"/>
                  <a:gd name="T16" fmla="*/ 1 w 21"/>
                  <a:gd name="T17" fmla="*/ 46 h 47"/>
                  <a:gd name="T18" fmla="*/ 3 w 21"/>
                  <a:gd name="T19" fmla="*/ 47 h 47"/>
                  <a:gd name="T20" fmla="*/ 4 w 21"/>
                  <a:gd name="T21" fmla="*/ 46 h 47"/>
                  <a:gd name="T22" fmla="*/ 15 w 21"/>
                  <a:gd name="T23" fmla="*/ 34 h 47"/>
                  <a:gd name="T24" fmla="*/ 16 w 21"/>
                  <a:gd name="T25" fmla="*/ 35 h 47"/>
                  <a:gd name="T26" fmla="*/ 21 w 21"/>
                  <a:gd name="T27" fmla="*/ 30 h 47"/>
                  <a:gd name="T28" fmla="*/ 18 w 21"/>
                  <a:gd name="T29" fmla="*/ 2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47">
                    <a:moveTo>
                      <a:pt x="18" y="26"/>
                    </a:moveTo>
                    <a:cubicBezTo>
                      <a:pt x="18" y="2"/>
                      <a:pt x="18" y="2"/>
                      <a:pt x="18" y="2"/>
                    </a:cubicBezTo>
                    <a:cubicBezTo>
                      <a:pt x="18" y="0"/>
                      <a:pt x="17" y="0"/>
                      <a:pt x="16" y="0"/>
                    </a:cubicBezTo>
                    <a:cubicBezTo>
                      <a:pt x="15" y="0"/>
                      <a:pt x="14" y="0"/>
                      <a:pt x="14" y="2"/>
                    </a:cubicBezTo>
                    <a:cubicBezTo>
                      <a:pt x="14" y="26"/>
                      <a:pt x="14" y="26"/>
                      <a:pt x="14" y="26"/>
                    </a:cubicBezTo>
                    <a:cubicBezTo>
                      <a:pt x="12" y="26"/>
                      <a:pt x="11" y="28"/>
                      <a:pt x="11" y="30"/>
                    </a:cubicBezTo>
                    <a:cubicBezTo>
                      <a:pt x="11" y="30"/>
                      <a:pt x="11" y="31"/>
                      <a:pt x="12" y="32"/>
                    </a:cubicBezTo>
                    <a:cubicBezTo>
                      <a:pt x="1" y="43"/>
                      <a:pt x="1" y="43"/>
                      <a:pt x="1" y="43"/>
                    </a:cubicBezTo>
                    <a:cubicBezTo>
                      <a:pt x="0" y="44"/>
                      <a:pt x="0" y="46"/>
                      <a:pt x="1" y="46"/>
                    </a:cubicBezTo>
                    <a:cubicBezTo>
                      <a:pt x="2" y="47"/>
                      <a:pt x="2" y="47"/>
                      <a:pt x="3" y="47"/>
                    </a:cubicBezTo>
                    <a:cubicBezTo>
                      <a:pt x="3" y="47"/>
                      <a:pt x="4" y="47"/>
                      <a:pt x="4" y="46"/>
                    </a:cubicBezTo>
                    <a:cubicBezTo>
                      <a:pt x="15" y="34"/>
                      <a:pt x="15" y="34"/>
                      <a:pt x="15" y="34"/>
                    </a:cubicBezTo>
                    <a:cubicBezTo>
                      <a:pt x="15" y="35"/>
                      <a:pt x="16" y="35"/>
                      <a:pt x="16" y="35"/>
                    </a:cubicBezTo>
                    <a:cubicBezTo>
                      <a:pt x="19" y="35"/>
                      <a:pt x="21" y="32"/>
                      <a:pt x="21" y="30"/>
                    </a:cubicBezTo>
                    <a:cubicBezTo>
                      <a:pt x="21" y="28"/>
                      <a:pt x="20" y="26"/>
                      <a:pt x="1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04" name="淘宝店chenying0907 303"/>
          <p:cNvGrpSpPr/>
          <p:nvPr/>
        </p:nvGrpSpPr>
        <p:grpSpPr>
          <a:xfrm>
            <a:off x="6775486" y="3047745"/>
            <a:ext cx="1763831" cy="2386157"/>
            <a:chOff x="6775486" y="3047745"/>
            <a:chExt cx="1763831" cy="2386157"/>
          </a:xfrm>
        </p:grpSpPr>
        <p:pic>
          <p:nvPicPr>
            <p:cNvPr id="295" name="图片 294"/>
            <p:cNvPicPr>
              <a:picLocks noChangeAspect="1"/>
            </p:cNvPicPr>
            <p:nvPr/>
          </p:nvPicPr>
          <p:blipFill rotWithShape="1">
            <a:blip r:embed="rId3" cstate="print">
              <a:extLst>
                <a:ext uri="{28A0092B-C50C-407E-A947-70E740481C1C}">
                  <a14:useLocalDpi xmlns:a14="http://schemas.microsoft.com/office/drawing/2010/main" val="0"/>
                </a:ext>
              </a:extLst>
            </a:blip>
            <a:srcRect l="-3054" t="-1284" r="-7711"/>
            <a:stretch>
              <a:fillRect/>
            </a:stretch>
          </p:blipFill>
          <p:spPr>
            <a:xfrm rot="18781834">
              <a:off x="6464323" y="3358908"/>
              <a:ext cx="2386157" cy="1763831"/>
            </a:xfrm>
            <a:prstGeom prst="rect">
              <a:avLst/>
            </a:prstGeom>
          </p:spPr>
        </p:pic>
        <p:sp>
          <p:nvSpPr>
            <p:cNvPr id="91" name="椭圆 90"/>
            <p:cNvSpPr/>
            <p:nvPr/>
          </p:nvSpPr>
          <p:spPr>
            <a:xfrm rot="15300000">
              <a:off x="6831826" y="3741238"/>
              <a:ext cx="1380508" cy="1380505"/>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89" name="Freeform 51"/>
            <p:cNvSpPr>
              <a:spLocks noEditPoints="1"/>
            </p:cNvSpPr>
            <p:nvPr/>
          </p:nvSpPr>
          <p:spPr bwMode="auto">
            <a:xfrm>
              <a:off x="7135139" y="4141253"/>
              <a:ext cx="757534" cy="546176"/>
            </a:xfrm>
            <a:custGeom>
              <a:avLst/>
              <a:gdLst>
                <a:gd name="T0" fmla="*/ 110 w 153"/>
                <a:gd name="T1" fmla="*/ 94 h 110"/>
                <a:gd name="T2" fmla="*/ 131 w 153"/>
                <a:gd name="T3" fmla="*/ 79 h 110"/>
                <a:gd name="T4" fmla="*/ 120 w 153"/>
                <a:gd name="T5" fmla="*/ 72 h 110"/>
                <a:gd name="T6" fmla="*/ 115 w 153"/>
                <a:gd name="T7" fmla="*/ 67 h 110"/>
                <a:gd name="T8" fmla="*/ 106 w 153"/>
                <a:gd name="T9" fmla="*/ 67 h 110"/>
                <a:gd name="T10" fmla="*/ 101 w 153"/>
                <a:gd name="T11" fmla="*/ 71 h 110"/>
                <a:gd name="T12" fmla="*/ 89 w 153"/>
                <a:gd name="T13" fmla="*/ 77 h 110"/>
                <a:gd name="T14" fmla="*/ 92 w 153"/>
                <a:gd name="T15" fmla="*/ 90 h 110"/>
                <a:gd name="T16" fmla="*/ 92 w 153"/>
                <a:gd name="T17" fmla="*/ 96 h 110"/>
                <a:gd name="T18" fmla="*/ 99 w 153"/>
                <a:gd name="T19" fmla="*/ 103 h 110"/>
                <a:gd name="T20" fmla="*/ 105 w 153"/>
                <a:gd name="T21" fmla="*/ 104 h 110"/>
                <a:gd name="T22" fmla="*/ 118 w 153"/>
                <a:gd name="T23" fmla="*/ 108 h 110"/>
                <a:gd name="T24" fmla="*/ 125 w 153"/>
                <a:gd name="T25" fmla="*/ 97 h 110"/>
                <a:gd name="T26" fmla="*/ 129 w 153"/>
                <a:gd name="T27" fmla="*/ 92 h 110"/>
                <a:gd name="T28" fmla="*/ 129 w 153"/>
                <a:gd name="T29" fmla="*/ 83 h 110"/>
                <a:gd name="T30" fmla="*/ 95 w 153"/>
                <a:gd name="T31" fmla="*/ 87 h 110"/>
                <a:gd name="T32" fmla="*/ 110 w 153"/>
                <a:gd name="T33" fmla="*/ 102 h 110"/>
                <a:gd name="T34" fmla="*/ 109 w 153"/>
                <a:gd name="T35" fmla="*/ 33 h 110"/>
                <a:gd name="T36" fmla="*/ 131 w 153"/>
                <a:gd name="T37" fmla="*/ 33 h 110"/>
                <a:gd name="T38" fmla="*/ 147 w 153"/>
                <a:gd name="T39" fmla="*/ 40 h 110"/>
                <a:gd name="T40" fmla="*/ 153 w 153"/>
                <a:gd name="T41" fmla="*/ 21 h 110"/>
                <a:gd name="T42" fmla="*/ 136 w 153"/>
                <a:gd name="T43" fmla="*/ 11 h 110"/>
                <a:gd name="T44" fmla="*/ 135 w 153"/>
                <a:gd name="T45" fmla="*/ 2 h 110"/>
                <a:gd name="T46" fmla="*/ 115 w 153"/>
                <a:gd name="T47" fmla="*/ 6 h 110"/>
                <a:gd name="T48" fmla="*/ 106 w 153"/>
                <a:gd name="T49" fmla="*/ 7 h 110"/>
                <a:gd name="T50" fmla="*/ 95 w 153"/>
                <a:gd name="T51" fmla="*/ 16 h 110"/>
                <a:gd name="T52" fmla="*/ 94 w 153"/>
                <a:gd name="T53" fmla="*/ 26 h 110"/>
                <a:gd name="T54" fmla="*/ 88 w 153"/>
                <a:gd name="T55" fmla="*/ 45 h 110"/>
                <a:gd name="T56" fmla="*/ 104 w 153"/>
                <a:gd name="T57" fmla="*/ 55 h 110"/>
                <a:gd name="T58" fmla="*/ 106 w 153"/>
                <a:gd name="T59" fmla="*/ 65 h 110"/>
                <a:gd name="T60" fmla="*/ 125 w 153"/>
                <a:gd name="T61" fmla="*/ 60 h 110"/>
                <a:gd name="T62" fmla="*/ 135 w 153"/>
                <a:gd name="T63" fmla="*/ 60 h 110"/>
                <a:gd name="T64" fmla="*/ 145 w 153"/>
                <a:gd name="T65" fmla="*/ 50 h 110"/>
                <a:gd name="T66" fmla="*/ 120 w 153"/>
                <a:gd name="T67" fmla="*/ 56 h 110"/>
                <a:gd name="T68" fmla="*/ 120 w 153"/>
                <a:gd name="T69" fmla="*/ 11 h 110"/>
                <a:gd name="T70" fmla="*/ 120 w 153"/>
                <a:gd name="T71" fmla="*/ 56 h 110"/>
                <a:gd name="T72" fmla="*/ 50 w 153"/>
                <a:gd name="T73" fmla="*/ 76 h 110"/>
                <a:gd name="T74" fmla="*/ 88 w 153"/>
                <a:gd name="T75" fmla="*/ 68 h 110"/>
                <a:gd name="T76" fmla="*/ 99 w 153"/>
                <a:gd name="T77" fmla="*/ 61 h 110"/>
                <a:gd name="T78" fmla="*/ 81 w 153"/>
                <a:gd name="T79" fmla="*/ 39 h 110"/>
                <a:gd name="T80" fmla="*/ 75 w 153"/>
                <a:gd name="T81" fmla="*/ 26 h 110"/>
                <a:gd name="T82" fmla="*/ 56 w 153"/>
                <a:gd name="T83" fmla="*/ 19 h 110"/>
                <a:gd name="T84" fmla="*/ 43 w 153"/>
                <a:gd name="T85" fmla="*/ 23 h 110"/>
                <a:gd name="T86" fmla="*/ 15 w 153"/>
                <a:gd name="T87" fmla="*/ 26 h 110"/>
                <a:gd name="T88" fmla="*/ 11 w 153"/>
                <a:gd name="T89" fmla="*/ 54 h 110"/>
                <a:gd name="T90" fmla="*/ 7 w 153"/>
                <a:gd name="T91" fmla="*/ 68 h 110"/>
                <a:gd name="T92" fmla="*/ 15 w 153"/>
                <a:gd name="T93" fmla="*/ 86 h 110"/>
                <a:gd name="T94" fmla="*/ 27 w 153"/>
                <a:gd name="T95" fmla="*/ 93 h 110"/>
                <a:gd name="T96" fmla="*/ 43 w 153"/>
                <a:gd name="T97" fmla="*/ 104 h 110"/>
                <a:gd name="T98" fmla="*/ 56 w 153"/>
                <a:gd name="T99" fmla="*/ 100 h 110"/>
                <a:gd name="T100" fmla="*/ 84 w 153"/>
                <a:gd name="T101" fmla="*/ 96 h 110"/>
                <a:gd name="T102" fmla="*/ 87 w 153"/>
                <a:gd name="T103" fmla="*/ 71 h 110"/>
                <a:gd name="T104" fmla="*/ 51 w 153"/>
                <a:gd name="T105" fmla="*/ 93 h 110"/>
                <a:gd name="T106" fmla="*/ 50 w 153"/>
                <a:gd name="T107" fmla="*/ 2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 h="110">
                  <a:moveTo>
                    <a:pt x="110" y="80"/>
                  </a:moveTo>
                  <a:cubicBezTo>
                    <a:pt x="106" y="80"/>
                    <a:pt x="103" y="83"/>
                    <a:pt x="103" y="87"/>
                  </a:cubicBezTo>
                  <a:cubicBezTo>
                    <a:pt x="103" y="91"/>
                    <a:pt x="106" y="94"/>
                    <a:pt x="110" y="94"/>
                  </a:cubicBezTo>
                  <a:cubicBezTo>
                    <a:pt x="114" y="94"/>
                    <a:pt x="117" y="91"/>
                    <a:pt x="117" y="87"/>
                  </a:cubicBezTo>
                  <a:cubicBezTo>
                    <a:pt x="117" y="83"/>
                    <a:pt x="114" y="80"/>
                    <a:pt x="110" y="80"/>
                  </a:cubicBezTo>
                  <a:close/>
                  <a:moveTo>
                    <a:pt x="131" y="79"/>
                  </a:moveTo>
                  <a:cubicBezTo>
                    <a:pt x="131" y="77"/>
                    <a:pt x="129" y="76"/>
                    <a:pt x="127" y="77"/>
                  </a:cubicBezTo>
                  <a:cubicBezTo>
                    <a:pt x="126" y="78"/>
                    <a:pt x="126" y="78"/>
                    <a:pt x="126" y="78"/>
                  </a:cubicBezTo>
                  <a:cubicBezTo>
                    <a:pt x="124" y="75"/>
                    <a:pt x="122" y="73"/>
                    <a:pt x="120" y="72"/>
                  </a:cubicBezTo>
                  <a:cubicBezTo>
                    <a:pt x="121" y="70"/>
                    <a:pt x="121" y="70"/>
                    <a:pt x="121" y="70"/>
                  </a:cubicBezTo>
                  <a:cubicBezTo>
                    <a:pt x="122" y="68"/>
                    <a:pt x="121" y="67"/>
                    <a:pt x="119" y="66"/>
                  </a:cubicBezTo>
                  <a:cubicBezTo>
                    <a:pt x="118" y="65"/>
                    <a:pt x="116" y="66"/>
                    <a:pt x="115" y="67"/>
                  </a:cubicBezTo>
                  <a:cubicBezTo>
                    <a:pt x="115" y="69"/>
                    <a:pt x="115" y="69"/>
                    <a:pt x="115" y="69"/>
                  </a:cubicBezTo>
                  <a:cubicBezTo>
                    <a:pt x="112" y="68"/>
                    <a:pt x="109" y="68"/>
                    <a:pt x="106" y="69"/>
                  </a:cubicBezTo>
                  <a:cubicBezTo>
                    <a:pt x="106" y="67"/>
                    <a:pt x="106" y="67"/>
                    <a:pt x="106" y="67"/>
                  </a:cubicBezTo>
                  <a:cubicBezTo>
                    <a:pt x="105" y="65"/>
                    <a:pt x="103" y="65"/>
                    <a:pt x="102" y="65"/>
                  </a:cubicBezTo>
                  <a:cubicBezTo>
                    <a:pt x="100" y="66"/>
                    <a:pt x="99" y="67"/>
                    <a:pt x="100" y="69"/>
                  </a:cubicBezTo>
                  <a:cubicBezTo>
                    <a:pt x="101" y="71"/>
                    <a:pt x="101" y="71"/>
                    <a:pt x="101" y="71"/>
                  </a:cubicBezTo>
                  <a:cubicBezTo>
                    <a:pt x="98" y="72"/>
                    <a:pt x="96" y="74"/>
                    <a:pt x="95" y="76"/>
                  </a:cubicBezTo>
                  <a:cubicBezTo>
                    <a:pt x="93" y="76"/>
                    <a:pt x="93" y="76"/>
                    <a:pt x="93" y="76"/>
                  </a:cubicBezTo>
                  <a:cubicBezTo>
                    <a:pt x="91" y="75"/>
                    <a:pt x="90" y="75"/>
                    <a:pt x="89" y="77"/>
                  </a:cubicBezTo>
                  <a:cubicBezTo>
                    <a:pt x="88" y="79"/>
                    <a:pt x="89" y="80"/>
                    <a:pt x="90" y="81"/>
                  </a:cubicBezTo>
                  <a:cubicBezTo>
                    <a:pt x="92" y="82"/>
                    <a:pt x="92" y="82"/>
                    <a:pt x="92" y="82"/>
                  </a:cubicBezTo>
                  <a:cubicBezTo>
                    <a:pt x="91" y="85"/>
                    <a:pt x="91" y="87"/>
                    <a:pt x="92" y="90"/>
                  </a:cubicBezTo>
                  <a:cubicBezTo>
                    <a:pt x="90" y="91"/>
                    <a:pt x="90" y="91"/>
                    <a:pt x="90" y="91"/>
                  </a:cubicBezTo>
                  <a:cubicBezTo>
                    <a:pt x="88" y="91"/>
                    <a:pt x="88" y="93"/>
                    <a:pt x="88" y="95"/>
                  </a:cubicBezTo>
                  <a:cubicBezTo>
                    <a:pt x="89" y="96"/>
                    <a:pt x="90" y="97"/>
                    <a:pt x="92" y="96"/>
                  </a:cubicBezTo>
                  <a:cubicBezTo>
                    <a:pt x="94" y="96"/>
                    <a:pt x="94" y="96"/>
                    <a:pt x="94" y="96"/>
                  </a:cubicBezTo>
                  <a:cubicBezTo>
                    <a:pt x="95" y="98"/>
                    <a:pt x="97" y="100"/>
                    <a:pt x="99" y="102"/>
                  </a:cubicBezTo>
                  <a:cubicBezTo>
                    <a:pt x="99" y="103"/>
                    <a:pt x="99" y="103"/>
                    <a:pt x="99" y="103"/>
                  </a:cubicBezTo>
                  <a:cubicBezTo>
                    <a:pt x="98" y="105"/>
                    <a:pt x="98" y="107"/>
                    <a:pt x="100" y="108"/>
                  </a:cubicBezTo>
                  <a:cubicBezTo>
                    <a:pt x="102" y="108"/>
                    <a:pt x="103" y="108"/>
                    <a:pt x="104" y="106"/>
                  </a:cubicBezTo>
                  <a:cubicBezTo>
                    <a:pt x="105" y="104"/>
                    <a:pt x="105" y="104"/>
                    <a:pt x="105" y="104"/>
                  </a:cubicBezTo>
                  <a:cubicBezTo>
                    <a:pt x="107" y="105"/>
                    <a:pt x="110" y="105"/>
                    <a:pt x="113" y="105"/>
                  </a:cubicBezTo>
                  <a:cubicBezTo>
                    <a:pt x="114" y="107"/>
                    <a:pt x="114" y="107"/>
                    <a:pt x="114" y="107"/>
                  </a:cubicBezTo>
                  <a:cubicBezTo>
                    <a:pt x="114" y="108"/>
                    <a:pt x="116" y="109"/>
                    <a:pt x="118" y="108"/>
                  </a:cubicBezTo>
                  <a:cubicBezTo>
                    <a:pt x="119" y="108"/>
                    <a:pt x="120" y="106"/>
                    <a:pt x="119" y="104"/>
                  </a:cubicBezTo>
                  <a:cubicBezTo>
                    <a:pt x="119" y="103"/>
                    <a:pt x="119" y="103"/>
                    <a:pt x="119" y="103"/>
                  </a:cubicBezTo>
                  <a:cubicBezTo>
                    <a:pt x="121" y="101"/>
                    <a:pt x="123" y="99"/>
                    <a:pt x="125" y="97"/>
                  </a:cubicBezTo>
                  <a:cubicBezTo>
                    <a:pt x="126" y="98"/>
                    <a:pt x="126" y="98"/>
                    <a:pt x="126" y="98"/>
                  </a:cubicBezTo>
                  <a:cubicBezTo>
                    <a:pt x="128" y="99"/>
                    <a:pt x="130" y="98"/>
                    <a:pt x="131" y="96"/>
                  </a:cubicBezTo>
                  <a:cubicBezTo>
                    <a:pt x="131" y="95"/>
                    <a:pt x="131" y="93"/>
                    <a:pt x="129" y="92"/>
                  </a:cubicBezTo>
                  <a:cubicBezTo>
                    <a:pt x="127" y="92"/>
                    <a:pt x="127" y="92"/>
                    <a:pt x="127" y="92"/>
                  </a:cubicBezTo>
                  <a:cubicBezTo>
                    <a:pt x="128" y="89"/>
                    <a:pt x="128" y="86"/>
                    <a:pt x="128" y="84"/>
                  </a:cubicBezTo>
                  <a:cubicBezTo>
                    <a:pt x="129" y="83"/>
                    <a:pt x="129" y="83"/>
                    <a:pt x="129" y="83"/>
                  </a:cubicBezTo>
                  <a:cubicBezTo>
                    <a:pt x="131" y="82"/>
                    <a:pt x="132" y="81"/>
                    <a:pt x="131" y="79"/>
                  </a:cubicBezTo>
                  <a:close/>
                  <a:moveTo>
                    <a:pt x="110" y="102"/>
                  </a:moveTo>
                  <a:cubicBezTo>
                    <a:pt x="102" y="102"/>
                    <a:pt x="95" y="95"/>
                    <a:pt x="95" y="87"/>
                  </a:cubicBezTo>
                  <a:cubicBezTo>
                    <a:pt x="95" y="79"/>
                    <a:pt x="102" y="72"/>
                    <a:pt x="110" y="72"/>
                  </a:cubicBezTo>
                  <a:cubicBezTo>
                    <a:pt x="118" y="72"/>
                    <a:pt x="125" y="79"/>
                    <a:pt x="125" y="87"/>
                  </a:cubicBezTo>
                  <a:cubicBezTo>
                    <a:pt x="125" y="95"/>
                    <a:pt x="118" y="102"/>
                    <a:pt x="110" y="102"/>
                  </a:cubicBezTo>
                  <a:close/>
                  <a:moveTo>
                    <a:pt x="126" y="24"/>
                  </a:moveTo>
                  <a:cubicBezTo>
                    <a:pt x="124" y="23"/>
                    <a:pt x="122" y="22"/>
                    <a:pt x="120" y="22"/>
                  </a:cubicBezTo>
                  <a:cubicBezTo>
                    <a:pt x="114" y="22"/>
                    <a:pt x="109" y="27"/>
                    <a:pt x="109" y="33"/>
                  </a:cubicBezTo>
                  <a:cubicBezTo>
                    <a:pt x="109" y="37"/>
                    <a:pt x="111" y="40"/>
                    <a:pt x="114" y="42"/>
                  </a:cubicBezTo>
                  <a:cubicBezTo>
                    <a:pt x="116" y="43"/>
                    <a:pt x="118" y="44"/>
                    <a:pt x="120" y="44"/>
                  </a:cubicBezTo>
                  <a:cubicBezTo>
                    <a:pt x="126" y="44"/>
                    <a:pt x="131" y="39"/>
                    <a:pt x="131" y="33"/>
                  </a:cubicBezTo>
                  <a:cubicBezTo>
                    <a:pt x="131" y="29"/>
                    <a:pt x="129" y="26"/>
                    <a:pt x="126" y="24"/>
                  </a:cubicBezTo>
                  <a:close/>
                  <a:moveTo>
                    <a:pt x="149" y="42"/>
                  </a:moveTo>
                  <a:cubicBezTo>
                    <a:pt x="147" y="40"/>
                    <a:pt x="147" y="40"/>
                    <a:pt x="147" y="40"/>
                  </a:cubicBezTo>
                  <a:cubicBezTo>
                    <a:pt x="148" y="37"/>
                    <a:pt x="148" y="32"/>
                    <a:pt x="147" y="28"/>
                  </a:cubicBezTo>
                  <a:cubicBezTo>
                    <a:pt x="150" y="27"/>
                    <a:pt x="150" y="27"/>
                    <a:pt x="150" y="27"/>
                  </a:cubicBezTo>
                  <a:cubicBezTo>
                    <a:pt x="152" y="27"/>
                    <a:pt x="153" y="24"/>
                    <a:pt x="153" y="21"/>
                  </a:cubicBezTo>
                  <a:cubicBezTo>
                    <a:pt x="152" y="19"/>
                    <a:pt x="149" y="18"/>
                    <a:pt x="147" y="19"/>
                  </a:cubicBezTo>
                  <a:cubicBezTo>
                    <a:pt x="144" y="20"/>
                    <a:pt x="144" y="20"/>
                    <a:pt x="144" y="20"/>
                  </a:cubicBezTo>
                  <a:cubicBezTo>
                    <a:pt x="142" y="16"/>
                    <a:pt x="139" y="13"/>
                    <a:pt x="136" y="11"/>
                  </a:cubicBezTo>
                  <a:cubicBezTo>
                    <a:pt x="137" y="8"/>
                    <a:pt x="137" y="8"/>
                    <a:pt x="137" y="8"/>
                  </a:cubicBezTo>
                  <a:cubicBezTo>
                    <a:pt x="138" y="7"/>
                    <a:pt x="137" y="5"/>
                    <a:pt x="136" y="3"/>
                  </a:cubicBezTo>
                  <a:cubicBezTo>
                    <a:pt x="136" y="3"/>
                    <a:pt x="135" y="2"/>
                    <a:pt x="135" y="2"/>
                  </a:cubicBezTo>
                  <a:cubicBezTo>
                    <a:pt x="132" y="1"/>
                    <a:pt x="130" y="2"/>
                    <a:pt x="129" y="4"/>
                  </a:cubicBezTo>
                  <a:cubicBezTo>
                    <a:pt x="127" y="7"/>
                    <a:pt x="127" y="7"/>
                    <a:pt x="127" y="7"/>
                  </a:cubicBezTo>
                  <a:cubicBezTo>
                    <a:pt x="124" y="6"/>
                    <a:pt x="119" y="6"/>
                    <a:pt x="115" y="6"/>
                  </a:cubicBezTo>
                  <a:cubicBezTo>
                    <a:pt x="114" y="4"/>
                    <a:pt x="114" y="4"/>
                    <a:pt x="114" y="4"/>
                  </a:cubicBezTo>
                  <a:cubicBezTo>
                    <a:pt x="113" y="1"/>
                    <a:pt x="111" y="0"/>
                    <a:pt x="108" y="1"/>
                  </a:cubicBezTo>
                  <a:cubicBezTo>
                    <a:pt x="106" y="2"/>
                    <a:pt x="105" y="4"/>
                    <a:pt x="106" y="7"/>
                  </a:cubicBezTo>
                  <a:cubicBezTo>
                    <a:pt x="107" y="9"/>
                    <a:pt x="107" y="9"/>
                    <a:pt x="107" y="9"/>
                  </a:cubicBezTo>
                  <a:cubicBezTo>
                    <a:pt x="103" y="11"/>
                    <a:pt x="100" y="14"/>
                    <a:pt x="98" y="18"/>
                  </a:cubicBezTo>
                  <a:cubicBezTo>
                    <a:pt x="95" y="16"/>
                    <a:pt x="95" y="16"/>
                    <a:pt x="95" y="16"/>
                  </a:cubicBezTo>
                  <a:cubicBezTo>
                    <a:pt x="93" y="15"/>
                    <a:pt x="90" y="16"/>
                    <a:pt x="89" y="19"/>
                  </a:cubicBezTo>
                  <a:cubicBezTo>
                    <a:pt x="88" y="21"/>
                    <a:pt x="89" y="24"/>
                    <a:pt x="91" y="25"/>
                  </a:cubicBezTo>
                  <a:cubicBezTo>
                    <a:pt x="94" y="26"/>
                    <a:pt x="94" y="26"/>
                    <a:pt x="94" y="26"/>
                  </a:cubicBezTo>
                  <a:cubicBezTo>
                    <a:pt x="93" y="30"/>
                    <a:pt x="92" y="34"/>
                    <a:pt x="93" y="38"/>
                  </a:cubicBezTo>
                  <a:cubicBezTo>
                    <a:pt x="90" y="39"/>
                    <a:pt x="90" y="39"/>
                    <a:pt x="90" y="39"/>
                  </a:cubicBezTo>
                  <a:cubicBezTo>
                    <a:pt x="88" y="40"/>
                    <a:pt x="87" y="43"/>
                    <a:pt x="88" y="45"/>
                  </a:cubicBezTo>
                  <a:cubicBezTo>
                    <a:pt x="89" y="47"/>
                    <a:pt x="91" y="49"/>
                    <a:pt x="94" y="48"/>
                  </a:cubicBezTo>
                  <a:cubicBezTo>
                    <a:pt x="96" y="47"/>
                    <a:pt x="96" y="47"/>
                    <a:pt x="96" y="47"/>
                  </a:cubicBezTo>
                  <a:cubicBezTo>
                    <a:pt x="98" y="50"/>
                    <a:pt x="101" y="53"/>
                    <a:pt x="104" y="55"/>
                  </a:cubicBezTo>
                  <a:cubicBezTo>
                    <a:pt x="104" y="55"/>
                    <a:pt x="104" y="56"/>
                    <a:pt x="104" y="56"/>
                  </a:cubicBezTo>
                  <a:cubicBezTo>
                    <a:pt x="103" y="58"/>
                    <a:pt x="103" y="58"/>
                    <a:pt x="103" y="58"/>
                  </a:cubicBezTo>
                  <a:cubicBezTo>
                    <a:pt x="102" y="61"/>
                    <a:pt x="103" y="63"/>
                    <a:pt x="106" y="65"/>
                  </a:cubicBezTo>
                  <a:cubicBezTo>
                    <a:pt x="108" y="66"/>
                    <a:pt x="111" y="65"/>
                    <a:pt x="112" y="62"/>
                  </a:cubicBezTo>
                  <a:cubicBezTo>
                    <a:pt x="113" y="60"/>
                    <a:pt x="113" y="60"/>
                    <a:pt x="113" y="60"/>
                  </a:cubicBezTo>
                  <a:cubicBezTo>
                    <a:pt x="117" y="61"/>
                    <a:pt x="121" y="61"/>
                    <a:pt x="125" y="60"/>
                  </a:cubicBezTo>
                  <a:cubicBezTo>
                    <a:pt x="126" y="63"/>
                    <a:pt x="126" y="63"/>
                    <a:pt x="126" y="63"/>
                  </a:cubicBezTo>
                  <a:cubicBezTo>
                    <a:pt x="127" y="65"/>
                    <a:pt x="130" y="67"/>
                    <a:pt x="132" y="66"/>
                  </a:cubicBezTo>
                  <a:cubicBezTo>
                    <a:pt x="134" y="65"/>
                    <a:pt x="136" y="62"/>
                    <a:pt x="135" y="60"/>
                  </a:cubicBezTo>
                  <a:cubicBezTo>
                    <a:pt x="134" y="57"/>
                    <a:pt x="134" y="57"/>
                    <a:pt x="134" y="57"/>
                  </a:cubicBezTo>
                  <a:cubicBezTo>
                    <a:pt x="137" y="55"/>
                    <a:pt x="140" y="52"/>
                    <a:pt x="143" y="49"/>
                  </a:cubicBezTo>
                  <a:cubicBezTo>
                    <a:pt x="145" y="50"/>
                    <a:pt x="145" y="50"/>
                    <a:pt x="145" y="50"/>
                  </a:cubicBezTo>
                  <a:cubicBezTo>
                    <a:pt x="148" y="51"/>
                    <a:pt x="150" y="50"/>
                    <a:pt x="151" y="48"/>
                  </a:cubicBezTo>
                  <a:cubicBezTo>
                    <a:pt x="152" y="46"/>
                    <a:pt x="151" y="43"/>
                    <a:pt x="149" y="42"/>
                  </a:cubicBezTo>
                  <a:close/>
                  <a:moveTo>
                    <a:pt x="120" y="56"/>
                  </a:moveTo>
                  <a:cubicBezTo>
                    <a:pt x="115" y="56"/>
                    <a:pt x="111" y="54"/>
                    <a:pt x="107" y="51"/>
                  </a:cubicBezTo>
                  <a:cubicBezTo>
                    <a:pt x="101" y="47"/>
                    <a:pt x="98" y="41"/>
                    <a:pt x="98" y="33"/>
                  </a:cubicBezTo>
                  <a:cubicBezTo>
                    <a:pt x="98" y="21"/>
                    <a:pt x="108" y="11"/>
                    <a:pt x="120" y="11"/>
                  </a:cubicBezTo>
                  <a:cubicBezTo>
                    <a:pt x="124" y="11"/>
                    <a:pt x="128" y="12"/>
                    <a:pt x="132" y="14"/>
                  </a:cubicBezTo>
                  <a:cubicBezTo>
                    <a:pt x="138" y="18"/>
                    <a:pt x="143" y="25"/>
                    <a:pt x="143" y="33"/>
                  </a:cubicBezTo>
                  <a:cubicBezTo>
                    <a:pt x="143" y="46"/>
                    <a:pt x="133" y="56"/>
                    <a:pt x="120" y="56"/>
                  </a:cubicBezTo>
                  <a:close/>
                  <a:moveTo>
                    <a:pt x="50" y="46"/>
                  </a:moveTo>
                  <a:cubicBezTo>
                    <a:pt x="41" y="46"/>
                    <a:pt x="34" y="53"/>
                    <a:pt x="34" y="61"/>
                  </a:cubicBezTo>
                  <a:cubicBezTo>
                    <a:pt x="34" y="69"/>
                    <a:pt x="41" y="76"/>
                    <a:pt x="50" y="76"/>
                  </a:cubicBezTo>
                  <a:cubicBezTo>
                    <a:pt x="58" y="76"/>
                    <a:pt x="65" y="69"/>
                    <a:pt x="65" y="61"/>
                  </a:cubicBezTo>
                  <a:cubicBezTo>
                    <a:pt x="65" y="53"/>
                    <a:pt x="58" y="46"/>
                    <a:pt x="50" y="46"/>
                  </a:cubicBezTo>
                  <a:close/>
                  <a:moveTo>
                    <a:pt x="88" y="68"/>
                  </a:moveTo>
                  <a:cubicBezTo>
                    <a:pt x="92" y="68"/>
                    <a:pt x="92" y="68"/>
                    <a:pt x="92" y="68"/>
                  </a:cubicBezTo>
                  <a:cubicBezTo>
                    <a:pt x="96" y="68"/>
                    <a:pt x="99" y="65"/>
                    <a:pt x="99" y="61"/>
                  </a:cubicBezTo>
                  <a:cubicBezTo>
                    <a:pt x="99" y="61"/>
                    <a:pt x="99" y="61"/>
                    <a:pt x="99" y="61"/>
                  </a:cubicBezTo>
                  <a:cubicBezTo>
                    <a:pt x="98" y="57"/>
                    <a:pt x="96" y="54"/>
                    <a:pt x="92" y="54"/>
                  </a:cubicBezTo>
                  <a:cubicBezTo>
                    <a:pt x="88" y="54"/>
                    <a:pt x="88" y="54"/>
                    <a:pt x="88" y="54"/>
                  </a:cubicBezTo>
                  <a:cubicBezTo>
                    <a:pt x="87" y="49"/>
                    <a:pt x="85" y="43"/>
                    <a:pt x="81" y="39"/>
                  </a:cubicBezTo>
                  <a:cubicBezTo>
                    <a:pt x="84" y="36"/>
                    <a:pt x="84" y="36"/>
                    <a:pt x="84" y="36"/>
                  </a:cubicBezTo>
                  <a:cubicBezTo>
                    <a:pt x="87" y="33"/>
                    <a:pt x="87" y="29"/>
                    <a:pt x="84" y="26"/>
                  </a:cubicBezTo>
                  <a:cubicBezTo>
                    <a:pt x="82" y="24"/>
                    <a:pt x="78" y="24"/>
                    <a:pt x="75" y="26"/>
                  </a:cubicBezTo>
                  <a:cubicBezTo>
                    <a:pt x="72" y="29"/>
                    <a:pt x="72" y="29"/>
                    <a:pt x="72" y="29"/>
                  </a:cubicBezTo>
                  <a:cubicBezTo>
                    <a:pt x="67" y="26"/>
                    <a:pt x="62" y="24"/>
                    <a:pt x="56" y="23"/>
                  </a:cubicBezTo>
                  <a:cubicBezTo>
                    <a:pt x="56" y="19"/>
                    <a:pt x="56" y="19"/>
                    <a:pt x="56" y="19"/>
                  </a:cubicBezTo>
                  <a:cubicBezTo>
                    <a:pt x="56" y="15"/>
                    <a:pt x="53" y="12"/>
                    <a:pt x="50" y="12"/>
                  </a:cubicBezTo>
                  <a:cubicBezTo>
                    <a:pt x="46" y="12"/>
                    <a:pt x="43" y="15"/>
                    <a:pt x="43" y="19"/>
                  </a:cubicBezTo>
                  <a:cubicBezTo>
                    <a:pt x="43" y="23"/>
                    <a:pt x="43" y="23"/>
                    <a:pt x="43" y="23"/>
                  </a:cubicBezTo>
                  <a:cubicBezTo>
                    <a:pt x="37" y="24"/>
                    <a:pt x="32" y="26"/>
                    <a:pt x="27" y="29"/>
                  </a:cubicBezTo>
                  <a:cubicBezTo>
                    <a:pt x="24" y="26"/>
                    <a:pt x="24" y="26"/>
                    <a:pt x="24" y="26"/>
                  </a:cubicBezTo>
                  <a:cubicBezTo>
                    <a:pt x="22" y="24"/>
                    <a:pt x="17" y="24"/>
                    <a:pt x="15" y="26"/>
                  </a:cubicBezTo>
                  <a:cubicBezTo>
                    <a:pt x="12" y="29"/>
                    <a:pt x="12" y="33"/>
                    <a:pt x="15" y="36"/>
                  </a:cubicBezTo>
                  <a:cubicBezTo>
                    <a:pt x="18" y="39"/>
                    <a:pt x="18" y="39"/>
                    <a:pt x="18" y="39"/>
                  </a:cubicBezTo>
                  <a:cubicBezTo>
                    <a:pt x="14" y="43"/>
                    <a:pt x="12" y="49"/>
                    <a:pt x="11" y="54"/>
                  </a:cubicBezTo>
                  <a:cubicBezTo>
                    <a:pt x="7" y="54"/>
                    <a:pt x="7" y="54"/>
                    <a:pt x="7" y="54"/>
                  </a:cubicBezTo>
                  <a:cubicBezTo>
                    <a:pt x="3" y="54"/>
                    <a:pt x="0" y="57"/>
                    <a:pt x="0" y="61"/>
                  </a:cubicBezTo>
                  <a:cubicBezTo>
                    <a:pt x="0" y="65"/>
                    <a:pt x="3" y="68"/>
                    <a:pt x="7" y="68"/>
                  </a:cubicBezTo>
                  <a:cubicBezTo>
                    <a:pt x="11" y="68"/>
                    <a:pt x="11" y="68"/>
                    <a:pt x="11" y="68"/>
                  </a:cubicBezTo>
                  <a:cubicBezTo>
                    <a:pt x="12" y="74"/>
                    <a:pt x="14" y="79"/>
                    <a:pt x="18" y="84"/>
                  </a:cubicBezTo>
                  <a:cubicBezTo>
                    <a:pt x="15" y="86"/>
                    <a:pt x="15" y="86"/>
                    <a:pt x="15" y="86"/>
                  </a:cubicBezTo>
                  <a:cubicBezTo>
                    <a:pt x="12" y="89"/>
                    <a:pt x="12" y="93"/>
                    <a:pt x="15" y="96"/>
                  </a:cubicBezTo>
                  <a:cubicBezTo>
                    <a:pt x="17" y="98"/>
                    <a:pt x="22" y="98"/>
                    <a:pt x="24" y="96"/>
                  </a:cubicBezTo>
                  <a:cubicBezTo>
                    <a:pt x="27" y="93"/>
                    <a:pt x="27" y="93"/>
                    <a:pt x="27" y="93"/>
                  </a:cubicBezTo>
                  <a:cubicBezTo>
                    <a:pt x="30" y="95"/>
                    <a:pt x="34" y="97"/>
                    <a:pt x="37" y="98"/>
                  </a:cubicBezTo>
                  <a:cubicBezTo>
                    <a:pt x="39" y="99"/>
                    <a:pt x="41" y="99"/>
                    <a:pt x="43" y="100"/>
                  </a:cubicBezTo>
                  <a:cubicBezTo>
                    <a:pt x="43" y="104"/>
                    <a:pt x="43" y="104"/>
                    <a:pt x="43" y="104"/>
                  </a:cubicBezTo>
                  <a:cubicBezTo>
                    <a:pt x="43" y="107"/>
                    <a:pt x="46" y="110"/>
                    <a:pt x="50" y="110"/>
                  </a:cubicBezTo>
                  <a:cubicBezTo>
                    <a:pt x="53" y="110"/>
                    <a:pt x="56" y="107"/>
                    <a:pt x="56" y="104"/>
                  </a:cubicBezTo>
                  <a:cubicBezTo>
                    <a:pt x="56" y="100"/>
                    <a:pt x="56" y="100"/>
                    <a:pt x="56" y="100"/>
                  </a:cubicBezTo>
                  <a:cubicBezTo>
                    <a:pt x="62" y="99"/>
                    <a:pt x="67" y="96"/>
                    <a:pt x="72" y="93"/>
                  </a:cubicBezTo>
                  <a:cubicBezTo>
                    <a:pt x="75" y="96"/>
                    <a:pt x="75" y="96"/>
                    <a:pt x="75" y="96"/>
                  </a:cubicBezTo>
                  <a:cubicBezTo>
                    <a:pt x="78" y="98"/>
                    <a:pt x="82" y="98"/>
                    <a:pt x="84" y="96"/>
                  </a:cubicBezTo>
                  <a:cubicBezTo>
                    <a:pt x="87" y="93"/>
                    <a:pt x="87" y="89"/>
                    <a:pt x="84" y="86"/>
                  </a:cubicBezTo>
                  <a:cubicBezTo>
                    <a:pt x="81" y="84"/>
                    <a:pt x="81" y="84"/>
                    <a:pt x="81" y="84"/>
                  </a:cubicBezTo>
                  <a:cubicBezTo>
                    <a:pt x="84" y="80"/>
                    <a:pt x="86" y="75"/>
                    <a:pt x="87" y="71"/>
                  </a:cubicBezTo>
                  <a:cubicBezTo>
                    <a:pt x="88" y="70"/>
                    <a:pt x="88" y="69"/>
                    <a:pt x="88" y="68"/>
                  </a:cubicBezTo>
                  <a:close/>
                  <a:moveTo>
                    <a:pt x="75" y="79"/>
                  </a:moveTo>
                  <a:cubicBezTo>
                    <a:pt x="70" y="87"/>
                    <a:pt x="61" y="92"/>
                    <a:pt x="51" y="93"/>
                  </a:cubicBezTo>
                  <a:cubicBezTo>
                    <a:pt x="50" y="93"/>
                    <a:pt x="50" y="93"/>
                    <a:pt x="50" y="93"/>
                  </a:cubicBezTo>
                  <a:cubicBezTo>
                    <a:pt x="32" y="93"/>
                    <a:pt x="18" y="79"/>
                    <a:pt x="18" y="61"/>
                  </a:cubicBezTo>
                  <a:cubicBezTo>
                    <a:pt x="18" y="44"/>
                    <a:pt x="32" y="29"/>
                    <a:pt x="50" y="29"/>
                  </a:cubicBezTo>
                  <a:cubicBezTo>
                    <a:pt x="67" y="29"/>
                    <a:pt x="81" y="44"/>
                    <a:pt x="81" y="61"/>
                  </a:cubicBezTo>
                  <a:cubicBezTo>
                    <a:pt x="81" y="68"/>
                    <a:pt x="79" y="74"/>
                    <a:pt x="75" y="7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solidFill>
                  <a:schemeClr val="lt1"/>
                </a:solidFill>
              </a:endParaRPr>
            </a:p>
          </p:txBody>
        </p:sp>
      </p:grpSp>
      <p:grpSp>
        <p:nvGrpSpPr>
          <p:cNvPr id="303" name="淘宝店chenying0907 302"/>
          <p:cNvGrpSpPr/>
          <p:nvPr/>
        </p:nvGrpSpPr>
        <p:grpSpPr>
          <a:xfrm>
            <a:off x="3587612" y="2218104"/>
            <a:ext cx="1972214" cy="1797661"/>
            <a:chOff x="3587612" y="2218104"/>
            <a:chExt cx="1972214" cy="1797661"/>
          </a:xfrm>
        </p:grpSpPr>
        <p:pic>
          <p:nvPicPr>
            <p:cNvPr id="294" name="图片 293"/>
            <p:cNvPicPr>
              <a:picLocks noChangeAspect="1"/>
            </p:cNvPicPr>
            <p:nvPr/>
          </p:nvPicPr>
          <p:blipFill rotWithShape="1">
            <a:blip r:embed="rId4" cstate="print">
              <a:extLst>
                <a:ext uri="{28A0092B-C50C-407E-A947-70E740481C1C}">
                  <a14:useLocalDpi xmlns:a14="http://schemas.microsoft.com/office/drawing/2010/main" val="0"/>
                </a:ext>
              </a:extLst>
            </a:blip>
            <a:srcRect l="-3521" t="-1284"/>
            <a:stretch>
              <a:fillRect/>
            </a:stretch>
          </p:blipFill>
          <p:spPr>
            <a:xfrm rot="9161920">
              <a:off x="3587612" y="2218104"/>
              <a:ext cx="1972214" cy="1797661"/>
            </a:xfrm>
            <a:prstGeom prst="rect">
              <a:avLst/>
            </a:prstGeom>
          </p:spPr>
        </p:pic>
        <p:sp>
          <p:nvSpPr>
            <p:cNvPr id="159" name="椭圆 158"/>
            <p:cNvSpPr/>
            <p:nvPr/>
          </p:nvSpPr>
          <p:spPr>
            <a:xfrm flipV="1">
              <a:off x="3916175" y="2523263"/>
              <a:ext cx="1380508" cy="1380505"/>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157" name="Freeform 91"/>
            <p:cNvSpPr>
              <a:spLocks noEditPoints="1"/>
            </p:cNvSpPr>
            <p:nvPr/>
          </p:nvSpPr>
          <p:spPr bwMode="auto">
            <a:xfrm>
              <a:off x="4290998" y="2946300"/>
              <a:ext cx="543776" cy="534432"/>
            </a:xfrm>
            <a:custGeom>
              <a:avLst/>
              <a:gdLst>
                <a:gd name="T0" fmla="*/ 80 w 123"/>
                <a:gd name="T1" fmla="*/ 100 h 121"/>
                <a:gd name="T2" fmla="*/ 68 w 123"/>
                <a:gd name="T3" fmla="*/ 102 h 121"/>
                <a:gd name="T4" fmla="*/ 36 w 123"/>
                <a:gd name="T5" fmla="*/ 89 h 121"/>
                <a:gd name="T6" fmla="*/ 24 w 123"/>
                <a:gd name="T7" fmla="*/ 70 h 121"/>
                <a:gd name="T8" fmla="*/ 19 w 123"/>
                <a:gd name="T9" fmla="*/ 77 h 121"/>
                <a:gd name="T10" fmla="*/ 13 w 123"/>
                <a:gd name="T11" fmla="*/ 67 h 121"/>
                <a:gd name="T12" fmla="*/ 26 w 123"/>
                <a:gd name="T13" fmla="*/ 93 h 121"/>
                <a:gd name="T14" fmla="*/ 68 w 123"/>
                <a:gd name="T15" fmla="*/ 111 h 121"/>
                <a:gd name="T16" fmla="*/ 86 w 123"/>
                <a:gd name="T17" fmla="*/ 108 h 121"/>
                <a:gd name="T18" fmla="*/ 96 w 123"/>
                <a:gd name="T19" fmla="*/ 121 h 121"/>
                <a:gd name="T20" fmla="*/ 105 w 123"/>
                <a:gd name="T21" fmla="*/ 89 h 121"/>
                <a:gd name="T22" fmla="*/ 72 w 123"/>
                <a:gd name="T23" fmla="*/ 90 h 121"/>
                <a:gd name="T24" fmla="*/ 80 w 123"/>
                <a:gd name="T25" fmla="*/ 100 h 121"/>
                <a:gd name="T26" fmla="*/ 123 w 123"/>
                <a:gd name="T27" fmla="*/ 56 h 121"/>
                <a:gd name="T28" fmla="*/ 111 w 123"/>
                <a:gd name="T29" fmla="*/ 21 h 121"/>
                <a:gd name="T30" fmla="*/ 110 w 123"/>
                <a:gd name="T31" fmla="*/ 20 h 121"/>
                <a:gd name="T32" fmla="*/ 114 w 123"/>
                <a:gd name="T33" fmla="*/ 15 h 121"/>
                <a:gd name="T34" fmla="*/ 118 w 123"/>
                <a:gd name="T35" fmla="*/ 10 h 121"/>
                <a:gd name="T36" fmla="*/ 116 w 123"/>
                <a:gd name="T37" fmla="*/ 10 h 121"/>
                <a:gd name="T38" fmla="*/ 85 w 123"/>
                <a:gd name="T39" fmla="*/ 8 h 121"/>
                <a:gd name="T40" fmla="*/ 93 w 123"/>
                <a:gd name="T41" fmla="*/ 40 h 121"/>
                <a:gd name="T42" fmla="*/ 104 w 123"/>
                <a:gd name="T43" fmla="*/ 27 h 121"/>
                <a:gd name="T44" fmla="*/ 106 w 123"/>
                <a:gd name="T45" fmla="*/ 30 h 121"/>
                <a:gd name="T46" fmla="*/ 114 w 123"/>
                <a:gd name="T47" fmla="*/ 56 h 121"/>
                <a:gd name="T48" fmla="*/ 103 w 123"/>
                <a:gd name="T49" fmla="*/ 85 h 121"/>
                <a:gd name="T50" fmla="*/ 111 w 123"/>
                <a:gd name="T51" fmla="*/ 84 h 121"/>
                <a:gd name="T52" fmla="*/ 106 w 123"/>
                <a:gd name="T53" fmla="*/ 95 h 121"/>
                <a:gd name="T54" fmla="*/ 123 w 123"/>
                <a:gd name="T55" fmla="*/ 56 h 121"/>
                <a:gd name="T56" fmla="*/ 39 w 123"/>
                <a:gd name="T57" fmla="*/ 44 h 121"/>
                <a:gd name="T58" fmla="*/ 23 w 123"/>
                <a:gd name="T59" fmla="*/ 44 h 121"/>
                <a:gd name="T60" fmla="*/ 68 w 123"/>
                <a:gd name="T61" fmla="*/ 9 h 121"/>
                <a:gd name="T62" fmla="*/ 83 w 123"/>
                <a:gd name="T63" fmla="*/ 12 h 121"/>
                <a:gd name="T64" fmla="*/ 80 w 123"/>
                <a:gd name="T65" fmla="*/ 4 h 121"/>
                <a:gd name="T66" fmla="*/ 91 w 123"/>
                <a:gd name="T67" fmla="*/ 5 h 121"/>
                <a:gd name="T68" fmla="*/ 68 w 123"/>
                <a:gd name="T69" fmla="*/ 0 h 121"/>
                <a:gd name="T70" fmla="*/ 13 w 123"/>
                <a:gd name="T71" fmla="*/ 44 h 121"/>
                <a:gd name="T72" fmla="*/ 0 w 123"/>
                <a:gd name="T73" fmla="*/ 44 h 121"/>
                <a:gd name="T74" fmla="*/ 19 w 123"/>
                <a:gd name="T75" fmla="*/ 71 h 121"/>
                <a:gd name="T76" fmla="*/ 39 w 123"/>
                <a:gd name="T77" fmla="*/ 4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3" h="121">
                  <a:moveTo>
                    <a:pt x="80" y="100"/>
                  </a:moveTo>
                  <a:cubicBezTo>
                    <a:pt x="76" y="101"/>
                    <a:pt x="72" y="102"/>
                    <a:pt x="68" y="102"/>
                  </a:cubicBezTo>
                  <a:cubicBezTo>
                    <a:pt x="55" y="102"/>
                    <a:pt x="44" y="97"/>
                    <a:pt x="36" y="89"/>
                  </a:cubicBezTo>
                  <a:cubicBezTo>
                    <a:pt x="30" y="84"/>
                    <a:pt x="26" y="77"/>
                    <a:pt x="24" y="70"/>
                  </a:cubicBezTo>
                  <a:cubicBezTo>
                    <a:pt x="19" y="77"/>
                    <a:pt x="19" y="77"/>
                    <a:pt x="19" y="77"/>
                  </a:cubicBezTo>
                  <a:cubicBezTo>
                    <a:pt x="13" y="67"/>
                    <a:pt x="13" y="67"/>
                    <a:pt x="13" y="67"/>
                  </a:cubicBezTo>
                  <a:cubicBezTo>
                    <a:pt x="15" y="77"/>
                    <a:pt x="20" y="85"/>
                    <a:pt x="26" y="93"/>
                  </a:cubicBezTo>
                  <a:cubicBezTo>
                    <a:pt x="36" y="104"/>
                    <a:pt x="51" y="111"/>
                    <a:pt x="68" y="111"/>
                  </a:cubicBezTo>
                  <a:cubicBezTo>
                    <a:pt x="74" y="111"/>
                    <a:pt x="80" y="110"/>
                    <a:pt x="86" y="108"/>
                  </a:cubicBezTo>
                  <a:cubicBezTo>
                    <a:pt x="96" y="121"/>
                    <a:pt x="96" y="121"/>
                    <a:pt x="96" y="121"/>
                  </a:cubicBezTo>
                  <a:cubicBezTo>
                    <a:pt x="105" y="89"/>
                    <a:pt x="105" y="89"/>
                    <a:pt x="105" y="89"/>
                  </a:cubicBezTo>
                  <a:cubicBezTo>
                    <a:pt x="72" y="90"/>
                    <a:pt x="72" y="90"/>
                    <a:pt x="72" y="90"/>
                  </a:cubicBezTo>
                  <a:lnTo>
                    <a:pt x="80" y="100"/>
                  </a:lnTo>
                  <a:close/>
                  <a:moveTo>
                    <a:pt x="123" y="56"/>
                  </a:moveTo>
                  <a:cubicBezTo>
                    <a:pt x="123" y="42"/>
                    <a:pt x="118" y="30"/>
                    <a:pt x="111" y="21"/>
                  </a:cubicBezTo>
                  <a:cubicBezTo>
                    <a:pt x="110" y="20"/>
                    <a:pt x="110" y="20"/>
                    <a:pt x="110" y="20"/>
                  </a:cubicBezTo>
                  <a:cubicBezTo>
                    <a:pt x="114" y="15"/>
                    <a:pt x="114" y="15"/>
                    <a:pt x="114" y="15"/>
                  </a:cubicBezTo>
                  <a:cubicBezTo>
                    <a:pt x="118" y="10"/>
                    <a:pt x="118" y="10"/>
                    <a:pt x="118" y="10"/>
                  </a:cubicBezTo>
                  <a:cubicBezTo>
                    <a:pt x="116" y="10"/>
                    <a:pt x="116" y="10"/>
                    <a:pt x="116" y="10"/>
                  </a:cubicBezTo>
                  <a:cubicBezTo>
                    <a:pt x="85" y="8"/>
                    <a:pt x="85" y="8"/>
                    <a:pt x="85" y="8"/>
                  </a:cubicBezTo>
                  <a:cubicBezTo>
                    <a:pt x="93" y="40"/>
                    <a:pt x="93" y="40"/>
                    <a:pt x="93" y="40"/>
                  </a:cubicBezTo>
                  <a:cubicBezTo>
                    <a:pt x="104" y="27"/>
                    <a:pt x="104" y="27"/>
                    <a:pt x="104" y="27"/>
                  </a:cubicBezTo>
                  <a:cubicBezTo>
                    <a:pt x="104" y="28"/>
                    <a:pt x="105" y="29"/>
                    <a:pt x="106" y="30"/>
                  </a:cubicBezTo>
                  <a:cubicBezTo>
                    <a:pt x="111" y="37"/>
                    <a:pt x="114" y="46"/>
                    <a:pt x="114" y="56"/>
                  </a:cubicBezTo>
                  <a:cubicBezTo>
                    <a:pt x="114" y="67"/>
                    <a:pt x="110" y="77"/>
                    <a:pt x="103" y="85"/>
                  </a:cubicBezTo>
                  <a:cubicBezTo>
                    <a:pt x="111" y="84"/>
                    <a:pt x="111" y="84"/>
                    <a:pt x="111" y="84"/>
                  </a:cubicBezTo>
                  <a:cubicBezTo>
                    <a:pt x="106" y="95"/>
                    <a:pt x="106" y="95"/>
                    <a:pt x="106" y="95"/>
                  </a:cubicBezTo>
                  <a:cubicBezTo>
                    <a:pt x="117" y="85"/>
                    <a:pt x="123" y="71"/>
                    <a:pt x="123" y="56"/>
                  </a:cubicBezTo>
                  <a:close/>
                  <a:moveTo>
                    <a:pt x="39" y="44"/>
                  </a:moveTo>
                  <a:cubicBezTo>
                    <a:pt x="23" y="44"/>
                    <a:pt x="23" y="44"/>
                    <a:pt x="23" y="44"/>
                  </a:cubicBezTo>
                  <a:cubicBezTo>
                    <a:pt x="28" y="24"/>
                    <a:pt x="46" y="9"/>
                    <a:pt x="68" y="9"/>
                  </a:cubicBezTo>
                  <a:cubicBezTo>
                    <a:pt x="73" y="9"/>
                    <a:pt x="78" y="10"/>
                    <a:pt x="83" y="12"/>
                  </a:cubicBezTo>
                  <a:cubicBezTo>
                    <a:pt x="80" y="4"/>
                    <a:pt x="80" y="4"/>
                    <a:pt x="80" y="4"/>
                  </a:cubicBezTo>
                  <a:cubicBezTo>
                    <a:pt x="91" y="5"/>
                    <a:pt x="91" y="5"/>
                    <a:pt x="91" y="5"/>
                  </a:cubicBezTo>
                  <a:cubicBezTo>
                    <a:pt x="84" y="2"/>
                    <a:pt x="76" y="0"/>
                    <a:pt x="68" y="0"/>
                  </a:cubicBezTo>
                  <a:cubicBezTo>
                    <a:pt x="41" y="0"/>
                    <a:pt x="19" y="19"/>
                    <a:pt x="13" y="44"/>
                  </a:cubicBezTo>
                  <a:cubicBezTo>
                    <a:pt x="0" y="44"/>
                    <a:pt x="0" y="44"/>
                    <a:pt x="0" y="44"/>
                  </a:cubicBezTo>
                  <a:cubicBezTo>
                    <a:pt x="19" y="71"/>
                    <a:pt x="19" y="71"/>
                    <a:pt x="19" y="71"/>
                  </a:cubicBezTo>
                  <a:lnTo>
                    <a:pt x="39" y="44"/>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06" name="淘宝店chenying0907 305"/>
          <p:cNvGrpSpPr/>
          <p:nvPr/>
        </p:nvGrpSpPr>
        <p:grpSpPr>
          <a:xfrm>
            <a:off x="8961378" y="2448071"/>
            <a:ext cx="2441960" cy="1805080"/>
            <a:chOff x="8961378" y="2448071"/>
            <a:chExt cx="2441960" cy="1805080"/>
          </a:xfrm>
        </p:grpSpPr>
        <p:pic>
          <p:nvPicPr>
            <p:cNvPr id="296" name="图片 295"/>
            <p:cNvPicPr>
              <a:picLocks noChangeAspect="1"/>
            </p:cNvPicPr>
            <p:nvPr/>
          </p:nvPicPr>
          <p:blipFill rotWithShape="1">
            <a:blip r:embed="rId5" cstate="print">
              <a:extLst>
                <a:ext uri="{28A0092B-C50C-407E-A947-70E740481C1C}">
                  <a14:useLocalDpi xmlns:a14="http://schemas.microsoft.com/office/drawing/2010/main" val="0"/>
                </a:ext>
              </a:extLst>
            </a:blip>
            <a:srcRect l="-3054" t="-1284" r="-7711"/>
            <a:stretch>
              <a:fillRect/>
            </a:stretch>
          </p:blipFill>
          <p:spPr>
            <a:xfrm rot="19705483" flipH="1">
              <a:off x="8961378" y="2448071"/>
              <a:ext cx="2441960" cy="1805080"/>
            </a:xfrm>
            <a:prstGeom prst="rect">
              <a:avLst/>
            </a:prstGeom>
          </p:spPr>
        </p:pic>
        <p:grpSp>
          <p:nvGrpSpPr>
            <p:cNvPr id="305" name="淘宝店chenying0907 304"/>
            <p:cNvGrpSpPr/>
            <p:nvPr/>
          </p:nvGrpSpPr>
          <p:grpSpPr>
            <a:xfrm>
              <a:off x="9648760" y="2557910"/>
              <a:ext cx="1380505" cy="1380508"/>
              <a:chOff x="9648760" y="2557910"/>
              <a:chExt cx="1380505" cy="1380508"/>
            </a:xfrm>
          </p:grpSpPr>
          <p:sp>
            <p:nvSpPr>
              <p:cNvPr id="229" name="椭圆 228"/>
              <p:cNvSpPr/>
              <p:nvPr/>
            </p:nvSpPr>
            <p:spPr>
              <a:xfrm rot="5400000">
                <a:off x="9648759" y="2557911"/>
                <a:ext cx="1380508" cy="1380505"/>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grpSp>
            <p:nvGrpSpPr>
              <p:cNvPr id="225" name="淘宝店chenying0907 224"/>
              <p:cNvGrpSpPr/>
              <p:nvPr/>
            </p:nvGrpSpPr>
            <p:grpSpPr>
              <a:xfrm>
                <a:off x="10082499" y="2928799"/>
                <a:ext cx="543664" cy="619118"/>
                <a:chOff x="3516313" y="5559425"/>
                <a:chExt cx="446088" cy="508000"/>
              </a:xfrm>
              <a:solidFill>
                <a:schemeClr val="accent2"/>
              </a:solidFill>
            </p:grpSpPr>
            <p:sp>
              <p:nvSpPr>
                <p:cNvPr id="226" name="Freeform 25"/>
                <p:cNvSpPr>
                  <a:spLocks noEditPoints="1"/>
                </p:cNvSpPr>
                <p:nvPr/>
              </p:nvSpPr>
              <p:spPr bwMode="auto">
                <a:xfrm>
                  <a:off x="3516313" y="5559425"/>
                  <a:ext cx="446088" cy="508000"/>
                </a:xfrm>
                <a:custGeom>
                  <a:avLst/>
                  <a:gdLst>
                    <a:gd name="T0" fmla="*/ 174 w 178"/>
                    <a:gd name="T1" fmla="*/ 77 h 203"/>
                    <a:gd name="T2" fmla="*/ 162 w 178"/>
                    <a:gd name="T3" fmla="*/ 34 h 203"/>
                    <a:gd name="T4" fmla="*/ 123 w 178"/>
                    <a:gd name="T5" fmla="*/ 31 h 203"/>
                    <a:gd name="T6" fmla="*/ 89 w 178"/>
                    <a:gd name="T7" fmla="*/ 0 h 203"/>
                    <a:gd name="T8" fmla="*/ 54 w 178"/>
                    <a:gd name="T9" fmla="*/ 34 h 203"/>
                    <a:gd name="T10" fmla="*/ 5 w 178"/>
                    <a:gd name="T11" fmla="*/ 42 h 203"/>
                    <a:gd name="T12" fmla="*/ 20 w 178"/>
                    <a:gd name="T13" fmla="*/ 101 h 203"/>
                    <a:gd name="T14" fmla="*/ 0 w 178"/>
                    <a:gd name="T15" fmla="*/ 145 h 203"/>
                    <a:gd name="T16" fmla="*/ 33 w 178"/>
                    <a:gd name="T17" fmla="*/ 171 h 203"/>
                    <a:gd name="T18" fmla="*/ 70 w 178"/>
                    <a:gd name="T19" fmla="*/ 194 h 203"/>
                    <a:gd name="T20" fmla="*/ 99 w 178"/>
                    <a:gd name="T21" fmla="*/ 201 h 203"/>
                    <a:gd name="T22" fmla="*/ 146 w 178"/>
                    <a:gd name="T23" fmla="*/ 172 h 203"/>
                    <a:gd name="T24" fmla="*/ 178 w 178"/>
                    <a:gd name="T25" fmla="*/ 146 h 203"/>
                    <a:gd name="T26" fmla="*/ 146 w 178"/>
                    <a:gd name="T27" fmla="*/ 39 h 203"/>
                    <a:gd name="T28" fmla="*/ 171 w 178"/>
                    <a:gd name="T29" fmla="*/ 58 h 203"/>
                    <a:gd name="T30" fmla="*/ 152 w 178"/>
                    <a:gd name="T31" fmla="*/ 95 h 203"/>
                    <a:gd name="T32" fmla="*/ 146 w 178"/>
                    <a:gd name="T33" fmla="*/ 39 h 203"/>
                    <a:gd name="T34" fmla="*/ 147 w 178"/>
                    <a:gd name="T35" fmla="*/ 103 h 203"/>
                    <a:gd name="T36" fmla="*/ 136 w 178"/>
                    <a:gd name="T37" fmla="*/ 89 h 203"/>
                    <a:gd name="T38" fmla="*/ 112 w 178"/>
                    <a:gd name="T39" fmla="*/ 133 h 203"/>
                    <a:gd name="T40" fmla="*/ 50 w 178"/>
                    <a:gd name="T41" fmla="*/ 121 h 203"/>
                    <a:gd name="T42" fmla="*/ 66 w 178"/>
                    <a:gd name="T43" fmla="*/ 70 h 203"/>
                    <a:gd name="T44" fmla="*/ 128 w 178"/>
                    <a:gd name="T45" fmla="*/ 82 h 203"/>
                    <a:gd name="T46" fmla="*/ 127 w 178"/>
                    <a:gd name="T47" fmla="*/ 72 h 203"/>
                    <a:gd name="T48" fmla="*/ 109 w 178"/>
                    <a:gd name="T49" fmla="*/ 47 h 203"/>
                    <a:gd name="T50" fmla="*/ 62 w 178"/>
                    <a:gd name="T51" fmla="*/ 34 h 203"/>
                    <a:gd name="T52" fmla="*/ 89 w 178"/>
                    <a:gd name="T53" fmla="*/ 7 h 203"/>
                    <a:gd name="T54" fmla="*/ 117 w 178"/>
                    <a:gd name="T55" fmla="*/ 36 h 203"/>
                    <a:gd name="T56" fmla="*/ 72 w 178"/>
                    <a:gd name="T57" fmla="*/ 40 h 203"/>
                    <a:gd name="T58" fmla="*/ 58 w 178"/>
                    <a:gd name="T59" fmla="*/ 43 h 203"/>
                    <a:gd name="T60" fmla="*/ 61 w 178"/>
                    <a:gd name="T61" fmla="*/ 64 h 203"/>
                    <a:gd name="T62" fmla="*/ 12 w 178"/>
                    <a:gd name="T63" fmla="*/ 73 h 203"/>
                    <a:gd name="T64" fmla="*/ 19 w 178"/>
                    <a:gd name="T65" fmla="*/ 40 h 203"/>
                    <a:gd name="T66" fmla="*/ 48 w 178"/>
                    <a:gd name="T67" fmla="*/ 52 h 203"/>
                    <a:gd name="T68" fmla="*/ 23 w 178"/>
                    <a:gd name="T69" fmla="*/ 93 h 203"/>
                    <a:gd name="T70" fmla="*/ 30 w 178"/>
                    <a:gd name="T71" fmla="*/ 101 h 203"/>
                    <a:gd name="T72" fmla="*/ 42 w 178"/>
                    <a:gd name="T73" fmla="*/ 101 h 203"/>
                    <a:gd name="T74" fmla="*/ 19 w 178"/>
                    <a:gd name="T75" fmla="*/ 162 h 203"/>
                    <a:gd name="T76" fmla="*/ 11 w 178"/>
                    <a:gd name="T77" fmla="*/ 129 h 203"/>
                    <a:gd name="T78" fmla="*/ 43 w 178"/>
                    <a:gd name="T79" fmla="*/ 125 h 203"/>
                    <a:gd name="T80" fmla="*/ 55 w 178"/>
                    <a:gd name="T81" fmla="*/ 149 h 203"/>
                    <a:gd name="T82" fmla="*/ 81 w 178"/>
                    <a:gd name="T83" fmla="*/ 151 h 203"/>
                    <a:gd name="T84" fmla="*/ 55 w 178"/>
                    <a:gd name="T85" fmla="*/ 149 h 203"/>
                    <a:gd name="T86" fmla="*/ 96 w 178"/>
                    <a:gd name="T87" fmla="*/ 194 h 203"/>
                    <a:gd name="T88" fmla="*/ 70 w 178"/>
                    <a:gd name="T89" fmla="*/ 183 h 203"/>
                    <a:gd name="T90" fmla="*/ 89 w 178"/>
                    <a:gd name="T91" fmla="*/ 156 h 203"/>
                    <a:gd name="T92" fmla="*/ 116 w 178"/>
                    <a:gd name="T93" fmla="*/ 169 h 203"/>
                    <a:gd name="T94" fmla="*/ 97 w 178"/>
                    <a:gd name="T95" fmla="*/ 151 h 203"/>
                    <a:gd name="T96" fmla="*/ 120 w 178"/>
                    <a:gd name="T97" fmla="*/ 160 h 203"/>
                    <a:gd name="T98" fmla="*/ 146 w 178"/>
                    <a:gd name="T99" fmla="*/ 165 h 203"/>
                    <a:gd name="T100" fmla="*/ 135 w 178"/>
                    <a:gd name="T101" fmla="*/ 125 h 203"/>
                    <a:gd name="T102" fmla="*/ 166 w 178"/>
                    <a:gd name="T103" fmla="*/ 13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8" h="203">
                      <a:moveTo>
                        <a:pt x="158" y="102"/>
                      </a:moveTo>
                      <a:cubicBezTo>
                        <a:pt x="159" y="100"/>
                        <a:pt x="160" y="99"/>
                        <a:pt x="161" y="97"/>
                      </a:cubicBezTo>
                      <a:cubicBezTo>
                        <a:pt x="167" y="90"/>
                        <a:pt x="171" y="83"/>
                        <a:pt x="174" y="77"/>
                      </a:cubicBezTo>
                      <a:cubicBezTo>
                        <a:pt x="177" y="70"/>
                        <a:pt x="178" y="64"/>
                        <a:pt x="178" y="58"/>
                      </a:cubicBezTo>
                      <a:cubicBezTo>
                        <a:pt x="178" y="52"/>
                        <a:pt x="177" y="47"/>
                        <a:pt x="174" y="43"/>
                      </a:cubicBezTo>
                      <a:cubicBezTo>
                        <a:pt x="171" y="39"/>
                        <a:pt x="167" y="36"/>
                        <a:pt x="162" y="34"/>
                      </a:cubicBezTo>
                      <a:cubicBezTo>
                        <a:pt x="157" y="32"/>
                        <a:pt x="152" y="31"/>
                        <a:pt x="146" y="31"/>
                      </a:cubicBezTo>
                      <a:cubicBezTo>
                        <a:pt x="139" y="32"/>
                        <a:pt x="132" y="32"/>
                        <a:pt x="125" y="34"/>
                      </a:cubicBezTo>
                      <a:cubicBezTo>
                        <a:pt x="124" y="33"/>
                        <a:pt x="124" y="32"/>
                        <a:pt x="123" y="31"/>
                      </a:cubicBezTo>
                      <a:cubicBezTo>
                        <a:pt x="119" y="22"/>
                        <a:pt x="114" y="14"/>
                        <a:pt x="109" y="9"/>
                      </a:cubicBezTo>
                      <a:cubicBezTo>
                        <a:pt x="106" y="6"/>
                        <a:pt x="103" y="4"/>
                        <a:pt x="99" y="2"/>
                      </a:cubicBezTo>
                      <a:cubicBezTo>
                        <a:pt x="96" y="1"/>
                        <a:pt x="93" y="0"/>
                        <a:pt x="89" y="0"/>
                      </a:cubicBezTo>
                      <a:cubicBezTo>
                        <a:pt x="85" y="0"/>
                        <a:pt x="82" y="1"/>
                        <a:pt x="79" y="2"/>
                      </a:cubicBezTo>
                      <a:cubicBezTo>
                        <a:pt x="73" y="5"/>
                        <a:pt x="68" y="10"/>
                        <a:pt x="64" y="16"/>
                      </a:cubicBezTo>
                      <a:cubicBezTo>
                        <a:pt x="60" y="21"/>
                        <a:pt x="57" y="27"/>
                        <a:pt x="54" y="34"/>
                      </a:cubicBezTo>
                      <a:cubicBezTo>
                        <a:pt x="46" y="32"/>
                        <a:pt x="39" y="31"/>
                        <a:pt x="33" y="31"/>
                      </a:cubicBezTo>
                      <a:cubicBezTo>
                        <a:pt x="27" y="31"/>
                        <a:pt x="21" y="32"/>
                        <a:pt x="17" y="33"/>
                      </a:cubicBezTo>
                      <a:cubicBezTo>
                        <a:pt x="12" y="35"/>
                        <a:pt x="8" y="38"/>
                        <a:pt x="5" y="42"/>
                      </a:cubicBezTo>
                      <a:cubicBezTo>
                        <a:pt x="2" y="46"/>
                        <a:pt x="0" y="51"/>
                        <a:pt x="0" y="57"/>
                      </a:cubicBezTo>
                      <a:cubicBezTo>
                        <a:pt x="0" y="63"/>
                        <a:pt x="2" y="70"/>
                        <a:pt x="5" y="76"/>
                      </a:cubicBezTo>
                      <a:cubicBezTo>
                        <a:pt x="8" y="84"/>
                        <a:pt x="14" y="93"/>
                        <a:pt x="20" y="101"/>
                      </a:cubicBezTo>
                      <a:cubicBezTo>
                        <a:pt x="19" y="103"/>
                        <a:pt x="18" y="104"/>
                        <a:pt x="17" y="105"/>
                      </a:cubicBezTo>
                      <a:cubicBezTo>
                        <a:pt x="12" y="113"/>
                        <a:pt x="7" y="120"/>
                        <a:pt x="4" y="126"/>
                      </a:cubicBezTo>
                      <a:cubicBezTo>
                        <a:pt x="2" y="133"/>
                        <a:pt x="0" y="139"/>
                        <a:pt x="0" y="145"/>
                      </a:cubicBezTo>
                      <a:cubicBezTo>
                        <a:pt x="0" y="151"/>
                        <a:pt x="1" y="156"/>
                        <a:pt x="5" y="160"/>
                      </a:cubicBezTo>
                      <a:cubicBezTo>
                        <a:pt x="7" y="164"/>
                        <a:pt x="12" y="167"/>
                        <a:pt x="16" y="169"/>
                      </a:cubicBezTo>
                      <a:cubicBezTo>
                        <a:pt x="21" y="171"/>
                        <a:pt x="27" y="171"/>
                        <a:pt x="33" y="171"/>
                      </a:cubicBezTo>
                      <a:cubicBezTo>
                        <a:pt x="39" y="171"/>
                        <a:pt x="46" y="171"/>
                        <a:pt x="53" y="169"/>
                      </a:cubicBezTo>
                      <a:cubicBezTo>
                        <a:pt x="54" y="170"/>
                        <a:pt x="54" y="171"/>
                        <a:pt x="55" y="172"/>
                      </a:cubicBezTo>
                      <a:cubicBezTo>
                        <a:pt x="59" y="181"/>
                        <a:pt x="64" y="189"/>
                        <a:pt x="70" y="194"/>
                      </a:cubicBezTo>
                      <a:cubicBezTo>
                        <a:pt x="72" y="197"/>
                        <a:pt x="75" y="199"/>
                        <a:pt x="79" y="201"/>
                      </a:cubicBezTo>
                      <a:cubicBezTo>
                        <a:pt x="82" y="202"/>
                        <a:pt x="85" y="203"/>
                        <a:pt x="89" y="203"/>
                      </a:cubicBezTo>
                      <a:cubicBezTo>
                        <a:pt x="93" y="203"/>
                        <a:pt x="96" y="202"/>
                        <a:pt x="99" y="201"/>
                      </a:cubicBezTo>
                      <a:cubicBezTo>
                        <a:pt x="105" y="198"/>
                        <a:pt x="110" y="193"/>
                        <a:pt x="115" y="187"/>
                      </a:cubicBezTo>
                      <a:cubicBezTo>
                        <a:pt x="118" y="182"/>
                        <a:pt x="122" y="176"/>
                        <a:pt x="124" y="169"/>
                      </a:cubicBezTo>
                      <a:cubicBezTo>
                        <a:pt x="132" y="171"/>
                        <a:pt x="139" y="172"/>
                        <a:pt x="146" y="172"/>
                      </a:cubicBezTo>
                      <a:cubicBezTo>
                        <a:pt x="151" y="172"/>
                        <a:pt x="157" y="171"/>
                        <a:pt x="161" y="170"/>
                      </a:cubicBezTo>
                      <a:cubicBezTo>
                        <a:pt x="166" y="168"/>
                        <a:pt x="170" y="165"/>
                        <a:pt x="173" y="161"/>
                      </a:cubicBezTo>
                      <a:cubicBezTo>
                        <a:pt x="176" y="157"/>
                        <a:pt x="178" y="151"/>
                        <a:pt x="178" y="146"/>
                      </a:cubicBezTo>
                      <a:cubicBezTo>
                        <a:pt x="178" y="140"/>
                        <a:pt x="176" y="133"/>
                        <a:pt x="173" y="127"/>
                      </a:cubicBezTo>
                      <a:cubicBezTo>
                        <a:pt x="170" y="119"/>
                        <a:pt x="165" y="110"/>
                        <a:pt x="158" y="102"/>
                      </a:cubicBezTo>
                      <a:close/>
                      <a:moveTo>
                        <a:pt x="146" y="39"/>
                      </a:moveTo>
                      <a:cubicBezTo>
                        <a:pt x="151" y="39"/>
                        <a:pt x="156" y="40"/>
                        <a:pt x="159" y="41"/>
                      </a:cubicBezTo>
                      <a:cubicBezTo>
                        <a:pt x="163" y="42"/>
                        <a:pt x="166" y="44"/>
                        <a:pt x="168" y="47"/>
                      </a:cubicBezTo>
                      <a:cubicBezTo>
                        <a:pt x="170" y="50"/>
                        <a:pt x="171" y="53"/>
                        <a:pt x="171" y="58"/>
                      </a:cubicBezTo>
                      <a:cubicBezTo>
                        <a:pt x="171" y="62"/>
                        <a:pt x="170" y="68"/>
                        <a:pt x="167" y="74"/>
                      </a:cubicBezTo>
                      <a:cubicBezTo>
                        <a:pt x="164" y="81"/>
                        <a:pt x="159" y="88"/>
                        <a:pt x="153" y="96"/>
                      </a:cubicBezTo>
                      <a:cubicBezTo>
                        <a:pt x="152" y="95"/>
                        <a:pt x="152" y="95"/>
                        <a:pt x="152" y="95"/>
                      </a:cubicBezTo>
                      <a:cubicBezTo>
                        <a:pt x="147" y="90"/>
                        <a:pt x="141" y="84"/>
                        <a:pt x="135" y="78"/>
                      </a:cubicBezTo>
                      <a:cubicBezTo>
                        <a:pt x="134" y="65"/>
                        <a:pt x="131" y="52"/>
                        <a:pt x="127" y="41"/>
                      </a:cubicBezTo>
                      <a:cubicBezTo>
                        <a:pt x="134" y="40"/>
                        <a:pt x="140" y="39"/>
                        <a:pt x="146" y="39"/>
                      </a:cubicBezTo>
                      <a:close/>
                      <a:moveTo>
                        <a:pt x="136" y="89"/>
                      </a:moveTo>
                      <a:cubicBezTo>
                        <a:pt x="140" y="93"/>
                        <a:pt x="144" y="98"/>
                        <a:pt x="148" y="102"/>
                      </a:cubicBezTo>
                      <a:cubicBezTo>
                        <a:pt x="147" y="103"/>
                        <a:pt x="147" y="103"/>
                        <a:pt x="147" y="103"/>
                      </a:cubicBezTo>
                      <a:cubicBezTo>
                        <a:pt x="143" y="107"/>
                        <a:pt x="140" y="110"/>
                        <a:pt x="136" y="114"/>
                      </a:cubicBezTo>
                      <a:cubicBezTo>
                        <a:pt x="136" y="110"/>
                        <a:pt x="136" y="106"/>
                        <a:pt x="136" y="101"/>
                      </a:cubicBezTo>
                      <a:cubicBezTo>
                        <a:pt x="136" y="97"/>
                        <a:pt x="136" y="93"/>
                        <a:pt x="136" y="89"/>
                      </a:cubicBezTo>
                      <a:close/>
                      <a:moveTo>
                        <a:pt x="129" y="101"/>
                      </a:moveTo>
                      <a:cubicBezTo>
                        <a:pt x="129" y="108"/>
                        <a:pt x="129" y="115"/>
                        <a:pt x="128" y="121"/>
                      </a:cubicBezTo>
                      <a:cubicBezTo>
                        <a:pt x="123" y="125"/>
                        <a:pt x="118" y="129"/>
                        <a:pt x="112" y="133"/>
                      </a:cubicBezTo>
                      <a:cubicBezTo>
                        <a:pt x="105" y="138"/>
                        <a:pt x="97" y="143"/>
                        <a:pt x="89" y="147"/>
                      </a:cubicBezTo>
                      <a:cubicBezTo>
                        <a:pt x="81" y="143"/>
                        <a:pt x="73" y="138"/>
                        <a:pt x="65" y="133"/>
                      </a:cubicBezTo>
                      <a:cubicBezTo>
                        <a:pt x="60" y="129"/>
                        <a:pt x="55" y="125"/>
                        <a:pt x="50" y="121"/>
                      </a:cubicBezTo>
                      <a:cubicBezTo>
                        <a:pt x="50" y="115"/>
                        <a:pt x="49" y="108"/>
                        <a:pt x="49" y="101"/>
                      </a:cubicBezTo>
                      <a:cubicBezTo>
                        <a:pt x="49" y="95"/>
                        <a:pt x="50" y="88"/>
                        <a:pt x="50" y="82"/>
                      </a:cubicBezTo>
                      <a:cubicBezTo>
                        <a:pt x="55" y="78"/>
                        <a:pt x="60" y="74"/>
                        <a:pt x="66" y="70"/>
                      </a:cubicBezTo>
                      <a:cubicBezTo>
                        <a:pt x="74" y="65"/>
                        <a:pt x="81" y="60"/>
                        <a:pt x="89" y="56"/>
                      </a:cubicBezTo>
                      <a:cubicBezTo>
                        <a:pt x="97" y="60"/>
                        <a:pt x="105" y="65"/>
                        <a:pt x="113" y="70"/>
                      </a:cubicBezTo>
                      <a:cubicBezTo>
                        <a:pt x="118" y="74"/>
                        <a:pt x="123" y="78"/>
                        <a:pt x="128" y="82"/>
                      </a:cubicBezTo>
                      <a:cubicBezTo>
                        <a:pt x="129" y="88"/>
                        <a:pt x="129" y="95"/>
                        <a:pt x="129" y="101"/>
                      </a:cubicBezTo>
                      <a:close/>
                      <a:moveTo>
                        <a:pt x="123" y="54"/>
                      </a:moveTo>
                      <a:cubicBezTo>
                        <a:pt x="125" y="59"/>
                        <a:pt x="126" y="65"/>
                        <a:pt x="127" y="72"/>
                      </a:cubicBezTo>
                      <a:cubicBezTo>
                        <a:pt x="124" y="69"/>
                        <a:pt x="120" y="67"/>
                        <a:pt x="117" y="64"/>
                      </a:cubicBezTo>
                      <a:cubicBezTo>
                        <a:pt x="111" y="60"/>
                        <a:pt x="104" y="56"/>
                        <a:pt x="97" y="52"/>
                      </a:cubicBezTo>
                      <a:cubicBezTo>
                        <a:pt x="101" y="50"/>
                        <a:pt x="105" y="48"/>
                        <a:pt x="109" y="47"/>
                      </a:cubicBezTo>
                      <a:cubicBezTo>
                        <a:pt x="113" y="45"/>
                        <a:pt x="116" y="44"/>
                        <a:pt x="120" y="43"/>
                      </a:cubicBezTo>
                      <a:cubicBezTo>
                        <a:pt x="121" y="47"/>
                        <a:pt x="122" y="50"/>
                        <a:pt x="123" y="54"/>
                      </a:cubicBezTo>
                      <a:close/>
                      <a:moveTo>
                        <a:pt x="62" y="34"/>
                      </a:moveTo>
                      <a:cubicBezTo>
                        <a:pt x="65" y="25"/>
                        <a:pt x="70" y="19"/>
                        <a:pt x="75" y="14"/>
                      </a:cubicBezTo>
                      <a:cubicBezTo>
                        <a:pt x="77" y="12"/>
                        <a:pt x="79" y="10"/>
                        <a:pt x="82" y="9"/>
                      </a:cubicBezTo>
                      <a:cubicBezTo>
                        <a:pt x="84" y="8"/>
                        <a:pt x="87" y="7"/>
                        <a:pt x="89" y="7"/>
                      </a:cubicBezTo>
                      <a:cubicBezTo>
                        <a:pt x="91" y="7"/>
                        <a:pt x="94" y="8"/>
                        <a:pt x="96" y="9"/>
                      </a:cubicBezTo>
                      <a:cubicBezTo>
                        <a:pt x="100" y="11"/>
                        <a:pt x="105" y="15"/>
                        <a:pt x="109" y="20"/>
                      </a:cubicBezTo>
                      <a:cubicBezTo>
                        <a:pt x="112" y="24"/>
                        <a:pt x="115" y="30"/>
                        <a:pt x="117" y="36"/>
                      </a:cubicBezTo>
                      <a:cubicBezTo>
                        <a:pt x="114" y="37"/>
                        <a:pt x="110" y="39"/>
                        <a:pt x="106" y="40"/>
                      </a:cubicBezTo>
                      <a:cubicBezTo>
                        <a:pt x="101" y="42"/>
                        <a:pt x="95" y="45"/>
                        <a:pt x="89" y="47"/>
                      </a:cubicBezTo>
                      <a:cubicBezTo>
                        <a:pt x="84" y="44"/>
                        <a:pt x="78" y="42"/>
                        <a:pt x="72" y="40"/>
                      </a:cubicBezTo>
                      <a:cubicBezTo>
                        <a:pt x="68" y="38"/>
                        <a:pt x="65" y="37"/>
                        <a:pt x="61" y="36"/>
                      </a:cubicBezTo>
                      <a:cubicBezTo>
                        <a:pt x="61" y="35"/>
                        <a:pt x="61" y="34"/>
                        <a:pt x="62" y="34"/>
                      </a:cubicBezTo>
                      <a:close/>
                      <a:moveTo>
                        <a:pt x="58" y="43"/>
                      </a:moveTo>
                      <a:cubicBezTo>
                        <a:pt x="62" y="44"/>
                        <a:pt x="66" y="45"/>
                        <a:pt x="69" y="47"/>
                      </a:cubicBezTo>
                      <a:cubicBezTo>
                        <a:pt x="73" y="48"/>
                        <a:pt x="77" y="50"/>
                        <a:pt x="81" y="52"/>
                      </a:cubicBezTo>
                      <a:cubicBezTo>
                        <a:pt x="75" y="55"/>
                        <a:pt x="68" y="59"/>
                        <a:pt x="61" y="64"/>
                      </a:cubicBezTo>
                      <a:cubicBezTo>
                        <a:pt x="58" y="66"/>
                        <a:pt x="55" y="69"/>
                        <a:pt x="51" y="71"/>
                      </a:cubicBezTo>
                      <a:cubicBezTo>
                        <a:pt x="53" y="61"/>
                        <a:pt x="55" y="51"/>
                        <a:pt x="58" y="43"/>
                      </a:cubicBezTo>
                      <a:close/>
                      <a:moveTo>
                        <a:pt x="12" y="73"/>
                      </a:moveTo>
                      <a:cubicBezTo>
                        <a:pt x="9" y="67"/>
                        <a:pt x="8" y="62"/>
                        <a:pt x="8" y="57"/>
                      </a:cubicBezTo>
                      <a:cubicBezTo>
                        <a:pt x="8" y="53"/>
                        <a:pt x="9" y="49"/>
                        <a:pt x="11" y="46"/>
                      </a:cubicBezTo>
                      <a:cubicBezTo>
                        <a:pt x="13" y="44"/>
                        <a:pt x="16" y="42"/>
                        <a:pt x="19" y="40"/>
                      </a:cubicBezTo>
                      <a:cubicBezTo>
                        <a:pt x="23" y="39"/>
                        <a:pt x="27" y="38"/>
                        <a:pt x="33" y="38"/>
                      </a:cubicBezTo>
                      <a:cubicBezTo>
                        <a:pt x="38" y="38"/>
                        <a:pt x="44" y="39"/>
                        <a:pt x="51" y="41"/>
                      </a:cubicBezTo>
                      <a:cubicBezTo>
                        <a:pt x="50" y="44"/>
                        <a:pt x="49" y="48"/>
                        <a:pt x="48" y="52"/>
                      </a:cubicBezTo>
                      <a:cubicBezTo>
                        <a:pt x="46" y="60"/>
                        <a:pt x="44" y="69"/>
                        <a:pt x="43" y="78"/>
                      </a:cubicBezTo>
                      <a:cubicBezTo>
                        <a:pt x="37" y="84"/>
                        <a:pt x="31" y="90"/>
                        <a:pt x="25" y="95"/>
                      </a:cubicBezTo>
                      <a:cubicBezTo>
                        <a:pt x="25" y="94"/>
                        <a:pt x="24" y="93"/>
                        <a:pt x="23" y="93"/>
                      </a:cubicBezTo>
                      <a:cubicBezTo>
                        <a:pt x="18" y="86"/>
                        <a:pt x="14" y="79"/>
                        <a:pt x="12" y="73"/>
                      </a:cubicBezTo>
                      <a:close/>
                      <a:moveTo>
                        <a:pt x="42" y="114"/>
                      </a:moveTo>
                      <a:cubicBezTo>
                        <a:pt x="38" y="110"/>
                        <a:pt x="34" y="105"/>
                        <a:pt x="30" y="101"/>
                      </a:cubicBezTo>
                      <a:cubicBezTo>
                        <a:pt x="31" y="100"/>
                        <a:pt x="31" y="100"/>
                        <a:pt x="31" y="100"/>
                      </a:cubicBezTo>
                      <a:cubicBezTo>
                        <a:pt x="35" y="96"/>
                        <a:pt x="38" y="93"/>
                        <a:pt x="42" y="89"/>
                      </a:cubicBezTo>
                      <a:cubicBezTo>
                        <a:pt x="42" y="93"/>
                        <a:pt x="42" y="97"/>
                        <a:pt x="42" y="101"/>
                      </a:cubicBezTo>
                      <a:cubicBezTo>
                        <a:pt x="42" y="106"/>
                        <a:pt x="42" y="110"/>
                        <a:pt x="42" y="114"/>
                      </a:cubicBezTo>
                      <a:close/>
                      <a:moveTo>
                        <a:pt x="33" y="164"/>
                      </a:moveTo>
                      <a:cubicBezTo>
                        <a:pt x="27" y="164"/>
                        <a:pt x="23" y="163"/>
                        <a:pt x="19" y="162"/>
                      </a:cubicBezTo>
                      <a:cubicBezTo>
                        <a:pt x="15" y="161"/>
                        <a:pt x="12" y="159"/>
                        <a:pt x="11" y="156"/>
                      </a:cubicBezTo>
                      <a:cubicBezTo>
                        <a:pt x="8" y="153"/>
                        <a:pt x="7" y="150"/>
                        <a:pt x="7" y="145"/>
                      </a:cubicBezTo>
                      <a:cubicBezTo>
                        <a:pt x="7" y="141"/>
                        <a:pt x="9" y="135"/>
                        <a:pt x="11" y="129"/>
                      </a:cubicBezTo>
                      <a:cubicBezTo>
                        <a:pt x="14" y="122"/>
                        <a:pt x="19" y="115"/>
                        <a:pt x="25" y="107"/>
                      </a:cubicBezTo>
                      <a:cubicBezTo>
                        <a:pt x="26" y="108"/>
                        <a:pt x="26" y="108"/>
                        <a:pt x="26" y="108"/>
                      </a:cubicBezTo>
                      <a:cubicBezTo>
                        <a:pt x="31" y="113"/>
                        <a:pt x="37" y="119"/>
                        <a:pt x="43" y="125"/>
                      </a:cubicBezTo>
                      <a:cubicBezTo>
                        <a:pt x="45" y="138"/>
                        <a:pt x="47" y="151"/>
                        <a:pt x="51" y="162"/>
                      </a:cubicBezTo>
                      <a:cubicBezTo>
                        <a:pt x="44" y="163"/>
                        <a:pt x="38" y="164"/>
                        <a:pt x="33" y="164"/>
                      </a:cubicBezTo>
                      <a:close/>
                      <a:moveTo>
                        <a:pt x="55" y="149"/>
                      </a:moveTo>
                      <a:cubicBezTo>
                        <a:pt x="54" y="144"/>
                        <a:pt x="52" y="138"/>
                        <a:pt x="51" y="131"/>
                      </a:cubicBezTo>
                      <a:cubicBezTo>
                        <a:pt x="55" y="134"/>
                        <a:pt x="58" y="136"/>
                        <a:pt x="61" y="139"/>
                      </a:cubicBezTo>
                      <a:cubicBezTo>
                        <a:pt x="68" y="143"/>
                        <a:pt x="74" y="147"/>
                        <a:pt x="81" y="151"/>
                      </a:cubicBezTo>
                      <a:cubicBezTo>
                        <a:pt x="77" y="153"/>
                        <a:pt x="73" y="155"/>
                        <a:pt x="69" y="156"/>
                      </a:cubicBezTo>
                      <a:cubicBezTo>
                        <a:pt x="65" y="158"/>
                        <a:pt x="62" y="159"/>
                        <a:pt x="58" y="160"/>
                      </a:cubicBezTo>
                      <a:cubicBezTo>
                        <a:pt x="57" y="156"/>
                        <a:pt x="56" y="153"/>
                        <a:pt x="55" y="149"/>
                      </a:cubicBezTo>
                      <a:close/>
                      <a:moveTo>
                        <a:pt x="116" y="169"/>
                      </a:moveTo>
                      <a:cubicBezTo>
                        <a:pt x="113" y="178"/>
                        <a:pt x="108" y="184"/>
                        <a:pt x="103" y="189"/>
                      </a:cubicBezTo>
                      <a:cubicBezTo>
                        <a:pt x="101" y="191"/>
                        <a:pt x="99" y="193"/>
                        <a:pt x="96" y="194"/>
                      </a:cubicBezTo>
                      <a:cubicBezTo>
                        <a:pt x="94" y="195"/>
                        <a:pt x="91" y="196"/>
                        <a:pt x="89" y="196"/>
                      </a:cubicBezTo>
                      <a:cubicBezTo>
                        <a:pt x="87" y="196"/>
                        <a:pt x="84" y="195"/>
                        <a:pt x="82" y="194"/>
                      </a:cubicBezTo>
                      <a:cubicBezTo>
                        <a:pt x="78" y="192"/>
                        <a:pt x="73" y="188"/>
                        <a:pt x="70" y="183"/>
                      </a:cubicBezTo>
                      <a:cubicBezTo>
                        <a:pt x="66" y="179"/>
                        <a:pt x="63" y="173"/>
                        <a:pt x="61" y="167"/>
                      </a:cubicBezTo>
                      <a:cubicBezTo>
                        <a:pt x="64" y="166"/>
                        <a:pt x="68" y="164"/>
                        <a:pt x="72" y="163"/>
                      </a:cubicBezTo>
                      <a:cubicBezTo>
                        <a:pt x="77" y="161"/>
                        <a:pt x="83" y="158"/>
                        <a:pt x="89" y="156"/>
                      </a:cubicBezTo>
                      <a:cubicBezTo>
                        <a:pt x="95" y="159"/>
                        <a:pt x="100" y="161"/>
                        <a:pt x="106" y="163"/>
                      </a:cubicBezTo>
                      <a:cubicBezTo>
                        <a:pt x="110" y="165"/>
                        <a:pt x="114" y="166"/>
                        <a:pt x="117" y="167"/>
                      </a:cubicBezTo>
                      <a:cubicBezTo>
                        <a:pt x="117" y="168"/>
                        <a:pt x="117" y="168"/>
                        <a:pt x="116" y="169"/>
                      </a:cubicBezTo>
                      <a:close/>
                      <a:moveTo>
                        <a:pt x="120" y="160"/>
                      </a:moveTo>
                      <a:cubicBezTo>
                        <a:pt x="116" y="159"/>
                        <a:pt x="113" y="158"/>
                        <a:pt x="109" y="156"/>
                      </a:cubicBezTo>
                      <a:cubicBezTo>
                        <a:pt x="105" y="155"/>
                        <a:pt x="101" y="153"/>
                        <a:pt x="97" y="151"/>
                      </a:cubicBezTo>
                      <a:cubicBezTo>
                        <a:pt x="103" y="148"/>
                        <a:pt x="110" y="144"/>
                        <a:pt x="117" y="139"/>
                      </a:cubicBezTo>
                      <a:cubicBezTo>
                        <a:pt x="120" y="137"/>
                        <a:pt x="123" y="134"/>
                        <a:pt x="127" y="132"/>
                      </a:cubicBezTo>
                      <a:cubicBezTo>
                        <a:pt x="125" y="142"/>
                        <a:pt x="123" y="152"/>
                        <a:pt x="120" y="160"/>
                      </a:cubicBezTo>
                      <a:close/>
                      <a:moveTo>
                        <a:pt x="167" y="157"/>
                      </a:moveTo>
                      <a:cubicBezTo>
                        <a:pt x="165" y="159"/>
                        <a:pt x="162" y="161"/>
                        <a:pt x="159" y="163"/>
                      </a:cubicBezTo>
                      <a:cubicBezTo>
                        <a:pt x="155" y="164"/>
                        <a:pt x="151" y="165"/>
                        <a:pt x="146" y="165"/>
                      </a:cubicBezTo>
                      <a:cubicBezTo>
                        <a:pt x="140" y="165"/>
                        <a:pt x="134" y="164"/>
                        <a:pt x="127" y="162"/>
                      </a:cubicBezTo>
                      <a:cubicBezTo>
                        <a:pt x="128" y="159"/>
                        <a:pt x="129" y="155"/>
                        <a:pt x="130" y="151"/>
                      </a:cubicBezTo>
                      <a:cubicBezTo>
                        <a:pt x="132" y="143"/>
                        <a:pt x="134" y="134"/>
                        <a:pt x="135" y="125"/>
                      </a:cubicBezTo>
                      <a:cubicBezTo>
                        <a:pt x="142" y="119"/>
                        <a:pt x="148" y="113"/>
                        <a:pt x="153" y="108"/>
                      </a:cubicBezTo>
                      <a:cubicBezTo>
                        <a:pt x="154" y="109"/>
                        <a:pt x="154" y="110"/>
                        <a:pt x="155" y="110"/>
                      </a:cubicBezTo>
                      <a:cubicBezTo>
                        <a:pt x="160" y="117"/>
                        <a:pt x="164" y="124"/>
                        <a:pt x="166" y="130"/>
                      </a:cubicBezTo>
                      <a:cubicBezTo>
                        <a:pt x="169" y="136"/>
                        <a:pt x="170" y="141"/>
                        <a:pt x="170" y="146"/>
                      </a:cubicBezTo>
                      <a:cubicBezTo>
                        <a:pt x="170" y="150"/>
                        <a:pt x="169" y="154"/>
                        <a:pt x="167" y="1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Oval 26"/>
                <p:cNvSpPr>
                  <a:spLocks noChangeArrowheads="1"/>
                </p:cNvSpPr>
                <p:nvPr/>
              </p:nvSpPr>
              <p:spPr bwMode="auto">
                <a:xfrm>
                  <a:off x="3694113" y="5767387"/>
                  <a:ext cx="93663" cy="92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297" name="淘宝店chenying0907 296"/>
          <p:cNvGrpSpPr/>
          <p:nvPr/>
        </p:nvGrpSpPr>
        <p:grpSpPr>
          <a:xfrm>
            <a:off x="2937998" y="205130"/>
            <a:ext cx="6316003" cy="1142452"/>
            <a:chOff x="2937998" y="205130"/>
            <a:chExt cx="6316003" cy="1142452"/>
          </a:xfrm>
        </p:grpSpPr>
        <p:grpSp>
          <p:nvGrpSpPr>
            <p:cNvPr id="298" name="淘宝店chenying0907 297"/>
            <p:cNvGrpSpPr/>
            <p:nvPr/>
          </p:nvGrpSpPr>
          <p:grpSpPr>
            <a:xfrm>
              <a:off x="4657144" y="598751"/>
              <a:ext cx="2877711" cy="748831"/>
              <a:chOff x="4634754" y="572903"/>
              <a:chExt cx="2877711" cy="748831"/>
            </a:xfrm>
          </p:grpSpPr>
          <p:sp>
            <p:nvSpPr>
              <p:cNvPr id="300" name="文本框 299"/>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301" name="文本框 300"/>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299" name="图片 298"/>
            <p:cNvPicPr>
              <a:picLocks noChangeAspect="1"/>
            </p:cNvPicPr>
            <p:nvPr/>
          </p:nvPicPr>
          <p:blipFill rotWithShape="1">
            <a:blip r:embed="rId6"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97"/>
                                        </p:tgtEl>
                                        <p:attrNameLst>
                                          <p:attrName>style.visibility</p:attrName>
                                        </p:attrNameLst>
                                      </p:cBhvr>
                                      <p:to>
                                        <p:strVal val="visible"/>
                                      </p:to>
                                    </p:set>
                                    <p:animEffect transition="in" filter="barn(outVertical)">
                                      <p:cBhvr>
                                        <p:cTn id="7" dur="500"/>
                                        <p:tgtEl>
                                          <p:spTgt spid="297"/>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302"/>
                                        </p:tgtEl>
                                        <p:attrNameLst>
                                          <p:attrName>style.visibility</p:attrName>
                                        </p:attrNameLst>
                                      </p:cBhvr>
                                      <p:to>
                                        <p:strVal val="visible"/>
                                      </p:to>
                                    </p:set>
                                    <p:anim calcmode="lin" valueType="num">
                                      <p:cBhvr additive="base">
                                        <p:cTn id="11" dur="500"/>
                                        <p:tgtEl>
                                          <p:spTgt spid="302"/>
                                        </p:tgtEl>
                                        <p:attrNameLst>
                                          <p:attrName>ppt_x</p:attrName>
                                        </p:attrNameLst>
                                      </p:cBhvr>
                                      <p:tavLst>
                                        <p:tav tm="0">
                                          <p:val>
                                            <p:strVal val="#ppt_x-#ppt_w*1.125000"/>
                                          </p:val>
                                        </p:tav>
                                        <p:tav tm="100000">
                                          <p:val>
                                            <p:strVal val="#ppt_x"/>
                                          </p:val>
                                        </p:tav>
                                      </p:tavLst>
                                    </p:anim>
                                    <p:animEffect transition="in" filter="wipe(right)">
                                      <p:cBhvr>
                                        <p:cTn id="12" dur="500"/>
                                        <p:tgtEl>
                                          <p:spTgt spid="302"/>
                                        </p:tgtEl>
                                      </p:cBhvr>
                                    </p:animEffect>
                                  </p:childTnLst>
                                </p:cTn>
                              </p:par>
                              <p:par>
                                <p:cTn id="13" presetID="10" presetClass="entr" presetSubtype="0" fill="hold" nodeType="withEffect">
                                  <p:stCondLst>
                                    <p:cond delay="25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303"/>
                                        </p:tgtEl>
                                        <p:attrNameLst>
                                          <p:attrName>style.visibility</p:attrName>
                                        </p:attrNameLst>
                                      </p:cBhvr>
                                      <p:to>
                                        <p:strVal val="visible"/>
                                      </p:to>
                                    </p:set>
                                    <p:anim calcmode="lin" valueType="num">
                                      <p:cBhvr additive="base">
                                        <p:cTn id="23" dur="500"/>
                                        <p:tgtEl>
                                          <p:spTgt spid="303"/>
                                        </p:tgtEl>
                                        <p:attrNameLst>
                                          <p:attrName>ppt_x</p:attrName>
                                        </p:attrNameLst>
                                      </p:cBhvr>
                                      <p:tavLst>
                                        <p:tav tm="0">
                                          <p:val>
                                            <p:strVal val="#ppt_x-#ppt_w*1.125000"/>
                                          </p:val>
                                        </p:tav>
                                        <p:tav tm="100000">
                                          <p:val>
                                            <p:strVal val="#ppt_x"/>
                                          </p:val>
                                        </p:tav>
                                      </p:tavLst>
                                    </p:anim>
                                    <p:animEffect transition="in" filter="wipe(right)">
                                      <p:cBhvr>
                                        <p:cTn id="24" dur="500"/>
                                        <p:tgtEl>
                                          <p:spTgt spid="303"/>
                                        </p:tgtEl>
                                      </p:cBhvr>
                                    </p:animEffect>
                                  </p:childTnLst>
                                </p:cTn>
                              </p:par>
                              <p:par>
                                <p:cTn id="25" presetID="10" presetClass="entr" presetSubtype="0" fill="hold" nodeType="withEffect">
                                  <p:stCondLst>
                                    <p:cond delay="25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2500"/>
                            </p:stCondLst>
                            <p:childTnLst>
                              <p:par>
                                <p:cTn id="33" presetID="12" presetClass="entr" presetSubtype="8" fill="hold" nodeType="afterEffect">
                                  <p:stCondLst>
                                    <p:cond delay="0"/>
                                  </p:stCondLst>
                                  <p:childTnLst>
                                    <p:set>
                                      <p:cBhvr>
                                        <p:cTn id="34" dur="1" fill="hold">
                                          <p:stCondLst>
                                            <p:cond delay="0"/>
                                          </p:stCondLst>
                                        </p:cTn>
                                        <p:tgtEl>
                                          <p:spTgt spid="304"/>
                                        </p:tgtEl>
                                        <p:attrNameLst>
                                          <p:attrName>style.visibility</p:attrName>
                                        </p:attrNameLst>
                                      </p:cBhvr>
                                      <p:to>
                                        <p:strVal val="visible"/>
                                      </p:to>
                                    </p:set>
                                    <p:anim calcmode="lin" valueType="num">
                                      <p:cBhvr additive="base">
                                        <p:cTn id="35" dur="500"/>
                                        <p:tgtEl>
                                          <p:spTgt spid="304"/>
                                        </p:tgtEl>
                                        <p:attrNameLst>
                                          <p:attrName>ppt_x</p:attrName>
                                        </p:attrNameLst>
                                      </p:cBhvr>
                                      <p:tavLst>
                                        <p:tav tm="0">
                                          <p:val>
                                            <p:strVal val="#ppt_x-#ppt_w*1.125000"/>
                                          </p:val>
                                        </p:tav>
                                        <p:tav tm="100000">
                                          <p:val>
                                            <p:strVal val="#ppt_x"/>
                                          </p:val>
                                        </p:tav>
                                      </p:tavLst>
                                    </p:anim>
                                    <p:animEffect transition="in" filter="wipe(right)">
                                      <p:cBhvr>
                                        <p:cTn id="36" dur="500"/>
                                        <p:tgtEl>
                                          <p:spTgt spid="304"/>
                                        </p:tgtEl>
                                      </p:cBhvr>
                                    </p:animEffect>
                                  </p:childTnLst>
                                </p:cTn>
                              </p:par>
                              <p:par>
                                <p:cTn id="37" presetID="10" presetClass="entr" presetSubtype="0" fill="hold" nodeType="withEffect">
                                  <p:stCondLst>
                                    <p:cond delay="25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left)">
                                      <p:cBhvr>
                                        <p:cTn id="43" dur="500"/>
                                        <p:tgtEl>
                                          <p:spTgt spid="4"/>
                                        </p:tgtEl>
                                      </p:cBhvr>
                                    </p:animEffect>
                                  </p:childTnLst>
                                </p:cTn>
                              </p:par>
                            </p:childTnLst>
                          </p:cTn>
                        </p:par>
                        <p:par>
                          <p:cTn id="44" fill="hold">
                            <p:stCondLst>
                              <p:cond delay="3500"/>
                            </p:stCondLst>
                            <p:childTnLst>
                              <p:par>
                                <p:cTn id="45" presetID="12" presetClass="entr" presetSubtype="8" fill="hold" nodeType="afterEffect">
                                  <p:stCondLst>
                                    <p:cond delay="0"/>
                                  </p:stCondLst>
                                  <p:childTnLst>
                                    <p:set>
                                      <p:cBhvr>
                                        <p:cTn id="46" dur="1" fill="hold">
                                          <p:stCondLst>
                                            <p:cond delay="0"/>
                                          </p:stCondLst>
                                        </p:cTn>
                                        <p:tgtEl>
                                          <p:spTgt spid="306"/>
                                        </p:tgtEl>
                                        <p:attrNameLst>
                                          <p:attrName>style.visibility</p:attrName>
                                        </p:attrNameLst>
                                      </p:cBhvr>
                                      <p:to>
                                        <p:strVal val="visible"/>
                                      </p:to>
                                    </p:set>
                                    <p:anim calcmode="lin" valueType="num">
                                      <p:cBhvr additive="base">
                                        <p:cTn id="47" dur="500"/>
                                        <p:tgtEl>
                                          <p:spTgt spid="306"/>
                                        </p:tgtEl>
                                        <p:attrNameLst>
                                          <p:attrName>ppt_x</p:attrName>
                                        </p:attrNameLst>
                                      </p:cBhvr>
                                      <p:tavLst>
                                        <p:tav tm="0">
                                          <p:val>
                                            <p:strVal val="#ppt_x-#ppt_w*1.125000"/>
                                          </p:val>
                                        </p:tav>
                                        <p:tav tm="100000">
                                          <p:val>
                                            <p:strVal val="#ppt_x"/>
                                          </p:val>
                                        </p:tav>
                                      </p:tavLst>
                                    </p:anim>
                                    <p:animEffect transition="in" filter="wipe(right)">
                                      <p:cBhvr>
                                        <p:cTn id="48" dur="500"/>
                                        <p:tgtEl>
                                          <p:spTgt spid="306"/>
                                        </p:tgtEl>
                                      </p:cBhvr>
                                    </p:animEffect>
                                  </p:childTnLst>
                                </p:cTn>
                              </p:par>
                              <p:par>
                                <p:cTn id="49" presetID="10" presetClass="entr" presetSubtype="0" fill="hold" nodeType="withEffect">
                                  <p:stCondLst>
                                    <p:cond delay="25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图片 149"/>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9263584">
            <a:off x="3509644" y="1528807"/>
            <a:ext cx="1271988" cy="940245"/>
          </a:xfrm>
          <a:prstGeom prst="rect">
            <a:avLst/>
          </a:prstGeom>
        </p:spPr>
      </p:pic>
      <p:pic>
        <p:nvPicPr>
          <p:cNvPr id="149" name="图片 148"/>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358673">
            <a:off x="3682490" y="4900291"/>
            <a:ext cx="1271988" cy="940245"/>
          </a:xfrm>
          <a:prstGeom prst="rect">
            <a:avLst/>
          </a:prstGeom>
        </p:spPr>
      </p:pic>
      <p:pic>
        <p:nvPicPr>
          <p:cNvPr id="148" name="图片 147"/>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358673">
            <a:off x="7049937" y="4900291"/>
            <a:ext cx="1271988" cy="940245"/>
          </a:xfrm>
          <a:prstGeom prst="rect">
            <a:avLst/>
          </a:prstGeom>
        </p:spPr>
      </p:pic>
      <p:pic>
        <p:nvPicPr>
          <p:cNvPr id="147" name="图片 146"/>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11042658">
            <a:off x="6707338" y="1515193"/>
            <a:ext cx="1271988" cy="940245"/>
          </a:xfrm>
          <a:prstGeom prst="rect">
            <a:avLst/>
          </a:prstGeom>
        </p:spPr>
      </p:pic>
      <p:grpSp>
        <p:nvGrpSpPr>
          <p:cNvPr id="2" name="淘宝店chenying0907 1"/>
          <p:cNvGrpSpPr/>
          <p:nvPr/>
        </p:nvGrpSpPr>
        <p:grpSpPr>
          <a:xfrm>
            <a:off x="2937998" y="205130"/>
            <a:ext cx="6316003" cy="1142452"/>
            <a:chOff x="2937998" y="205130"/>
            <a:chExt cx="6316003" cy="1142452"/>
          </a:xfrm>
        </p:grpSpPr>
        <p:grpSp>
          <p:nvGrpSpPr>
            <p:cNvPr id="3" name="淘宝店chenying0907 2"/>
            <p:cNvGrpSpPr/>
            <p:nvPr/>
          </p:nvGrpSpPr>
          <p:grpSpPr>
            <a:xfrm>
              <a:off x="4657144" y="598751"/>
              <a:ext cx="2877711" cy="748831"/>
              <a:chOff x="4634754" y="572903"/>
              <a:chExt cx="2877711" cy="748831"/>
            </a:xfrm>
          </p:grpSpPr>
          <p:sp>
            <p:nvSpPr>
              <p:cNvPr id="5" name="文本框 4"/>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6" name="文本框 5"/>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sp>
        <p:nvSpPr>
          <p:cNvPr id="48" name="椭圆 47"/>
          <p:cNvSpPr/>
          <p:nvPr/>
        </p:nvSpPr>
        <p:spPr>
          <a:xfrm>
            <a:off x="3836366" y="1660832"/>
            <a:ext cx="4012234" cy="4012234"/>
          </a:xfrm>
          <a:prstGeom prst="ellipse">
            <a:avLst/>
          </a:prstGeom>
          <a:noFill/>
          <a:ln>
            <a:solidFill>
              <a:srgbClr val="B8A78D">
                <a:alpha val="4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3" name="淘宝店chenying0907 152"/>
          <p:cNvGrpSpPr/>
          <p:nvPr/>
        </p:nvGrpSpPr>
        <p:grpSpPr>
          <a:xfrm>
            <a:off x="4455719" y="2059872"/>
            <a:ext cx="2630882" cy="2824323"/>
            <a:chOff x="4455719" y="2059872"/>
            <a:chExt cx="2630882" cy="2824323"/>
          </a:xfrm>
        </p:grpSpPr>
        <p:grpSp>
          <p:nvGrpSpPr>
            <p:cNvPr id="151" name="淘宝店chenying0907 150"/>
            <p:cNvGrpSpPr/>
            <p:nvPr/>
          </p:nvGrpSpPr>
          <p:grpSpPr>
            <a:xfrm>
              <a:off x="4455719" y="2059872"/>
              <a:ext cx="2630882" cy="2730032"/>
              <a:chOff x="4769971" y="2303865"/>
              <a:chExt cx="2002377" cy="2077843"/>
            </a:xfrm>
          </p:grpSpPr>
          <p:pic>
            <p:nvPicPr>
              <p:cNvPr id="146" name="图片 145"/>
              <p:cNvPicPr>
                <a:picLocks noChangeAspect="1"/>
              </p:cNvPicPr>
              <p:nvPr/>
            </p:nvPicPr>
            <p:blipFill rotWithShape="1">
              <a:blip r:embed="rId4" cstate="print">
                <a:extLst>
                  <a:ext uri="{28A0092B-C50C-407E-A947-70E740481C1C}">
                    <a14:useLocalDpi xmlns:a14="http://schemas.microsoft.com/office/drawing/2010/main" val="0"/>
                  </a:ext>
                </a:extLst>
              </a:blip>
              <a:srcRect l="-3054" t="-1284" r="-7711"/>
              <a:stretch>
                <a:fillRect/>
              </a:stretch>
            </p:blipFill>
            <p:spPr>
              <a:xfrm>
                <a:off x="4769971" y="2916178"/>
                <a:ext cx="1982607" cy="1465530"/>
              </a:xfrm>
              <a:prstGeom prst="rect">
                <a:avLst/>
              </a:prstGeom>
            </p:spPr>
          </p:pic>
          <p:pic>
            <p:nvPicPr>
              <p:cNvPr id="145" name="图片 144"/>
              <p:cNvPicPr>
                <a:picLocks noChangeAspect="1"/>
              </p:cNvPicPr>
              <p:nvPr/>
            </p:nvPicPr>
            <p:blipFill rotWithShape="1">
              <a:blip r:embed="rId4" cstate="print">
                <a:extLst>
                  <a:ext uri="{28A0092B-C50C-407E-A947-70E740481C1C}">
                    <a14:useLocalDpi xmlns:a14="http://schemas.microsoft.com/office/drawing/2010/main" val="0"/>
                  </a:ext>
                </a:extLst>
              </a:blip>
              <a:srcRect l="-3054" t="-1284" r="-7711"/>
              <a:stretch>
                <a:fillRect/>
              </a:stretch>
            </p:blipFill>
            <p:spPr>
              <a:xfrm rot="14488299">
                <a:off x="5048279" y="2562404"/>
                <a:ext cx="1982607" cy="1465530"/>
              </a:xfrm>
              <a:prstGeom prst="rect">
                <a:avLst/>
              </a:prstGeom>
            </p:spPr>
          </p:pic>
          <p:sp>
            <p:nvSpPr>
              <p:cNvPr id="51" name="椭圆 50"/>
              <p:cNvSpPr/>
              <p:nvPr/>
            </p:nvSpPr>
            <p:spPr>
              <a:xfrm>
                <a:off x="5158877" y="2901244"/>
                <a:ext cx="1367212" cy="1367208"/>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grpSp>
        <p:sp>
          <p:nvSpPr>
            <p:cNvPr id="52" name="文本框 51"/>
            <p:cNvSpPr txBox="1"/>
            <p:nvPr/>
          </p:nvSpPr>
          <p:spPr>
            <a:xfrm>
              <a:off x="5156985" y="3436117"/>
              <a:ext cx="1415772" cy="584775"/>
            </a:xfrm>
            <a:prstGeom prst="rect">
              <a:avLst/>
            </a:prstGeom>
            <a:noFill/>
          </p:spPr>
          <p:txBody>
            <a:bodyPr wrap="none" rtlCol="0">
              <a:spAutoFit/>
            </a:bodyPr>
            <a:lstStyle/>
            <a:p>
              <a:pPr algn="ctr"/>
              <a:r>
                <a:rPr lang="zh-CN" altLang="en-US" sz="3200" dirty="0" smtClean="0">
                  <a:solidFill>
                    <a:schemeClr val="accent2"/>
                  </a:solidFill>
                  <a:latin typeface="微软雅黑 Light" panose="020B0502040204020203" pitchFamily="34" charset="-122"/>
                  <a:ea typeface="微软雅黑 Light" panose="020B0502040204020203" pitchFamily="34" charset="-122"/>
                </a:rPr>
                <a:t>关键字</a:t>
              </a:r>
              <a:endParaRPr lang="zh-CN" altLang="en-US" sz="3200" dirty="0">
                <a:solidFill>
                  <a:schemeClr val="accent2"/>
                </a:solidFill>
                <a:latin typeface="微软雅黑 Light" panose="020B0502040204020203" pitchFamily="34" charset="-122"/>
                <a:ea typeface="微软雅黑 Light" panose="020B0502040204020203" pitchFamily="34" charset="-122"/>
              </a:endParaRPr>
            </a:p>
          </p:txBody>
        </p:sp>
        <p:grpSp>
          <p:nvGrpSpPr>
            <p:cNvPr id="53" name="淘宝店chenying0907 52"/>
            <p:cNvGrpSpPr/>
            <p:nvPr/>
          </p:nvGrpSpPr>
          <p:grpSpPr>
            <a:xfrm>
              <a:off x="4708136" y="2567420"/>
              <a:ext cx="2287892" cy="2316775"/>
              <a:chOff x="4577371" y="1550672"/>
              <a:chExt cx="2737829" cy="2772394"/>
            </a:xfrm>
          </p:grpSpPr>
          <p:cxnSp>
            <p:nvCxnSpPr>
              <p:cNvPr id="54" name="直接箭头连接符 53"/>
              <p:cNvCxnSpPr/>
              <p:nvPr/>
            </p:nvCxnSpPr>
            <p:spPr>
              <a:xfrm flipV="1">
                <a:off x="6524177" y="1550672"/>
                <a:ext cx="791023" cy="800771"/>
              </a:xfrm>
              <a:prstGeom prst="straightConnector1">
                <a:avLst/>
              </a:prstGeom>
              <a:ln>
                <a:solidFill>
                  <a:srgbClr val="DDCCA4"/>
                </a:solidFill>
                <a:tailEnd type="non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flipH="1" flipV="1">
                <a:off x="6524177" y="3498273"/>
                <a:ext cx="769834" cy="824793"/>
              </a:xfrm>
              <a:prstGeom prst="straightConnector1">
                <a:avLst/>
              </a:prstGeom>
              <a:ln>
                <a:solidFill>
                  <a:srgbClr val="DDCCA4"/>
                </a:solidFill>
                <a:tailEnd type="non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flipH="1" flipV="1">
                <a:off x="4577371" y="1550672"/>
                <a:ext cx="799977" cy="800771"/>
              </a:xfrm>
              <a:prstGeom prst="straightConnector1">
                <a:avLst/>
              </a:prstGeom>
              <a:ln>
                <a:solidFill>
                  <a:srgbClr val="DDCCA4"/>
                </a:solidFill>
                <a:tailEnd type="non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a:xfrm flipV="1">
                <a:off x="4587830" y="3498272"/>
                <a:ext cx="789518" cy="824794"/>
              </a:xfrm>
              <a:prstGeom prst="straightConnector1">
                <a:avLst/>
              </a:prstGeom>
              <a:ln>
                <a:solidFill>
                  <a:srgbClr val="DDCCA4"/>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121" name="淘宝店chenying0907 120"/>
          <p:cNvGrpSpPr/>
          <p:nvPr/>
        </p:nvGrpSpPr>
        <p:grpSpPr>
          <a:xfrm>
            <a:off x="1113115" y="1592551"/>
            <a:ext cx="3789287" cy="1559738"/>
            <a:chOff x="1113115" y="1510450"/>
            <a:chExt cx="3789287" cy="1559738"/>
          </a:xfrm>
        </p:grpSpPr>
        <p:sp>
          <p:nvSpPr>
            <p:cNvPr id="122" name="文本框 121"/>
            <p:cNvSpPr txBox="1"/>
            <p:nvPr/>
          </p:nvSpPr>
          <p:spPr>
            <a:xfrm>
              <a:off x="2071474" y="1510450"/>
              <a:ext cx="1723549" cy="400110"/>
            </a:xfrm>
            <a:prstGeom prst="rect">
              <a:avLst/>
            </a:prstGeom>
            <a:noFill/>
          </p:spPr>
          <p:txBody>
            <a:bodyPr wrap="none" rtlCol="0">
              <a:spAutoFit/>
            </a:bodyPr>
            <a:lstStyle/>
            <a:p>
              <a:pPr algn="r"/>
              <a:r>
                <a:rPr lang="zh-CN" altLang="en-US" sz="2000" dirty="0" smtClean="0">
                  <a:solidFill>
                    <a:schemeClr val="accent1"/>
                  </a:solidFill>
                  <a:latin typeface="微软雅黑 Light" panose="020B0502040204020203" pitchFamily="34" charset="-122"/>
                  <a:ea typeface="微软雅黑 Light" panose="020B0502040204020203" pitchFamily="34" charset="-122"/>
                </a:rPr>
                <a:t>输入文字信息</a:t>
              </a:r>
              <a:endParaRPr lang="zh-CN" altLang="en-US" sz="2000" dirty="0">
                <a:solidFill>
                  <a:schemeClr val="accent1"/>
                </a:solidFill>
                <a:latin typeface="微软雅黑 Light" panose="020B0502040204020203" pitchFamily="34" charset="-122"/>
                <a:ea typeface="微软雅黑 Light" panose="020B0502040204020203" pitchFamily="34" charset="-122"/>
              </a:endParaRPr>
            </a:p>
          </p:txBody>
        </p:sp>
        <p:grpSp>
          <p:nvGrpSpPr>
            <p:cNvPr id="123" name="淘宝店chenying0907 122"/>
            <p:cNvGrpSpPr/>
            <p:nvPr/>
          </p:nvGrpSpPr>
          <p:grpSpPr>
            <a:xfrm>
              <a:off x="3856236" y="1587067"/>
              <a:ext cx="1046166" cy="1046162"/>
              <a:chOff x="3856236" y="1587067"/>
              <a:chExt cx="1046166" cy="1046162"/>
            </a:xfrm>
          </p:grpSpPr>
          <p:sp>
            <p:nvSpPr>
              <p:cNvPr id="125" name="椭圆 124"/>
              <p:cNvSpPr/>
              <p:nvPr/>
            </p:nvSpPr>
            <p:spPr>
              <a:xfrm>
                <a:off x="3856236" y="1587067"/>
                <a:ext cx="1046166" cy="1046162"/>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126" name="Freeform 101"/>
              <p:cNvSpPr>
                <a:spLocks noEditPoints="1"/>
              </p:cNvSpPr>
              <p:nvPr/>
            </p:nvSpPr>
            <p:spPr bwMode="auto">
              <a:xfrm>
                <a:off x="4173131" y="1862509"/>
                <a:ext cx="412377" cy="495278"/>
              </a:xfrm>
              <a:custGeom>
                <a:avLst/>
                <a:gdLst>
                  <a:gd name="T0" fmla="*/ 115 w 164"/>
                  <a:gd name="T1" fmla="*/ 115 h 197"/>
                  <a:gd name="T2" fmla="*/ 108 w 164"/>
                  <a:gd name="T3" fmla="*/ 112 h 197"/>
                  <a:gd name="T4" fmla="*/ 99 w 164"/>
                  <a:gd name="T5" fmla="*/ 110 h 197"/>
                  <a:gd name="T6" fmla="*/ 97 w 164"/>
                  <a:gd name="T7" fmla="*/ 110 h 197"/>
                  <a:gd name="T8" fmla="*/ 93 w 164"/>
                  <a:gd name="T9" fmla="*/ 109 h 197"/>
                  <a:gd name="T10" fmla="*/ 93 w 164"/>
                  <a:gd name="T11" fmla="*/ 109 h 197"/>
                  <a:gd name="T12" fmla="*/ 87 w 164"/>
                  <a:gd name="T13" fmla="*/ 108 h 197"/>
                  <a:gd name="T14" fmla="*/ 75 w 164"/>
                  <a:gd name="T15" fmla="*/ 108 h 197"/>
                  <a:gd name="T16" fmla="*/ 73 w 164"/>
                  <a:gd name="T17" fmla="*/ 109 h 197"/>
                  <a:gd name="T18" fmla="*/ 69 w 164"/>
                  <a:gd name="T19" fmla="*/ 109 h 197"/>
                  <a:gd name="T20" fmla="*/ 64 w 164"/>
                  <a:gd name="T21" fmla="*/ 110 h 197"/>
                  <a:gd name="T22" fmla="*/ 55 w 164"/>
                  <a:gd name="T23" fmla="*/ 112 h 197"/>
                  <a:gd name="T24" fmla="*/ 47 w 164"/>
                  <a:gd name="T25" fmla="*/ 116 h 197"/>
                  <a:gd name="T26" fmla="*/ 46 w 164"/>
                  <a:gd name="T27" fmla="*/ 116 h 197"/>
                  <a:gd name="T28" fmla="*/ 0 w 164"/>
                  <a:gd name="T29" fmla="*/ 192 h 197"/>
                  <a:gd name="T30" fmla="*/ 163 w 164"/>
                  <a:gd name="T31" fmla="*/ 197 h 197"/>
                  <a:gd name="T32" fmla="*/ 164 w 164"/>
                  <a:gd name="T33" fmla="*/ 190 h 197"/>
                  <a:gd name="T34" fmla="*/ 8 w 164"/>
                  <a:gd name="T35" fmla="*/ 189 h 197"/>
                  <a:gd name="T36" fmla="*/ 51 w 164"/>
                  <a:gd name="T37" fmla="*/ 123 h 197"/>
                  <a:gd name="T38" fmla="*/ 57 w 164"/>
                  <a:gd name="T39" fmla="*/ 120 h 197"/>
                  <a:gd name="T40" fmla="*/ 61 w 164"/>
                  <a:gd name="T41" fmla="*/ 119 h 197"/>
                  <a:gd name="T42" fmla="*/ 68 w 164"/>
                  <a:gd name="T43" fmla="*/ 117 h 197"/>
                  <a:gd name="T44" fmla="*/ 70 w 164"/>
                  <a:gd name="T45" fmla="*/ 117 h 197"/>
                  <a:gd name="T46" fmla="*/ 76 w 164"/>
                  <a:gd name="T47" fmla="*/ 116 h 197"/>
                  <a:gd name="T48" fmla="*/ 89 w 164"/>
                  <a:gd name="T49" fmla="*/ 116 h 197"/>
                  <a:gd name="T50" fmla="*/ 92 w 164"/>
                  <a:gd name="T51" fmla="*/ 117 h 197"/>
                  <a:gd name="T52" fmla="*/ 96 w 164"/>
                  <a:gd name="T53" fmla="*/ 117 h 197"/>
                  <a:gd name="T54" fmla="*/ 102 w 164"/>
                  <a:gd name="T55" fmla="*/ 119 h 197"/>
                  <a:gd name="T56" fmla="*/ 109 w 164"/>
                  <a:gd name="T57" fmla="*/ 121 h 197"/>
                  <a:gd name="T58" fmla="*/ 112 w 164"/>
                  <a:gd name="T59" fmla="*/ 123 h 197"/>
                  <a:gd name="T60" fmla="*/ 8 w 164"/>
                  <a:gd name="T61" fmla="*/ 189 h 197"/>
                  <a:gd name="T62" fmla="*/ 64 w 164"/>
                  <a:gd name="T63" fmla="*/ 99 h 197"/>
                  <a:gd name="T64" fmla="*/ 66 w 164"/>
                  <a:gd name="T65" fmla="*/ 100 h 197"/>
                  <a:gd name="T66" fmla="*/ 82 w 164"/>
                  <a:gd name="T67" fmla="*/ 102 h 197"/>
                  <a:gd name="T68" fmla="*/ 89 w 164"/>
                  <a:gd name="T69" fmla="*/ 101 h 197"/>
                  <a:gd name="T70" fmla="*/ 92 w 164"/>
                  <a:gd name="T71" fmla="*/ 101 h 197"/>
                  <a:gd name="T72" fmla="*/ 95 w 164"/>
                  <a:gd name="T73" fmla="*/ 100 h 197"/>
                  <a:gd name="T74" fmla="*/ 98 w 164"/>
                  <a:gd name="T75" fmla="*/ 99 h 197"/>
                  <a:gd name="T76" fmla="*/ 102 w 164"/>
                  <a:gd name="T77" fmla="*/ 98 h 197"/>
                  <a:gd name="T78" fmla="*/ 103 w 164"/>
                  <a:gd name="T79" fmla="*/ 97 h 197"/>
                  <a:gd name="T80" fmla="*/ 107 w 164"/>
                  <a:gd name="T81" fmla="*/ 95 h 197"/>
                  <a:gd name="T82" fmla="*/ 112 w 164"/>
                  <a:gd name="T83" fmla="*/ 92 h 197"/>
                  <a:gd name="T84" fmla="*/ 133 w 164"/>
                  <a:gd name="T85" fmla="*/ 51 h 197"/>
                  <a:gd name="T86" fmla="*/ 82 w 164"/>
                  <a:gd name="T87" fmla="*/ 0 h 197"/>
                  <a:gd name="T88" fmla="*/ 31 w 164"/>
                  <a:gd name="T89" fmla="*/ 48 h 197"/>
                  <a:gd name="T90" fmla="*/ 62 w 164"/>
                  <a:gd name="T91" fmla="*/ 98 h 197"/>
                  <a:gd name="T92" fmla="*/ 39 w 164"/>
                  <a:gd name="T93" fmla="*/ 48 h 197"/>
                  <a:gd name="T94" fmla="*/ 125 w 164"/>
                  <a:gd name="T95" fmla="*/ 51 h 197"/>
                  <a:gd name="T96" fmla="*/ 109 w 164"/>
                  <a:gd name="T97" fmla="*/ 84 h 197"/>
                  <a:gd name="T98" fmla="*/ 106 w 164"/>
                  <a:gd name="T99" fmla="*/ 87 h 197"/>
                  <a:gd name="T100" fmla="*/ 102 w 164"/>
                  <a:gd name="T101" fmla="*/ 89 h 197"/>
                  <a:gd name="T102" fmla="*/ 98 w 164"/>
                  <a:gd name="T103" fmla="*/ 91 h 197"/>
                  <a:gd name="T104" fmla="*/ 95 w 164"/>
                  <a:gd name="T105" fmla="*/ 92 h 197"/>
                  <a:gd name="T106" fmla="*/ 93 w 164"/>
                  <a:gd name="T107" fmla="*/ 92 h 197"/>
                  <a:gd name="T108" fmla="*/ 90 w 164"/>
                  <a:gd name="T109" fmla="*/ 93 h 197"/>
                  <a:gd name="T110" fmla="*/ 87 w 164"/>
                  <a:gd name="T111" fmla="*/ 94 h 197"/>
                  <a:gd name="T112" fmla="*/ 82 w 164"/>
                  <a:gd name="T113" fmla="*/ 94 h 197"/>
                  <a:gd name="T114" fmla="*/ 82 w 164"/>
                  <a:gd name="T115" fmla="*/ 94 h 197"/>
                  <a:gd name="T116" fmla="*/ 68 w 164"/>
                  <a:gd name="T117" fmla="*/ 92 h 197"/>
                  <a:gd name="T118" fmla="*/ 65 w 164"/>
                  <a:gd name="T119" fmla="*/ 91 h 197"/>
                  <a:gd name="T120" fmla="*/ 39 w 164"/>
                  <a:gd name="T121" fmla="*/ 4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4" h="197">
                    <a:moveTo>
                      <a:pt x="116" y="116"/>
                    </a:moveTo>
                    <a:cubicBezTo>
                      <a:pt x="115" y="115"/>
                      <a:pt x="115" y="115"/>
                      <a:pt x="115" y="115"/>
                    </a:cubicBezTo>
                    <a:cubicBezTo>
                      <a:pt x="114" y="115"/>
                      <a:pt x="113" y="114"/>
                      <a:pt x="112" y="114"/>
                    </a:cubicBezTo>
                    <a:cubicBezTo>
                      <a:pt x="110" y="113"/>
                      <a:pt x="109" y="113"/>
                      <a:pt x="108" y="112"/>
                    </a:cubicBezTo>
                    <a:cubicBezTo>
                      <a:pt x="106" y="112"/>
                      <a:pt x="105" y="112"/>
                      <a:pt x="104" y="111"/>
                    </a:cubicBezTo>
                    <a:cubicBezTo>
                      <a:pt x="103" y="111"/>
                      <a:pt x="101" y="110"/>
                      <a:pt x="99" y="110"/>
                    </a:cubicBezTo>
                    <a:cubicBezTo>
                      <a:pt x="98" y="110"/>
                      <a:pt x="98" y="110"/>
                      <a:pt x="97" y="110"/>
                    </a:cubicBezTo>
                    <a:cubicBezTo>
                      <a:pt x="97" y="110"/>
                      <a:pt x="97" y="110"/>
                      <a:pt x="97" y="110"/>
                    </a:cubicBezTo>
                    <a:cubicBezTo>
                      <a:pt x="96" y="109"/>
                      <a:pt x="95" y="109"/>
                      <a:pt x="94" y="109"/>
                    </a:cubicBezTo>
                    <a:cubicBezTo>
                      <a:pt x="93" y="109"/>
                      <a:pt x="93" y="109"/>
                      <a:pt x="93" y="109"/>
                    </a:cubicBezTo>
                    <a:cubicBezTo>
                      <a:pt x="93" y="109"/>
                      <a:pt x="93" y="109"/>
                      <a:pt x="93" y="109"/>
                    </a:cubicBezTo>
                    <a:cubicBezTo>
                      <a:pt x="93" y="109"/>
                      <a:pt x="93" y="109"/>
                      <a:pt x="93" y="109"/>
                    </a:cubicBezTo>
                    <a:cubicBezTo>
                      <a:pt x="92" y="109"/>
                      <a:pt x="91" y="109"/>
                      <a:pt x="90" y="109"/>
                    </a:cubicBezTo>
                    <a:cubicBezTo>
                      <a:pt x="87" y="108"/>
                      <a:pt x="87" y="108"/>
                      <a:pt x="87" y="108"/>
                    </a:cubicBezTo>
                    <a:cubicBezTo>
                      <a:pt x="83" y="108"/>
                      <a:pt x="79" y="108"/>
                      <a:pt x="76" y="108"/>
                    </a:cubicBezTo>
                    <a:cubicBezTo>
                      <a:pt x="75" y="108"/>
                      <a:pt x="75" y="108"/>
                      <a:pt x="75" y="108"/>
                    </a:cubicBezTo>
                    <a:cubicBezTo>
                      <a:pt x="74" y="108"/>
                      <a:pt x="74" y="108"/>
                      <a:pt x="74" y="108"/>
                    </a:cubicBezTo>
                    <a:cubicBezTo>
                      <a:pt x="73" y="109"/>
                      <a:pt x="73" y="109"/>
                      <a:pt x="73" y="109"/>
                    </a:cubicBezTo>
                    <a:cubicBezTo>
                      <a:pt x="72" y="109"/>
                      <a:pt x="70" y="109"/>
                      <a:pt x="69" y="109"/>
                    </a:cubicBezTo>
                    <a:cubicBezTo>
                      <a:pt x="69" y="109"/>
                      <a:pt x="69" y="109"/>
                      <a:pt x="69" y="109"/>
                    </a:cubicBezTo>
                    <a:cubicBezTo>
                      <a:pt x="68" y="109"/>
                      <a:pt x="67" y="109"/>
                      <a:pt x="67" y="109"/>
                    </a:cubicBezTo>
                    <a:cubicBezTo>
                      <a:pt x="66" y="110"/>
                      <a:pt x="65" y="110"/>
                      <a:pt x="64" y="110"/>
                    </a:cubicBezTo>
                    <a:cubicBezTo>
                      <a:pt x="62" y="110"/>
                      <a:pt x="61" y="111"/>
                      <a:pt x="59" y="111"/>
                    </a:cubicBezTo>
                    <a:cubicBezTo>
                      <a:pt x="58" y="112"/>
                      <a:pt x="56" y="112"/>
                      <a:pt x="55" y="112"/>
                    </a:cubicBezTo>
                    <a:cubicBezTo>
                      <a:pt x="54" y="113"/>
                      <a:pt x="54" y="113"/>
                      <a:pt x="54" y="113"/>
                    </a:cubicBezTo>
                    <a:cubicBezTo>
                      <a:pt x="52" y="114"/>
                      <a:pt x="49" y="115"/>
                      <a:pt x="47" y="116"/>
                    </a:cubicBezTo>
                    <a:cubicBezTo>
                      <a:pt x="46" y="116"/>
                      <a:pt x="46" y="116"/>
                      <a:pt x="46" y="116"/>
                    </a:cubicBezTo>
                    <a:cubicBezTo>
                      <a:pt x="46" y="116"/>
                      <a:pt x="46" y="116"/>
                      <a:pt x="46" y="116"/>
                    </a:cubicBezTo>
                    <a:cubicBezTo>
                      <a:pt x="18" y="130"/>
                      <a:pt x="0" y="159"/>
                      <a:pt x="0" y="190"/>
                    </a:cubicBezTo>
                    <a:cubicBezTo>
                      <a:pt x="0" y="191"/>
                      <a:pt x="0" y="191"/>
                      <a:pt x="0" y="192"/>
                    </a:cubicBezTo>
                    <a:cubicBezTo>
                      <a:pt x="0" y="197"/>
                      <a:pt x="0" y="197"/>
                      <a:pt x="0" y="197"/>
                    </a:cubicBezTo>
                    <a:cubicBezTo>
                      <a:pt x="163" y="197"/>
                      <a:pt x="163" y="197"/>
                      <a:pt x="163" y="197"/>
                    </a:cubicBezTo>
                    <a:cubicBezTo>
                      <a:pt x="163" y="192"/>
                      <a:pt x="163" y="192"/>
                      <a:pt x="163" y="192"/>
                    </a:cubicBezTo>
                    <a:cubicBezTo>
                      <a:pt x="163" y="191"/>
                      <a:pt x="164" y="191"/>
                      <a:pt x="164" y="190"/>
                    </a:cubicBezTo>
                    <a:cubicBezTo>
                      <a:pt x="164" y="158"/>
                      <a:pt x="145" y="129"/>
                      <a:pt x="116" y="116"/>
                    </a:cubicBezTo>
                    <a:close/>
                    <a:moveTo>
                      <a:pt x="8" y="189"/>
                    </a:moveTo>
                    <a:cubicBezTo>
                      <a:pt x="8" y="161"/>
                      <a:pt x="25" y="135"/>
                      <a:pt x="50" y="123"/>
                    </a:cubicBezTo>
                    <a:cubicBezTo>
                      <a:pt x="51" y="123"/>
                      <a:pt x="51" y="123"/>
                      <a:pt x="51" y="123"/>
                    </a:cubicBezTo>
                    <a:cubicBezTo>
                      <a:pt x="51" y="123"/>
                      <a:pt x="51" y="123"/>
                      <a:pt x="51" y="123"/>
                    </a:cubicBezTo>
                    <a:cubicBezTo>
                      <a:pt x="53" y="122"/>
                      <a:pt x="55" y="121"/>
                      <a:pt x="57" y="120"/>
                    </a:cubicBezTo>
                    <a:cubicBezTo>
                      <a:pt x="58" y="120"/>
                      <a:pt x="58" y="120"/>
                      <a:pt x="58" y="120"/>
                    </a:cubicBezTo>
                    <a:cubicBezTo>
                      <a:pt x="59" y="120"/>
                      <a:pt x="60" y="119"/>
                      <a:pt x="61" y="119"/>
                    </a:cubicBezTo>
                    <a:cubicBezTo>
                      <a:pt x="63" y="119"/>
                      <a:pt x="64" y="118"/>
                      <a:pt x="66" y="118"/>
                    </a:cubicBezTo>
                    <a:cubicBezTo>
                      <a:pt x="66" y="118"/>
                      <a:pt x="67" y="117"/>
                      <a:pt x="68" y="117"/>
                    </a:cubicBezTo>
                    <a:cubicBezTo>
                      <a:pt x="69" y="117"/>
                      <a:pt x="69" y="117"/>
                      <a:pt x="70" y="117"/>
                    </a:cubicBezTo>
                    <a:cubicBezTo>
                      <a:pt x="70" y="117"/>
                      <a:pt x="70" y="117"/>
                      <a:pt x="70" y="117"/>
                    </a:cubicBezTo>
                    <a:cubicBezTo>
                      <a:pt x="71" y="117"/>
                      <a:pt x="73" y="117"/>
                      <a:pt x="74" y="116"/>
                    </a:cubicBezTo>
                    <a:cubicBezTo>
                      <a:pt x="76" y="116"/>
                      <a:pt x="76" y="116"/>
                      <a:pt x="76" y="116"/>
                    </a:cubicBezTo>
                    <a:cubicBezTo>
                      <a:pt x="80" y="116"/>
                      <a:pt x="83" y="116"/>
                      <a:pt x="87" y="116"/>
                    </a:cubicBezTo>
                    <a:cubicBezTo>
                      <a:pt x="89" y="116"/>
                      <a:pt x="89" y="116"/>
                      <a:pt x="89" y="116"/>
                    </a:cubicBezTo>
                    <a:cubicBezTo>
                      <a:pt x="90" y="117"/>
                      <a:pt x="91" y="117"/>
                      <a:pt x="91" y="117"/>
                    </a:cubicBezTo>
                    <a:cubicBezTo>
                      <a:pt x="92" y="117"/>
                      <a:pt x="92" y="117"/>
                      <a:pt x="92" y="117"/>
                    </a:cubicBezTo>
                    <a:cubicBezTo>
                      <a:pt x="93" y="117"/>
                      <a:pt x="94" y="117"/>
                      <a:pt x="95" y="117"/>
                    </a:cubicBezTo>
                    <a:cubicBezTo>
                      <a:pt x="96" y="117"/>
                      <a:pt x="96" y="117"/>
                      <a:pt x="96" y="117"/>
                    </a:cubicBezTo>
                    <a:cubicBezTo>
                      <a:pt x="96" y="118"/>
                      <a:pt x="97" y="118"/>
                      <a:pt x="97" y="118"/>
                    </a:cubicBezTo>
                    <a:cubicBezTo>
                      <a:pt x="99" y="118"/>
                      <a:pt x="100" y="119"/>
                      <a:pt x="102" y="119"/>
                    </a:cubicBezTo>
                    <a:cubicBezTo>
                      <a:pt x="103" y="119"/>
                      <a:pt x="104" y="120"/>
                      <a:pt x="105" y="120"/>
                    </a:cubicBezTo>
                    <a:cubicBezTo>
                      <a:pt x="106" y="120"/>
                      <a:pt x="107" y="121"/>
                      <a:pt x="109" y="121"/>
                    </a:cubicBezTo>
                    <a:cubicBezTo>
                      <a:pt x="110" y="122"/>
                      <a:pt x="111" y="122"/>
                      <a:pt x="112" y="123"/>
                    </a:cubicBezTo>
                    <a:cubicBezTo>
                      <a:pt x="112" y="123"/>
                      <a:pt x="112" y="123"/>
                      <a:pt x="112" y="123"/>
                    </a:cubicBezTo>
                    <a:cubicBezTo>
                      <a:pt x="138" y="135"/>
                      <a:pt x="155" y="161"/>
                      <a:pt x="156" y="189"/>
                    </a:cubicBezTo>
                    <a:lnTo>
                      <a:pt x="8" y="189"/>
                    </a:lnTo>
                    <a:close/>
                    <a:moveTo>
                      <a:pt x="62" y="98"/>
                    </a:moveTo>
                    <a:cubicBezTo>
                      <a:pt x="62" y="98"/>
                      <a:pt x="63" y="98"/>
                      <a:pt x="64" y="99"/>
                    </a:cubicBezTo>
                    <a:cubicBezTo>
                      <a:pt x="65" y="99"/>
                      <a:pt x="65" y="99"/>
                      <a:pt x="65" y="99"/>
                    </a:cubicBezTo>
                    <a:cubicBezTo>
                      <a:pt x="65" y="99"/>
                      <a:pt x="66" y="100"/>
                      <a:pt x="66" y="100"/>
                    </a:cubicBezTo>
                    <a:cubicBezTo>
                      <a:pt x="71" y="101"/>
                      <a:pt x="76" y="102"/>
                      <a:pt x="81" y="102"/>
                    </a:cubicBezTo>
                    <a:cubicBezTo>
                      <a:pt x="82" y="102"/>
                      <a:pt x="82" y="102"/>
                      <a:pt x="82" y="102"/>
                    </a:cubicBezTo>
                    <a:cubicBezTo>
                      <a:pt x="83" y="102"/>
                      <a:pt x="85" y="102"/>
                      <a:pt x="87" y="102"/>
                    </a:cubicBezTo>
                    <a:cubicBezTo>
                      <a:pt x="87" y="102"/>
                      <a:pt x="88" y="102"/>
                      <a:pt x="89" y="101"/>
                    </a:cubicBezTo>
                    <a:cubicBezTo>
                      <a:pt x="90" y="101"/>
                      <a:pt x="90" y="101"/>
                      <a:pt x="90" y="101"/>
                    </a:cubicBezTo>
                    <a:cubicBezTo>
                      <a:pt x="91" y="101"/>
                      <a:pt x="91" y="101"/>
                      <a:pt x="92" y="101"/>
                    </a:cubicBezTo>
                    <a:cubicBezTo>
                      <a:pt x="92" y="101"/>
                      <a:pt x="93" y="101"/>
                      <a:pt x="93" y="101"/>
                    </a:cubicBezTo>
                    <a:cubicBezTo>
                      <a:pt x="95" y="100"/>
                      <a:pt x="95" y="100"/>
                      <a:pt x="95" y="100"/>
                    </a:cubicBezTo>
                    <a:cubicBezTo>
                      <a:pt x="96" y="100"/>
                      <a:pt x="96" y="100"/>
                      <a:pt x="97" y="100"/>
                    </a:cubicBezTo>
                    <a:cubicBezTo>
                      <a:pt x="97" y="100"/>
                      <a:pt x="98" y="99"/>
                      <a:pt x="98" y="99"/>
                    </a:cubicBezTo>
                    <a:cubicBezTo>
                      <a:pt x="99" y="99"/>
                      <a:pt x="99" y="99"/>
                      <a:pt x="99" y="99"/>
                    </a:cubicBezTo>
                    <a:cubicBezTo>
                      <a:pt x="100" y="99"/>
                      <a:pt x="101" y="98"/>
                      <a:pt x="102" y="98"/>
                    </a:cubicBezTo>
                    <a:cubicBezTo>
                      <a:pt x="102" y="98"/>
                      <a:pt x="102" y="98"/>
                      <a:pt x="102" y="98"/>
                    </a:cubicBezTo>
                    <a:cubicBezTo>
                      <a:pt x="103" y="97"/>
                      <a:pt x="103" y="97"/>
                      <a:pt x="103" y="97"/>
                    </a:cubicBezTo>
                    <a:cubicBezTo>
                      <a:pt x="104" y="97"/>
                      <a:pt x="105" y="96"/>
                      <a:pt x="106" y="96"/>
                    </a:cubicBezTo>
                    <a:cubicBezTo>
                      <a:pt x="107" y="95"/>
                      <a:pt x="107" y="95"/>
                      <a:pt x="107" y="95"/>
                    </a:cubicBezTo>
                    <a:cubicBezTo>
                      <a:pt x="108" y="95"/>
                      <a:pt x="109" y="94"/>
                      <a:pt x="110" y="93"/>
                    </a:cubicBezTo>
                    <a:cubicBezTo>
                      <a:pt x="111" y="93"/>
                      <a:pt x="112" y="92"/>
                      <a:pt x="112" y="92"/>
                    </a:cubicBezTo>
                    <a:cubicBezTo>
                      <a:pt x="114" y="90"/>
                      <a:pt x="114" y="90"/>
                      <a:pt x="114" y="90"/>
                    </a:cubicBezTo>
                    <a:cubicBezTo>
                      <a:pt x="126" y="80"/>
                      <a:pt x="133" y="66"/>
                      <a:pt x="133" y="51"/>
                    </a:cubicBezTo>
                    <a:cubicBezTo>
                      <a:pt x="133" y="51"/>
                      <a:pt x="133" y="51"/>
                      <a:pt x="133" y="51"/>
                    </a:cubicBezTo>
                    <a:cubicBezTo>
                      <a:pt x="133" y="23"/>
                      <a:pt x="110" y="0"/>
                      <a:pt x="82" y="0"/>
                    </a:cubicBezTo>
                    <a:cubicBezTo>
                      <a:pt x="55" y="0"/>
                      <a:pt x="32" y="21"/>
                      <a:pt x="31" y="48"/>
                    </a:cubicBezTo>
                    <a:cubicBezTo>
                      <a:pt x="31" y="48"/>
                      <a:pt x="31" y="48"/>
                      <a:pt x="31" y="48"/>
                    </a:cubicBezTo>
                    <a:cubicBezTo>
                      <a:pt x="31" y="49"/>
                      <a:pt x="31" y="50"/>
                      <a:pt x="31" y="51"/>
                    </a:cubicBezTo>
                    <a:cubicBezTo>
                      <a:pt x="31" y="71"/>
                      <a:pt x="43" y="90"/>
                      <a:pt x="62" y="98"/>
                    </a:cubicBezTo>
                    <a:close/>
                    <a:moveTo>
                      <a:pt x="39" y="49"/>
                    </a:moveTo>
                    <a:cubicBezTo>
                      <a:pt x="39" y="48"/>
                      <a:pt x="39" y="48"/>
                      <a:pt x="39" y="48"/>
                    </a:cubicBezTo>
                    <a:cubicBezTo>
                      <a:pt x="40" y="26"/>
                      <a:pt x="59" y="8"/>
                      <a:pt x="82" y="8"/>
                    </a:cubicBezTo>
                    <a:cubicBezTo>
                      <a:pt x="105" y="8"/>
                      <a:pt x="125" y="27"/>
                      <a:pt x="125" y="51"/>
                    </a:cubicBezTo>
                    <a:cubicBezTo>
                      <a:pt x="125" y="51"/>
                      <a:pt x="125" y="51"/>
                      <a:pt x="125" y="51"/>
                    </a:cubicBezTo>
                    <a:cubicBezTo>
                      <a:pt x="125" y="64"/>
                      <a:pt x="119" y="76"/>
                      <a:pt x="109" y="84"/>
                    </a:cubicBezTo>
                    <a:cubicBezTo>
                      <a:pt x="107" y="86"/>
                      <a:pt x="107" y="86"/>
                      <a:pt x="107" y="86"/>
                    </a:cubicBezTo>
                    <a:cubicBezTo>
                      <a:pt x="107" y="86"/>
                      <a:pt x="106" y="86"/>
                      <a:pt x="106" y="87"/>
                    </a:cubicBezTo>
                    <a:cubicBezTo>
                      <a:pt x="105" y="87"/>
                      <a:pt x="104" y="88"/>
                      <a:pt x="103" y="88"/>
                    </a:cubicBezTo>
                    <a:cubicBezTo>
                      <a:pt x="102" y="89"/>
                      <a:pt x="102" y="89"/>
                      <a:pt x="102" y="89"/>
                    </a:cubicBezTo>
                    <a:cubicBezTo>
                      <a:pt x="101" y="89"/>
                      <a:pt x="100" y="90"/>
                      <a:pt x="99" y="90"/>
                    </a:cubicBezTo>
                    <a:cubicBezTo>
                      <a:pt x="98" y="91"/>
                      <a:pt x="98" y="91"/>
                      <a:pt x="98" y="91"/>
                    </a:cubicBezTo>
                    <a:cubicBezTo>
                      <a:pt x="98" y="91"/>
                      <a:pt x="97" y="91"/>
                      <a:pt x="97" y="91"/>
                    </a:cubicBezTo>
                    <a:cubicBezTo>
                      <a:pt x="95" y="92"/>
                      <a:pt x="95" y="92"/>
                      <a:pt x="95" y="92"/>
                    </a:cubicBezTo>
                    <a:cubicBezTo>
                      <a:pt x="95" y="92"/>
                      <a:pt x="95" y="92"/>
                      <a:pt x="94" y="92"/>
                    </a:cubicBezTo>
                    <a:cubicBezTo>
                      <a:pt x="94" y="92"/>
                      <a:pt x="93" y="92"/>
                      <a:pt x="93" y="92"/>
                    </a:cubicBezTo>
                    <a:cubicBezTo>
                      <a:pt x="91" y="93"/>
                      <a:pt x="91" y="93"/>
                      <a:pt x="91" y="93"/>
                    </a:cubicBezTo>
                    <a:cubicBezTo>
                      <a:pt x="91" y="93"/>
                      <a:pt x="91" y="93"/>
                      <a:pt x="90" y="93"/>
                    </a:cubicBezTo>
                    <a:cubicBezTo>
                      <a:pt x="90" y="93"/>
                      <a:pt x="89" y="93"/>
                      <a:pt x="89" y="93"/>
                    </a:cubicBezTo>
                    <a:cubicBezTo>
                      <a:pt x="87" y="94"/>
                      <a:pt x="87" y="94"/>
                      <a:pt x="87" y="94"/>
                    </a:cubicBezTo>
                    <a:cubicBezTo>
                      <a:pt x="87" y="94"/>
                      <a:pt x="87" y="94"/>
                      <a:pt x="86" y="94"/>
                    </a:cubicBezTo>
                    <a:cubicBezTo>
                      <a:pt x="85" y="94"/>
                      <a:pt x="83" y="94"/>
                      <a:pt x="82" y="94"/>
                    </a:cubicBezTo>
                    <a:cubicBezTo>
                      <a:pt x="82" y="94"/>
                      <a:pt x="82" y="94"/>
                      <a:pt x="82" y="94"/>
                    </a:cubicBezTo>
                    <a:cubicBezTo>
                      <a:pt x="82" y="94"/>
                      <a:pt x="82" y="94"/>
                      <a:pt x="82" y="94"/>
                    </a:cubicBezTo>
                    <a:cubicBezTo>
                      <a:pt x="77" y="94"/>
                      <a:pt x="73" y="93"/>
                      <a:pt x="69" y="92"/>
                    </a:cubicBezTo>
                    <a:cubicBezTo>
                      <a:pt x="69" y="92"/>
                      <a:pt x="68" y="92"/>
                      <a:pt x="68" y="92"/>
                    </a:cubicBezTo>
                    <a:cubicBezTo>
                      <a:pt x="66" y="91"/>
                      <a:pt x="66" y="91"/>
                      <a:pt x="66" y="91"/>
                    </a:cubicBezTo>
                    <a:cubicBezTo>
                      <a:pt x="66" y="91"/>
                      <a:pt x="65" y="91"/>
                      <a:pt x="65" y="91"/>
                    </a:cubicBezTo>
                    <a:cubicBezTo>
                      <a:pt x="49" y="84"/>
                      <a:pt x="39" y="68"/>
                      <a:pt x="39" y="51"/>
                    </a:cubicBezTo>
                    <a:cubicBezTo>
                      <a:pt x="39" y="50"/>
                      <a:pt x="39" y="50"/>
                      <a:pt x="39" y="4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124" name="淘宝店chenying0907 123"/>
            <p:cNvSpPr/>
            <p:nvPr/>
          </p:nvSpPr>
          <p:spPr>
            <a:xfrm>
              <a:off x="1113115" y="1900637"/>
              <a:ext cx="2681907"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fontAlgn="base">
                <a:spcBef>
                  <a:spcPct val="0"/>
                </a:spcBef>
                <a:spcAft>
                  <a:spcPct val="0"/>
                </a:spcAft>
                <a:buFont typeface="Arial" panose="020B0604020202020204" pitchFamily="34" charset="0"/>
                <a:buNone/>
              </a:pPr>
              <a:r>
                <a:rPr lang="zh-CN" altLang="en-US" sz="1400" kern="0" dirty="0">
                  <a:solidFill>
                    <a:srgbClr val="DDCCA4"/>
                  </a:solidFill>
                  <a:latin typeface="微软雅黑 Light" panose="020B0502040204020203" pitchFamily="34" charset="-122"/>
                  <a:ea typeface="微软雅黑 Light" panose="020B0502040204020203" pitchFamily="34" charset="-122"/>
                </a:rPr>
                <a:t>特定时代只是照亮了隐藏着的另一面，使不同环境中只处于潜伏状态的某种东西释放出来。是的，雅罗米尔是个“邪恶”的人，他毁灭了情人，也毁灭了自己。</a:t>
              </a:r>
            </a:p>
          </p:txBody>
        </p:sp>
      </p:grpSp>
      <p:grpSp>
        <p:nvGrpSpPr>
          <p:cNvPr id="127" name="淘宝店chenying0907 126"/>
          <p:cNvGrpSpPr/>
          <p:nvPr/>
        </p:nvGrpSpPr>
        <p:grpSpPr>
          <a:xfrm>
            <a:off x="1113115" y="4424160"/>
            <a:ext cx="3789287" cy="1559738"/>
            <a:chOff x="1113115" y="4342059"/>
            <a:chExt cx="3789287" cy="1559738"/>
          </a:xfrm>
        </p:grpSpPr>
        <p:grpSp>
          <p:nvGrpSpPr>
            <p:cNvPr id="128" name="淘宝店chenying0907 127"/>
            <p:cNvGrpSpPr/>
            <p:nvPr/>
          </p:nvGrpSpPr>
          <p:grpSpPr>
            <a:xfrm>
              <a:off x="3856236" y="4664657"/>
              <a:ext cx="1046166" cy="1046162"/>
              <a:chOff x="3856236" y="4664657"/>
              <a:chExt cx="1046166" cy="1046162"/>
            </a:xfrm>
          </p:grpSpPr>
          <p:sp>
            <p:nvSpPr>
              <p:cNvPr id="131" name="椭圆 130"/>
              <p:cNvSpPr/>
              <p:nvPr/>
            </p:nvSpPr>
            <p:spPr>
              <a:xfrm>
                <a:off x="3856236" y="4664657"/>
                <a:ext cx="1046166" cy="1046162"/>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132" name="Freeform 105"/>
              <p:cNvSpPr>
                <a:spLocks noEditPoints="1"/>
              </p:cNvSpPr>
              <p:nvPr/>
            </p:nvSpPr>
            <p:spPr bwMode="auto">
              <a:xfrm>
                <a:off x="4121583" y="4932660"/>
                <a:ext cx="515472" cy="510157"/>
              </a:xfrm>
              <a:custGeom>
                <a:avLst/>
                <a:gdLst>
                  <a:gd name="T0" fmla="*/ 48 w 205"/>
                  <a:gd name="T1" fmla="*/ 203 h 203"/>
                  <a:gd name="T2" fmla="*/ 30 w 205"/>
                  <a:gd name="T3" fmla="*/ 200 h 203"/>
                  <a:gd name="T4" fmla="*/ 25 w 205"/>
                  <a:gd name="T5" fmla="*/ 197 h 203"/>
                  <a:gd name="T6" fmla="*/ 51 w 205"/>
                  <a:gd name="T7" fmla="*/ 171 h 203"/>
                  <a:gd name="T8" fmla="*/ 55 w 205"/>
                  <a:gd name="T9" fmla="*/ 162 h 203"/>
                  <a:gd name="T10" fmla="*/ 51 w 205"/>
                  <a:gd name="T11" fmla="*/ 153 h 203"/>
                  <a:gd name="T12" fmla="*/ 32 w 205"/>
                  <a:gd name="T13" fmla="*/ 153 h 203"/>
                  <a:gd name="T14" fmla="*/ 6 w 205"/>
                  <a:gd name="T15" fmla="*/ 179 h 203"/>
                  <a:gd name="T16" fmla="*/ 4 w 205"/>
                  <a:gd name="T17" fmla="*/ 174 h 203"/>
                  <a:gd name="T18" fmla="*/ 0 w 205"/>
                  <a:gd name="T19" fmla="*/ 155 h 203"/>
                  <a:gd name="T20" fmla="*/ 48 w 205"/>
                  <a:gd name="T21" fmla="*/ 107 h 203"/>
                  <a:gd name="T22" fmla="*/ 65 w 205"/>
                  <a:gd name="T23" fmla="*/ 109 h 203"/>
                  <a:gd name="T24" fmla="*/ 111 w 205"/>
                  <a:gd name="T25" fmla="*/ 64 h 203"/>
                  <a:gd name="T26" fmla="*/ 108 w 205"/>
                  <a:gd name="T27" fmla="*/ 48 h 203"/>
                  <a:gd name="T28" fmla="*/ 157 w 205"/>
                  <a:gd name="T29" fmla="*/ 0 h 203"/>
                  <a:gd name="T30" fmla="*/ 175 w 205"/>
                  <a:gd name="T31" fmla="*/ 4 h 203"/>
                  <a:gd name="T32" fmla="*/ 181 w 205"/>
                  <a:gd name="T33" fmla="*/ 6 h 203"/>
                  <a:gd name="T34" fmla="*/ 154 w 205"/>
                  <a:gd name="T35" fmla="*/ 32 h 203"/>
                  <a:gd name="T36" fmla="*/ 150 w 205"/>
                  <a:gd name="T37" fmla="*/ 42 h 203"/>
                  <a:gd name="T38" fmla="*/ 154 w 205"/>
                  <a:gd name="T39" fmla="*/ 51 h 203"/>
                  <a:gd name="T40" fmla="*/ 172 w 205"/>
                  <a:gd name="T41" fmla="*/ 51 h 203"/>
                  <a:gd name="T42" fmla="*/ 199 w 205"/>
                  <a:gd name="T43" fmla="*/ 24 h 203"/>
                  <a:gd name="T44" fmla="*/ 201 w 205"/>
                  <a:gd name="T45" fmla="*/ 30 h 203"/>
                  <a:gd name="T46" fmla="*/ 205 w 205"/>
                  <a:gd name="T47" fmla="*/ 48 h 203"/>
                  <a:gd name="T48" fmla="*/ 157 w 205"/>
                  <a:gd name="T49" fmla="*/ 97 h 203"/>
                  <a:gd name="T50" fmla="*/ 140 w 205"/>
                  <a:gd name="T51" fmla="*/ 94 h 203"/>
                  <a:gd name="T52" fmla="*/ 94 w 205"/>
                  <a:gd name="T53" fmla="*/ 140 h 203"/>
                  <a:gd name="T54" fmla="*/ 97 w 205"/>
                  <a:gd name="T55" fmla="*/ 155 h 203"/>
                  <a:gd name="T56" fmla="*/ 48 w 205"/>
                  <a:gd name="T57" fmla="*/ 203 h 203"/>
                  <a:gd name="T58" fmla="*/ 39 w 205"/>
                  <a:gd name="T59" fmla="*/ 194 h 203"/>
                  <a:gd name="T60" fmla="*/ 48 w 205"/>
                  <a:gd name="T61" fmla="*/ 195 h 203"/>
                  <a:gd name="T62" fmla="*/ 89 w 205"/>
                  <a:gd name="T63" fmla="*/ 155 h 203"/>
                  <a:gd name="T64" fmla="*/ 86 w 205"/>
                  <a:gd name="T65" fmla="*/ 140 h 203"/>
                  <a:gd name="T66" fmla="*/ 85 w 205"/>
                  <a:gd name="T67" fmla="*/ 138 h 203"/>
                  <a:gd name="T68" fmla="*/ 138 w 205"/>
                  <a:gd name="T69" fmla="*/ 84 h 203"/>
                  <a:gd name="T70" fmla="*/ 141 w 205"/>
                  <a:gd name="T71" fmla="*/ 85 h 203"/>
                  <a:gd name="T72" fmla="*/ 157 w 205"/>
                  <a:gd name="T73" fmla="*/ 89 h 203"/>
                  <a:gd name="T74" fmla="*/ 197 w 205"/>
                  <a:gd name="T75" fmla="*/ 48 h 203"/>
                  <a:gd name="T76" fmla="*/ 196 w 205"/>
                  <a:gd name="T77" fmla="*/ 39 h 203"/>
                  <a:gd name="T78" fmla="*/ 178 w 205"/>
                  <a:gd name="T79" fmla="*/ 57 h 203"/>
                  <a:gd name="T80" fmla="*/ 163 w 205"/>
                  <a:gd name="T81" fmla="*/ 63 h 203"/>
                  <a:gd name="T82" fmla="*/ 148 w 205"/>
                  <a:gd name="T83" fmla="*/ 57 h 203"/>
                  <a:gd name="T84" fmla="*/ 142 w 205"/>
                  <a:gd name="T85" fmla="*/ 42 h 203"/>
                  <a:gd name="T86" fmla="*/ 148 w 205"/>
                  <a:gd name="T87" fmla="*/ 27 h 203"/>
                  <a:gd name="T88" fmla="*/ 166 w 205"/>
                  <a:gd name="T89" fmla="*/ 9 h 203"/>
                  <a:gd name="T90" fmla="*/ 157 w 205"/>
                  <a:gd name="T91" fmla="*/ 8 h 203"/>
                  <a:gd name="T92" fmla="*/ 116 w 205"/>
                  <a:gd name="T93" fmla="*/ 48 h 203"/>
                  <a:gd name="T94" fmla="*/ 119 w 205"/>
                  <a:gd name="T95" fmla="*/ 63 h 203"/>
                  <a:gd name="T96" fmla="*/ 120 w 205"/>
                  <a:gd name="T97" fmla="*/ 66 h 203"/>
                  <a:gd name="T98" fmla="*/ 67 w 205"/>
                  <a:gd name="T99" fmla="*/ 119 h 203"/>
                  <a:gd name="T100" fmla="*/ 64 w 205"/>
                  <a:gd name="T101" fmla="*/ 118 h 203"/>
                  <a:gd name="T102" fmla="*/ 48 w 205"/>
                  <a:gd name="T103" fmla="*/ 115 h 203"/>
                  <a:gd name="T104" fmla="*/ 8 w 205"/>
                  <a:gd name="T105" fmla="*/ 155 h 203"/>
                  <a:gd name="T106" fmla="*/ 9 w 205"/>
                  <a:gd name="T107" fmla="*/ 165 h 203"/>
                  <a:gd name="T108" fmla="*/ 27 w 205"/>
                  <a:gd name="T109" fmla="*/ 147 h 203"/>
                  <a:gd name="T110" fmla="*/ 42 w 205"/>
                  <a:gd name="T111" fmla="*/ 141 h 203"/>
                  <a:gd name="T112" fmla="*/ 57 w 205"/>
                  <a:gd name="T113" fmla="*/ 147 h 203"/>
                  <a:gd name="T114" fmla="*/ 63 w 205"/>
                  <a:gd name="T115" fmla="*/ 162 h 203"/>
                  <a:gd name="T116" fmla="*/ 57 w 205"/>
                  <a:gd name="T117" fmla="*/ 177 h 203"/>
                  <a:gd name="T118" fmla="*/ 39 w 205"/>
                  <a:gd name="T119" fmla="*/ 19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5" h="203">
                    <a:moveTo>
                      <a:pt x="48" y="203"/>
                    </a:moveTo>
                    <a:cubicBezTo>
                      <a:pt x="42" y="203"/>
                      <a:pt x="36" y="202"/>
                      <a:pt x="30" y="200"/>
                    </a:cubicBezTo>
                    <a:cubicBezTo>
                      <a:pt x="25" y="197"/>
                      <a:pt x="25" y="197"/>
                      <a:pt x="25" y="197"/>
                    </a:cubicBezTo>
                    <a:cubicBezTo>
                      <a:pt x="51" y="171"/>
                      <a:pt x="51" y="171"/>
                      <a:pt x="51" y="171"/>
                    </a:cubicBezTo>
                    <a:cubicBezTo>
                      <a:pt x="53" y="169"/>
                      <a:pt x="55" y="165"/>
                      <a:pt x="55" y="162"/>
                    </a:cubicBezTo>
                    <a:cubicBezTo>
                      <a:pt x="55" y="158"/>
                      <a:pt x="53" y="155"/>
                      <a:pt x="51" y="153"/>
                    </a:cubicBezTo>
                    <a:cubicBezTo>
                      <a:pt x="46" y="148"/>
                      <a:pt x="37" y="148"/>
                      <a:pt x="32" y="153"/>
                    </a:cubicBezTo>
                    <a:cubicBezTo>
                      <a:pt x="6" y="179"/>
                      <a:pt x="6" y="179"/>
                      <a:pt x="6" y="179"/>
                    </a:cubicBezTo>
                    <a:cubicBezTo>
                      <a:pt x="4" y="174"/>
                      <a:pt x="4" y="174"/>
                      <a:pt x="4" y="174"/>
                    </a:cubicBezTo>
                    <a:cubicBezTo>
                      <a:pt x="1" y="168"/>
                      <a:pt x="0" y="161"/>
                      <a:pt x="0" y="155"/>
                    </a:cubicBezTo>
                    <a:cubicBezTo>
                      <a:pt x="0" y="128"/>
                      <a:pt x="22" y="107"/>
                      <a:pt x="48" y="107"/>
                    </a:cubicBezTo>
                    <a:cubicBezTo>
                      <a:pt x="54" y="107"/>
                      <a:pt x="59" y="107"/>
                      <a:pt x="65" y="109"/>
                    </a:cubicBezTo>
                    <a:cubicBezTo>
                      <a:pt x="111" y="64"/>
                      <a:pt x="111" y="64"/>
                      <a:pt x="111" y="64"/>
                    </a:cubicBezTo>
                    <a:cubicBezTo>
                      <a:pt x="109" y="59"/>
                      <a:pt x="108" y="53"/>
                      <a:pt x="108" y="48"/>
                    </a:cubicBezTo>
                    <a:cubicBezTo>
                      <a:pt x="108" y="22"/>
                      <a:pt x="130" y="0"/>
                      <a:pt x="157" y="0"/>
                    </a:cubicBezTo>
                    <a:cubicBezTo>
                      <a:pt x="163" y="0"/>
                      <a:pt x="169" y="1"/>
                      <a:pt x="175" y="4"/>
                    </a:cubicBezTo>
                    <a:cubicBezTo>
                      <a:pt x="181" y="6"/>
                      <a:pt x="181" y="6"/>
                      <a:pt x="181" y="6"/>
                    </a:cubicBezTo>
                    <a:cubicBezTo>
                      <a:pt x="154" y="32"/>
                      <a:pt x="154" y="32"/>
                      <a:pt x="154" y="32"/>
                    </a:cubicBezTo>
                    <a:cubicBezTo>
                      <a:pt x="151" y="35"/>
                      <a:pt x="150" y="38"/>
                      <a:pt x="150" y="42"/>
                    </a:cubicBezTo>
                    <a:cubicBezTo>
                      <a:pt x="150" y="45"/>
                      <a:pt x="151" y="48"/>
                      <a:pt x="154" y="51"/>
                    </a:cubicBezTo>
                    <a:cubicBezTo>
                      <a:pt x="159" y="56"/>
                      <a:pt x="167" y="56"/>
                      <a:pt x="172" y="51"/>
                    </a:cubicBezTo>
                    <a:cubicBezTo>
                      <a:pt x="199" y="24"/>
                      <a:pt x="199" y="24"/>
                      <a:pt x="199" y="24"/>
                    </a:cubicBezTo>
                    <a:cubicBezTo>
                      <a:pt x="201" y="30"/>
                      <a:pt x="201" y="30"/>
                      <a:pt x="201" y="30"/>
                    </a:cubicBezTo>
                    <a:cubicBezTo>
                      <a:pt x="204" y="36"/>
                      <a:pt x="205" y="42"/>
                      <a:pt x="205" y="48"/>
                    </a:cubicBezTo>
                    <a:cubicBezTo>
                      <a:pt x="205" y="75"/>
                      <a:pt x="183" y="97"/>
                      <a:pt x="157" y="97"/>
                    </a:cubicBezTo>
                    <a:cubicBezTo>
                      <a:pt x="151" y="97"/>
                      <a:pt x="145" y="96"/>
                      <a:pt x="140" y="94"/>
                    </a:cubicBezTo>
                    <a:cubicBezTo>
                      <a:pt x="94" y="140"/>
                      <a:pt x="94" y="140"/>
                      <a:pt x="94" y="140"/>
                    </a:cubicBezTo>
                    <a:cubicBezTo>
                      <a:pt x="96" y="145"/>
                      <a:pt x="97" y="150"/>
                      <a:pt x="97" y="155"/>
                    </a:cubicBezTo>
                    <a:cubicBezTo>
                      <a:pt x="97" y="182"/>
                      <a:pt x="75" y="203"/>
                      <a:pt x="48" y="203"/>
                    </a:cubicBezTo>
                    <a:close/>
                    <a:moveTo>
                      <a:pt x="39" y="194"/>
                    </a:moveTo>
                    <a:cubicBezTo>
                      <a:pt x="42" y="195"/>
                      <a:pt x="45" y="195"/>
                      <a:pt x="48" y="195"/>
                    </a:cubicBezTo>
                    <a:cubicBezTo>
                      <a:pt x="70" y="195"/>
                      <a:pt x="89" y="177"/>
                      <a:pt x="89" y="155"/>
                    </a:cubicBezTo>
                    <a:cubicBezTo>
                      <a:pt x="89" y="150"/>
                      <a:pt x="88" y="145"/>
                      <a:pt x="86" y="140"/>
                    </a:cubicBezTo>
                    <a:cubicBezTo>
                      <a:pt x="85" y="138"/>
                      <a:pt x="85" y="138"/>
                      <a:pt x="85" y="138"/>
                    </a:cubicBezTo>
                    <a:cubicBezTo>
                      <a:pt x="138" y="84"/>
                      <a:pt x="138" y="84"/>
                      <a:pt x="138" y="84"/>
                    </a:cubicBezTo>
                    <a:cubicBezTo>
                      <a:pt x="141" y="85"/>
                      <a:pt x="141" y="85"/>
                      <a:pt x="141" y="85"/>
                    </a:cubicBezTo>
                    <a:cubicBezTo>
                      <a:pt x="146" y="87"/>
                      <a:pt x="151" y="89"/>
                      <a:pt x="157" y="89"/>
                    </a:cubicBezTo>
                    <a:cubicBezTo>
                      <a:pt x="179" y="89"/>
                      <a:pt x="197" y="70"/>
                      <a:pt x="197" y="48"/>
                    </a:cubicBezTo>
                    <a:cubicBezTo>
                      <a:pt x="197" y="45"/>
                      <a:pt x="197" y="42"/>
                      <a:pt x="196" y="39"/>
                    </a:cubicBezTo>
                    <a:cubicBezTo>
                      <a:pt x="178" y="57"/>
                      <a:pt x="178" y="57"/>
                      <a:pt x="178" y="57"/>
                    </a:cubicBezTo>
                    <a:cubicBezTo>
                      <a:pt x="174" y="60"/>
                      <a:pt x="169" y="63"/>
                      <a:pt x="163" y="63"/>
                    </a:cubicBezTo>
                    <a:cubicBezTo>
                      <a:pt x="157" y="63"/>
                      <a:pt x="152" y="60"/>
                      <a:pt x="148" y="57"/>
                    </a:cubicBezTo>
                    <a:cubicBezTo>
                      <a:pt x="144" y="53"/>
                      <a:pt x="142" y="47"/>
                      <a:pt x="142" y="42"/>
                    </a:cubicBezTo>
                    <a:cubicBezTo>
                      <a:pt x="142" y="36"/>
                      <a:pt x="144" y="31"/>
                      <a:pt x="148" y="27"/>
                    </a:cubicBezTo>
                    <a:cubicBezTo>
                      <a:pt x="166" y="9"/>
                      <a:pt x="166" y="9"/>
                      <a:pt x="166" y="9"/>
                    </a:cubicBezTo>
                    <a:cubicBezTo>
                      <a:pt x="163" y="8"/>
                      <a:pt x="160" y="8"/>
                      <a:pt x="157" y="8"/>
                    </a:cubicBezTo>
                    <a:cubicBezTo>
                      <a:pt x="134" y="8"/>
                      <a:pt x="116" y="26"/>
                      <a:pt x="116" y="48"/>
                    </a:cubicBezTo>
                    <a:cubicBezTo>
                      <a:pt x="116" y="53"/>
                      <a:pt x="117" y="58"/>
                      <a:pt x="119" y="63"/>
                    </a:cubicBezTo>
                    <a:cubicBezTo>
                      <a:pt x="120" y="66"/>
                      <a:pt x="120" y="66"/>
                      <a:pt x="120" y="66"/>
                    </a:cubicBezTo>
                    <a:cubicBezTo>
                      <a:pt x="67" y="119"/>
                      <a:pt x="67" y="119"/>
                      <a:pt x="67" y="119"/>
                    </a:cubicBezTo>
                    <a:cubicBezTo>
                      <a:pt x="64" y="118"/>
                      <a:pt x="64" y="118"/>
                      <a:pt x="64" y="118"/>
                    </a:cubicBezTo>
                    <a:cubicBezTo>
                      <a:pt x="59" y="116"/>
                      <a:pt x="54" y="115"/>
                      <a:pt x="48" y="115"/>
                    </a:cubicBezTo>
                    <a:cubicBezTo>
                      <a:pt x="26" y="115"/>
                      <a:pt x="8" y="133"/>
                      <a:pt x="8" y="155"/>
                    </a:cubicBezTo>
                    <a:cubicBezTo>
                      <a:pt x="8" y="158"/>
                      <a:pt x="8" y="162"/>
                      <a:pt x="9" y="165"/>
                    </a:cubicBezTo>
                    <a:cubicBezTo>
                      <a:pt x="27" y="147"/>
                      <a:pt x="27" y="147"/>
                      <a:pt x="27" y="147"/>
                    </a:cubicBezTo>
                    <a:cubicBezTo>
                      <a:pt x="31" y="143"/>
                      <a:pt x="36" y="141"/>
                      <a:pt x="42" y="141"/>
                    </a:cubicBezTo>
                    <a:cubicBezTo>
                      <a:pt x="47" y="141"/>
                      <a:pt x="53" y="143"/>
                      <a:pt x="57" y="147"/>
                    </a:cubicBezTo>
                    <a:cubicBezTo>
                      <a:pt x="60" y="151"/>
                      <a:pt x="63" y="156"/>
                      <a:pt x="63" y="162"/>
                    </a:cubicBezTo>
                    <a:cubicBezTo>
                      <a:pt x="63" y="168"/>
                      <a:pt x="60" y="173"/>
                      <a:pt x="57" y="177"/>
                    </a:cubicBezTo>
                    <a:lnTo>
                      <a:pt x="39" y="194"/>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129" name="文本框 128"/>
            <p:cNvSpPr txBox="1"/>
            <p:nvPr/>
          </p:nvSpPr>
          <p:spPr>
            <a:xfrm>
              <a:off x="2071474" y="4342059"/>
              <a:ext cx="1723549" cy="400110"/>
            </a:xfrm>
            <a:prstGeom prst="rect">
              <a:avLst/>
            </a:prstGeom>
            <a:noFill/>
          </p:spPr>
          <p:txBody>
            <a:bodyPr wrap="none" rtlCol="0">
              <a:spAutoFit/>
            </a:bodyPr>
            <a:lstStyle/>
            <a:p>
              <a:pPr algn="r"/>
              <a:r>
                <a:rPr lang="zh-CN" altLang="en-US" sz="2000" dirty="0" smtClean="0">
                  <a:solidFill>
                    <a:schemeClr val="accent1"/>
                  </a:solidFill>
                  <a:latin typeface="微软雅黑 Light" panose="020B0502040204020203" pitchFamily="34" charset="-122"/>
                  <a:ea typeface="微软雅黑 Light" panose="020B0502040204020203" pitchFamily="34" charset="-122"/>
                </a:rPr>
                <a:t>输入文字信息</a:t>
              </a:r>
              <a:endParaRPr lang="zh-CN" altLang="en-US" sz="2000" dirty="0">
                <a:solidFill>
                  <a:schemeClr val="accent1"/>
                </a:solidFill>
                <a:latin typeface="微软雅黑 Light" panose="020B0502040204020203" pitchFamily="34" charset="-122"/>
                <a:ea typeface="微软雅黑 Light" panose="020B0502040204020203" pitchFamily="34" charset="-122"/>
              </a:endParaRPr>
            </a:p>
          </p:txBody>
        </p:sp>
        <p:sp>
          <p:nvSpPr>
            <p:cNvPr id="130" name="淘宝店chenying0907 129"/>
            <p:cNvSpPr/>
            <p:nvPr/>
          </p:nvSpPr>
          <p:spPr>
            <a:xfrm>
              <a:off x="1113115" y="4732246"/>
              <a:ext cx="268190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fontAlgn="base">
                <a:spcBef>
                  <a:spcPct val="0"/>
                </a:spcBef>
                <a:spcAft>
                  <a:spcPct val="0"/>
                </a:spcAft>
                <a:buFont typeface="Arial" panose="020B0604020202020204" pitchFamily="34" charset="0"/>
                <a:buNone/>
              </a:pPr>
              <a:r>
                <a:rPr lang="zh-CN" altLang="en-US" sz="1400" kern="0" dirty="0">
                  <a:solidFill>
                    <a:srgbClr val="DDCCA4"/>
                  </a:solidFill>
                  <a:latin typeface="微软雅黑 Light" panose="020B0502040204020203" pitchFamily="34" charset="-122"/>
                  <a:ea typeface="微软雅黑 Light" panose="020B0502040204020203" pitchFamily="34" charset="-122"/>
                </a:rPr>
                <a:t>特定时代只是照亮了隐藏着的另一面，使不同环境中只处于潜伏状态的某种东西释放出来。是的，雅罗米尔是个“邪恶”的人，他毁灭了情人，也毁灭了自己。</a:t>
              </a:r>
            </a:p>
          </p:txBody>
        </p:sp>
      </p:grpSp>
      <p:grpSp>
        <p:nvGrpSpPr>
          <p:cNvPr id="133" name="淘宝店chenying0907 132"/>
          <p:cNvGrpSpPr/>
          <p:nvPr/>
        </p:nvGrpSpPr>
        <p:grpSpPr>
          <a:xfrm>
            <a:off x="6820249" y="1592551"/>
            <a:ext cx="3809651" cy="1559738"/>
            <a:chOff x="6820249" y="1510450"/>
            <a:chExt cx="3809651" cy="1559738"/>
          </a:xfrm>
        </p:grpSpPr>
        <p:grpSp>
          <p:nvGrpSpPr>
            <p:cNvPr id="134" name="淘宝店chenying0907 133"/>
            <p:cNvGrpSpPr/>
            <p:nvPr/>
          </p:nvGrpSpPr>
          <p:grpSpPr>
            <a:xfrm>
              <a:off x="6820249" y="1587067"/>
              <a:ext cx="1046166" cy="1046162"/>
              <a:chOff x="6820249" y="1587067"/>
              <a:chExt cx="1046166" cy="1046162"/>
            </a:xfrm>
          </p:grpSpPr>
          <p:sp>
            <p:nvSpPr>
              <p:cNvPr id="137" name="椭圆 136"/>
              <p:cNvSpPr/>
              <p:nvPr/>
            </p:nvSpPr>
            <p:spPr>
              <a:xfrm>
                <a:off x="6820249" y="1587067"/>
                <a:ext cx="1046166" cy="1046162"/>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138" name="Freeform 139"/>
              <p:cNvSpPr>
                <a:spLocks noEditPoints="1"/>
              </p:cNvSpPr>
              <p:nvPr/>
            </p:nvSpPr>
            <p:spPr bwMode="auto">
              <a:xfrm>
                <a:off x="7064023" y="1910560"/>
                <a:ext cx="558618" cy="399177"/>
              </a:xfrm>
              <a:custGeom>
                <a:avLst/>
                <a:gdLst>
                  <a:gd name="T0" fmla="*/ 191 w 206"/>
                  <a:gd name="T1" fmla="*/ 114 h 147"/>
                  <a:gd name="T2" fmla="*/ 191 w 206"/>
                  <a:gd name="T3" fmla="*/ 16 h 147"/>
                  <a:gd name="T4" fmla="*/ 175 w 206"/>
                  <a:gd name="T5" fmla="*/ 0 h 147"/>
                  <a:gd name="T6" fmla="*/ 32 w 206"/>
                  <a:gd name="T7" fmla="*/ 0 h 147"/>
                  <a:gd name="T8" fmla="*/ 16 w 206"/>
                  <a:gd name="T9" fmla="*/ 16 h 147"/>
                  <a:gd name="T10" fmla="*/ 16 w 206"/>
                  <a:gd name="T11" fmla="*/ 114 h 147"/>
                  <a:gd name="T12" fmla="*/ 0 w 206"/>
                  <a:gd name="T13" fmla="*/ 114 h 147"/>
                  <a:gd name="T14" fmla="*/ 0 w 206"/>
                  <a:gd name="T15" fmla="*/ 132 h 147"/>
                  <a:gd name="T16" fmla="*/ 16 w 206"/>
                  <a:gd name="T17" fmla="*/ 147 h 147"/>
                  <a:gd name="T18" fmla="*/ 191 w 206"/>
                  <a:gd name="T19" fmla="*/ 147 h 147"/>
                  <a:gd name="T20" fmla="*/ 206 w 206"/>
                  <a:gd name="T21" fmla="*/ 132 h 147"/>
                  <a:gd name="T22" fmla="*/ 206 w 206"/>
                  <a:gd name="T23" fmla="*/ 114 h 147"/>
                  <a:gd name="T24" fmla="*/ 191 w 206"/>
                  <a:gd name="T25" fmla="*/ 114 h 147"/>
                  <a:gd name="T26" fmla="*/ 24 w 206"/>
                  <a:gd name="T27" fmla="*/ 16 h 147"/>
                  <a:gd name="T28" fmla="*/ 32 w 206"/>
                  <a:gd name="T29" fmla="*/ 8 h 147"/>
                  <a:gd name="T30" fmla="*/ 175 w 206"/>
                  <a:gd name="T31" fmla="*/ 8 h 147"/>
                  <a:gd name="T32" fmla="*/ 183 w 206"/>
                  <a:gd name="T33" fmla="*/ 16 h 147"/>
                  <a:gd name="T34" fmla="*/ 183 w 206"/>
                  <a:gd name="T35" fmla="*/ 114 h 147"/>
                  <a:gd name="T36" fmla="*/ 24 w 206"/>
                  <a:gd name="T37" fmla="*/ 114 h 147"/>
                  <a:gd name="T38" fmla="*/ 24 w 206"/>
                  <a:gd name="T39" fmla="*/ 16 h 147"/>
                  <a:gd name="T40" fmla="*/ 198 w 206"/>
                  <a:gd name="T41" fmla="*/ 132 h 147"/>
                  <a:gd name="T42" fmla="*/ 191 w 206"/>
                  <a:gd name="T43" fmla="*/ 139 h 147"/>
                  <a:gd name="T44" fmla="*/ 16 w 206"/>
                  <a:gd name="T45" fmla="*/ 139 h 147"/>
                  <a:gd name="T46" fmla="*/ 8 w 206"/>
                  <a:gd name="T47" fmla="*/ 132 h 147"/>
                  <a:gd name="T48" fmla="*/ 8 w 206"/>
                  <a:gd name="T49" fmla="*/ 122 h 147"/>
                  <a:gd name="T50" fmla="*/ 16 w 206"/>
                  <a:gd name="T51" fmla="*/ 122 h 147"/>
                  <a:gd name="T52" fmla="*/ 66 w 206"/>
                  <a:gd name="T53" fmla="*/ 122 h 147"/>
                  <a:gd name="T54" fmla="*/ 75 w 206"/>
                  <a:gd name="T55" fmla="*/ 128 h 147"/>
                  <a:gd name="T56" fmla="*/ 132 w 206"/>
                  <a:gd name="T57" fmla="*/ 128 h 147"/>
                  <a:gd name="T58" fmla="*/ 141 w 206"/>
                  <a:gd name="T59" fmla="*/ 122 h 147"/>
                  <a:gd name="T60" fmla="*/ 191 w 206"/>
                  <a:gd name="T61" fmla="*/ 122 h 147"/>
                  <a:gd name="T62" fmla="*/ 198 w 206"/>
                  <a:gd name="T63" fmla="*/ 122 h 147"/>
                  <a:gd name="T64" fmla="*/ 198 w 206"/>
                  <a:gd name="T65" fmla="*/ 13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6" h="147">
                    <a:moveTo>
                      <a:pt x="191" y="114"/>
                    </a:moveTo>
                    <a:cubicBezTo>
                      <a:pt x="191" y="16"/>
                      <a:pt x="191" y="16"/>
                      <a:pt x="191" y="16"/>
                    </a:cubicBezTo>
                    <a:cubicBezTo>
                      <a:pt x="191" y="8"/>
                      <a:pt x="184" y="0"/>
                      <a:pt x="175" y="0"/>
                    </a:cubicBezTo>
                    <a:cubicBezTo>
                      <a:pt x="32" y="0"/>
                      <a:pt x="32" y="0"/>
                      <a:pt x="32" y="0"/>
                    </a:cubicBezTo>
                    <a:cubicBezTo>
                      <a:pt x="23" y="0"/>
                      <a:pt x="16" y="8"/>
                      <a:pt x="16" y="16"/>
                    </a:cubicBezTo>
                    <a:cubicBezTo>
                      <a:pt x="16" y="114"/>
                      <a:pt x="16" y="114"/>
                      <a:pt x="16" y="114"/>
                    </a:cubicBezTo>
                    <a:cubicBezTo>
                      <a:pt x="0" y="114"/>
                      <a:pt x="0" y="114"/>
                      <a:pt x="0" y="114"/>
                    </a:cubicBezTo>
                    <a:cubicBezTo>
                      <a:pt x="0" y="132"/>
                      <a:pt x="0" y="132"/>
                      <a:pt x="0" y="132"/>
                    </a:cubicBezTo>
                    <a:cubicBezTo>
                      <a:pt x="0" y="140"/>
                      <a:pt x="7" y="147"/>
                      <a:pt x="16" y="147"/>
                    </a:cubicBezTo>
                    <a:cubicBezTo>
                      <a:pt x="191" y="147"/>
                      <a:pt x="191" y="147"/>
                      <a:pt x="191" y="147"/>
                    </a:cubicBezTo>
                    <a:cubicBezTo>
                      <a:pt x="199" y="147"/>
                      <a:pt x="206" y="140"/>
                      <a:pt x="206" y="132"/>
                    </a:cubicBezTo>
                    <a:cubicBezTo>
                      <a:pt x="206" y="114"/>
                      <a:pt x="206" y="114"/>
                      <a:pt x="206" y="114"/>
                    </a:cubicBezTo>
                    <a:lnTo>
                      <a:pt x="191" y="114"/>
                    </a:lnTo>
                    <a:close/>
                    <a:moveTo>
                      <a:pt x="24" y="16"/>
                    </a:moveTo>
                    <a:cubicBezTo>
                      <a:pt x="24" y="12"/>
                      <a:pt x="27" y="8"/>
                      <a:pt x="32" y="8"/>
                    </a:cubicBezTo>
                    <a:cubicBezTo>
                      <a:pt x="175" y="8"/>
                      <a:pt x="175" y="8"/>
                      <a:pt x="175" y="8"/>
                    </a:cubicBezTo>
                    <a:cubicBezTo>
                      <a:pt x="179" y="8"/>
                      <a:pt x="183" y="12"/>
                      <a:pt x="183" y="16"/>
                    </a:cubicBezTo>
                    <a:cubicBezTo>
                      <a:pt x="183" y="114"/>
                      <a:pt x="183" y="114"/>
                      <a:pt x="183" y="114"/>
                    </a:cubicBezTo>
                    <a:cubicBezTo>
                      <a:pt x="24" y="114"/>
                      <a:pt x="24" y="114"/>
                      <a:pt x="24" y="114"/>
                    </a:cubicBezTo>
                    <a:lnTo>
                      <a:pt x="24" y="16"/>
                    </a:lnTo>
                    <a:close/>
                    <a:moveTo>
                      <a:pt x="198" y="132"/>
                    </a:moveTo>
                    <a:cubicBezTo>
                      <a:pt x="198" y="136"/>
                      <a:pt x="195" y="139"/>
                      <a:pt x="191" y="139"/>
                    </a:cubicBezTo>
                    <a:cubicBezTo>
                      <a:pt x="16" y="139"/>
                      <a:pt x="16" y="139"/>
                      <a:pt x="16" y="139"/>
                    </a:cubicBezTo>
                    <a:cubicBezTo>
                      <a:pt x="11" y="139"/>
                      <a:pt x="8" y="136"/>
                      <a:pt x="8" y="132"/>
                    </a:cubicBezTo>
                    <a:cubicBezTo>
                      <a:pt x="8" y="122"/>
                      <a:pt x="8" y="122"/>
                      <a:pt x="8" y="122"/>
                    </a:cubicBezTo>
                    <a:cubicBezTo>
                      <a:pt x="16" y="122"/>
                      <a:pt x="16" y="122"/>
                      <a:pt x="16" y="122"/>
                    </a:cubicBezTo>
                    <a:cubicBezTo>
                      <a:pt x="66" y="122"/>
                      <a:pt x="66" y="122"/>
                      <a:pt x="66" y="122"/>
                    </a:cubicBezTo>
                    <a:cubicBezTo>
                      <a:pt x="67" y="126"/>
                      <a:pt x="71" y="128"/>
                      <a:pt x="75" y="128"/>
                    </a:cubicBezTo>
                    <a:cubicBezTo>
                      <a:pt x="132" y="128"/>
                      <a:pt x="132" y="128"/>
                      <a:pt x="132" y="128"/>
                    </a:cubicBezTo>
                    <a:cubicBezTo>
                      <a:pt x="136" y="128"/>
                      <a:pt x="140" y="126"/>
                      <a:pt x="141" y="122"/>
                    </a:cubicBezTo>
                    <a:cubicBezTo>
                      <a:pt x="191" y="122"/>
                      <a:pt x="191" y="122"/>
                      <a:pt x="191" y="122"/>
                    </a:cubicBezTo>
                    <a:cubicBezTo>
                      <a:pt x="198" y="122"/>
                      <a:pt x="198" y="122"/>
                      <a:pt x="198" y="122"/>
                    </a:cubicBezTo>
                    <a:lnTo>
                      <a:pt x="198" y="132"/>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135" name="文本框 134"/>
            <p:cNvSpPr txBox="1"/>
            <p:nvPr/>
          </p:nvSpPr>
          <p:spPr>
            <a:xfrm>
              <a:off x="7889942" y="1510450"/>
              <a:ext cx="1723549" cy="400110"/>
            </a:xfrm>
            <a:prstGeom prst="rect">
              <a:avLst/>
            </a:prstGeom>
            <a:noFill/>
          </p:spPr>
          <p:txBody>
            <a:bodyPr wrap="none" rtlCol="0">
              <a:spAutoFit/>
            </a:bodyPr>
            <a:lstStyle/>
            <a:p>
              <a:r>
                <a:rPr lang="zh-CN" altLang="en-US" sz="2000" dirty="0" smtClean="0">
                  <a:solidFill>
                    <a:schemeClr val="accent1"/>
                  </a:solidFill>
                  <a:latin typeface="微软雅黑 Light" panose="020B0502040204020203" pitchFamily="34" charset="-122"/>
                  <a:ea typeface="微软雅黑 Light" panose="020B0502040204020203" pitchFamily="34" charset="-122"/>
                </a:rPr>
                <a:t>输入文字信息</a:t>
              </a:r>
              <a:endParaRPr lang="zh-CN" altLang="en-US" sz="2000" dirty="0">
                <a:solidFill>
                  <a:schemeClr val="accent1"/>
                </a:solidFill>
                <a:latin typeface="微软雅黑 Light" panose="020B0502040204020203" pitchFamily="34" charset="-122"/>
                <a:ea typeface="微软雅黑 Light" panose="020B0502040204020203" pitchFamily="34" charset="-122"/>
              </a:endParaRPr>
            </a:p>
          </p:txBody>
        </p:sp>
        <p:sp>
          <p:nvSpPr>
            <p:cNvPr id="136" name="淘宝店chenying0907 135"/>
            <p:cNvSpPr/>
            <p:nvPr/>
          </p:nvSpPr>
          <p:spPr>
            <a:xfrm>
              <a:off x="7889942" y="1900637"/>
              <a:ext cx="273995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buFont typeface="Arial" panose="020B0604020202020204" pitchFamily="34" charset="0"/>
                <a:buNone/>
              </a:pPr>
              <a:r>
                <a:rPr lang="zh-CN" altLang="en-US" sz="1400" kern="0" dirty="0">
                  <a:solidFill>
                    <a:srgbClr val="DDCCA4"/>
                  </a:solidFill>
                  <a:latin typeface="微软雅黑 Light" panose="020B0502040204020203" pitchFamily="34" charset="-122"/>
                  <a:ea typeface="微软雅黑 Light" panose="020B0502040204020203" pitchFamily="34" charset="-122"/>
                </a:rPr>
                <a:t>特定时代只是照亮了隐藏着的另一面，使不同环境中只处于潜伏状态的某种东西释放出来。是的，雅罗米尔是个“邪恶”的人，他毁灭了情人，也毁灭了自己。</a:t>
              </a:r>
            </a:p>
          </p:txBody>
        </p:sp>
      </p:grpSp>
      <p:grpSp>
        <p:nvGrpSpPr>
          <p:cNvPr id="139" name="淘宝店chenying0907 138"/>
          <p:cNvGrpSpPr/>
          <p:nvPr/>
        </p:nvGrpSpPr>
        <p:grpSpPr>
          <a:xfrm>
            <a:off x="6820249" y="4461216"/>
            <a:ext cx="3809651" cy="1559738"/>
            <a:chOff x="6820249" y="4379115"/>
            <a:chExt cx="3809651" cy="1559738"/>
          </a:xfrm>
        </p:grpSpPr>
        <p:grpSp>
          <p:nvGrpSpPr>
            <p:cNvPr id="140" name="淘宝店chenying0907 139"/>
            <p:cNvGrpSpPr/>
            <p:nvPr/>
          </p:nvGrpSpPr>
          <p:grpSpPr>
            <a:xfrm>
              <a:off x="6820249" y="4664657"/>
              <a:ext cx="1046166" cy="1046162"/>
              <a:chOff x="6820249" y="4664657"/>
              <a:chExt cx="1046166" cy="1046162"/>
            </a:xfrm>
          </p:grpSpPr>
          <p:sp>
            <p:nvSpPr>
              <p:cNvPr id="143" name="椭圆 142"/>
              <p:cNvSpPr/>
              <p:nvPr/>
            </p:nvSpPr>
            <p:spPr>
              <a:xfrm>
                <a:off x="6820249" y="4664657"/>
                <a:ext cx="1046166" cy="1046162"/>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144" name="Freeform 133"/>
              <p:cNvSpPr>
                <a:spLocks noEditPoints="1"/>
              </p:cNvSpPr>
              <p:nvPr/>
            </p:nvSpPr>
            <p:spPr bwMode="auto">
              <a:xfrm>
                <a:off x="7069332" y="4913738"/>
                <a:ext cx="548001" cy="548001"/>
              </a:xfrm>
              <a:custGeom>
                <a:avLst/>
                <a:gdLst>
                  <a:gd name="T0" fmla="*/ 0 w 80"/>
                  <a:gd name="T1" fmla="*/ 40 h 80"/>
                  <a:gd name="T2" fmla="*/ 80 w 80"/>
                  <a:gd name="T3" fmla="*/ 40 h 80"/>
                  <a:gd name="T4" fmla="*/ 33 w 80"/>
                  <a:gd name="T5" fmla="*/ 76 h 80"/>
                  <a:gd name="T6" fmla="*/ 39 w 80"/>
                  <a:gd name="T7" fmla="*/ 61 h 80"/>
                  <a:gd name="T8" fmla="*/ 33 w 80"/>
                  <a:gd name="T9" fmla="*/ 76 h 80"/>
                  <a:gd name="T10" fmla="*/ 18 w 80"/>
                  <a:gd name="T11" fmla="*/ 41 h 80"/>
                  <a:gd name="T12" fmla="*/ 8 w 80"/>
                  <a:gd name="T13" fmla="*/ 58 h 80"/>
                  <a:gd name="T14" fmla="*/ 42 w 80"/>
                  <a:gd name="T15" fmla="*/ 19 h 80"/>
                  <a:gd name="T16" fmla="*/ 46 w 80"/>
                  <a:gd name="T17" fmla="*/ 3 h 80"/>
                  <a:gd name="T18" fmla="*/ 42 w 80"/>
                  <a:gd name="T19" fmla="*/ 19 h 80"/>
                  <a:gd name="T20" fmla="*/ 59 w 80"/>
                  <a:gd name="T21" fmla="*/ 38 h 80"/>
                  <a:gd name="T22" fmla="*/ 42 w 80"/>
                  <a:gd name="T23" fmla="*/ 22 h 80"/>
                  <a:gd name="T24" fmla="*/ 39 w 80"/>
                  <a:gd name="T25" fmla="*/ 19 h 80"/>
                  <a:gd name="T26" fmla="*/ 33 w 80"/>
                  <a:gd name="T27" fmla="*/ 3 h 80"/>
                  <a:gd name="T28" fmla="*/ 39 w 80"/>
                  <a:gd name="T29" fmla="*/ 19 h 80"/>
                  <a:gd name="T30" fmla="*/ 39 w 80"/>
                  <a:gd name="T31" fmla="*/ 38 h 80"/>
                  <a:gd name="T32" fmla="*/ 24 w 80"/>
                  <a:gd name="T33" fmla="*/ 22 h 80"/>
                  <a:gd name="T34" fmla="*/ 18 w 80"/>
                  <a:gd name="T35" fmla="*/ 38 h 80"/>
                  <a:gd name="T36" fmla="*/ 8 w 80"/>
                  <a:gd name="T37" fmla="*/ 22 h 80"/>
                  <a:gd name="T38" fmla="*/ 18 w 80"/>
                  <a:gd name="T39" fmla="*/ 38 h 80"/>
                  <a:gd name="T40" fmla="*/ 39 w 80"/>
                  <a:gd name="T41" fmla="*/ 41 h 80"/>
                  <a:gd name="T42" fmla="*/ 24 w 80"/>
                  <a:gd name="T43" fmla="*/ 58 h 80"/>
                  <a:gd name="T44" fmla="*/ 42 w 80"/>
                  <a:gd name="T45" fmla="*/ 61 h 80"/>
                  <a:gd name="T46" fmla="*/ 46 w 80"/>
                  <a:gd name="T47" fmla="*/ 77 h 80"/>
                  <a:gd name="T48" fmla="*/ 42 w 80"/>
                  <a:gd name="T49" fmla="*/ 61 h 80"/>
                  <a:gd name="T50" fmla="*/ 42 w 80"/>
                  <a:gd name="T51" fmla="*/ 41 h 80"/>
                  <a:gd name="T52" fmla="*/ 56 w 80"/>
                  <a:gd name="T53" fmla="*/ 58 h 80"/>
                  <a:gd name="T54" fmla="*/ 61 w 80"/>
                  <a:gd name="T55" fmla="*/ 41 h 80"/>
                  <a:gd name="T56" fmla="*/ 73 w 80"/>
                  <a:gd name="T57" fmla="*/ 58 h 80"/>
                  <a:gd name="T58" fmla="*/ 59 w 80"/>
                  <a:gd name="T59" fmla="*/ 58 h 80"/>
                  <a:gd name="T60" fmla="*/ 61 w 80"/>
                  <a:gd name="T61" fmla="*/ 38 h 80"/>
                  <a:gd name="T62" fmla="*/ 73 w 80"/>
                  <a:gd name="T63" fmla="*/ 22 h 80"/>
                  <a:gd name="T64" fmla="*/ 61 w 80"/>
                  <a:gd name="T65" fmla="*/ 38 h 80"/>
                  <a:gd name="T66" fmla="*/ 58 w 80"/>
                  <a:gd name="T67" fmla="*/ 19 h 80"/>
                  <a:gd name="T68" fmla="*/ 67 w 80"/>
                  <a:gd name="T69" fmla="*/ 13 h 80"/>
                  <a:gd name="T70" fmla="*/ 14 w 80"/>
                  <a:gd name="T71" fmla="*/ 13 h 80"/>
                  <a:gd name="T72" fmla="*/ 22 w 80"/>
                  <a:gd name="T73" fmla="*/ 19 h 80"/>
                  <a:gd name="T74" fmla="*/ 14 w 80"/>
                  <a:gd name="T75" fmla="*/ 13 h 80"/>
                  <a:gd name="T76" fmla="*/ 22 w 80"/>
                  <a:gd name="T77" fmla="*/ 61 h 80"/>
                  <a:gd name="T78" fmla="*/ 14 w 80"/>
                  <a:gd name="T79" fmla="*/ 66 h 80"/>
                  <a:gd name="T80" fmla="*/ 67 w 80"/>
                  <a:gd name="T81" fmla="*/ 66 h 80"/>
                  <a:gd name="T82" fmla="*/ 58 w 80"/>
                  <a:gd name="T83" fmla="*/ 61 h 80"/>
                  <a:gd name="T84" fmla="*/ 67 w 80"/>
                  <a:gd name="T85" fmla="*/ 6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3" y="76"/>
                    </a:moveTo>
                    <a:cubicBezTo>
                      <a:pt x="30" y="72"/>
                      <a:pt x="27" y="67"/>
                      <a:pt x="25" y="61"/>
                    </a:cubicBezTo>
                    <a:cubicBezTo>
                      <a:pt x="39" y="61"/>
                      <a:pt x="39" y="61"/>
                      <a:pt x="39" y="61"/>
                    </a:cubicBezTo>
                    <a:cubicBezTo>
                      <a:pt x="39" y="77"/>
                      <a:pt x="39" y="77"/>
                      <a:pt x="39" y="77"/>
                    </a:cubicBezTo>
                    <a:cubicBezTo>
                      <a:pt x="37" y="77"/>
                      <a:pt x="35" y="77"/>
                      <a:pt x="33" y="76"/>
                    </a:cubicBezTo>
                    <a:close/>
                    <a:moveTo>
                      <a:pt x="3" y="41"/>
                    </a:moveTo>
                    <a:cubicBezTo>
                      <a:pt x="18" y="41"/>
                      <a:pt x="18" y="41"/>
                      <a:pt x="18" y="41"/>
                    </a:cubicBezTo>
                    <a:cubicBezTo>
                      <a:pt x="19" y="47"/>
                      <a:pt x="19" y="53"/>
                      <a:pt x="21" y="58"/>
                    </a:cubicBezTo>
                    <a:cubicBezTo>
                      <a:pt x="8" y="58"/>
                      <a:pt x="8" y="58"/>
                      <a:pt x="8" y="58"/>
                    </a:cubicBezTo>
                    <a:cubicBezTo>
                      <a:pt x="5" y="53"/>
                      <a:pt x="3" y="47"/>
                      <a:pt x="3" y="41"/>
                    </a:cubicBezTo>
                    <a:close/>
                    <a:moveTo>
                      <a:pt x="42" y="19"/>
                    </a:moveTo>
                    <a:cubicBezTo>
                      <a:pt x="42" y="3"/>
                      <a:pt x="42" y="3"/>
                      <a:pt x="42" y="3"/>
                    </a:cubicBezTo>
                    <a:cubicBezTo>
                      <a:pt x="43" y="3"/>
                      <a:pt x="45" y="3"/>
                      <a:pt x="46" y="3"/>
                    </a:cubicBezTo>
                    <a:cubicBezTo>
                      <a:pt x="50" y="8"/>
                      <a:pt x="53" y="13"/>
                      <a:pt x="55" y="19"/>
                    </a:cubicBezTo>
                    <a:lnTo>
                      <a:pt x="42" y="19"/>
                    </a:lnTo>
                    <a:close/>
                    <a:moveTo>
                      <a:pt x="56" y="22"/>
                    </a:moveTo>
                    <a:cubicBezTo>
                      <a:pt x="58" y="27"/>
                      <a:pt x="58" y="33"/>
                      <a:pt x="59" y="38"/>
                    </a:cubicBezTo>
                    <a:cubicBezTo>
                      <a:pt x="42" y="38"/>
                      <a:pt x="42" y="38"/>
                      <a:pt x="42" y="38"/>
                    </a:cubicBezTo>
                    <a:cubicBezTo>
                      <a:pt x="42" y="22"/>
                      <a:pt x="42" y="22"/>
                      <a:pt x="42" y="22"/>
                    </a:cubicBezTo>
                    <a:lnTo>
                      <a:pt x="56" y="22"/>
                    </a:lnTo>
                    <a:close/>
                    <a:moveTo>
                      <a:pt x="39" y="19"/>
                    </a:moveTo>
                    <a:cubicBezTo>
                      <a:pt x="25" y="19"/>
                      <a:pt x="25" y="19"/>
                      <a:pt x="25" y="19"/>
                    </a:cubicBezTo>
                    <a:cubicBezTo>
                      <a:pt x="27" y="13"/>
                      <a:pt x="30" y="8"/>
                      <a:pt x="33" y="3"/>
                    </a:cubicBezTo>
                    <a:cubicBezTo>
                      <a:pt x="35" y="3"/>
                      <a:pt x="37" y="3"/>
                      <a:pt x="39" y="3"/>
                    </a:cubicBezTo>
                    <a:lnTo>
                      <a:pt x="39" y="19"/>
                    </a:lnTo>
                    <a:close/>
                    <a:moveTo>
                      <a:pt x="39" y="22"/>
                    </a:moveTo>
                    <a:cubicBezTo>
                      <a:pt x="39" y="38"/>
                      <a:pt x="39" y="38"/>
                      <a:pt x="39" y="38"/>
                    </a:cubicBezTo>
                    <a:cubicBezTo>
                      <a:pt x="21" y="38"/>
                      <a:pt x="21" y="38"/>
                      <a:pt x="21" y="38"/>
                    </a:cubicBezTo>
                    <a:cubicBezTo>
                      <a:pt x="21" y="33"/>
                      <a:pt x="22" y="27"/>
                      <a:pt x="24" y="22"/>
                    </a:cubicBezTo>
                    <a:lnTo>
                      <a:pt x="39" y="22"/>
                    </a:lnTo>
                    <a:close/>
                    <a:moveTo>
                      <a:pt x="18" y="38"/>
                    </a:moveTo>
                    <a:cubicBezTo>
                      <a:pt x="3" y="38"/>
                      <a:pt x="3" y="38"/>
                      <a:pt x="3" y="38"/>
                    </a:cubicBezTo>
                    <a:cubicBezTo>
                      <a:pt x="3" y="32"/>
                      <a:pt x="5" y="27"/>
                      <a:pt x="8" y="22"/>
                    </a:cubicBezTo>
                    <a:cubicBezTo>
                      <a:pt x="21" y="22"/>
                      <a:pt x="21" y="22"/>
                      <a:pt x="21" y="22"/>
                    </a:cubicBezTo>
                    <a:cubicBezTo>
                      <a:pt x="19" y="27"/>
                      <a:pt x="19" y="33"/>
                      <a:pt x="18" y="38"/>
                    </a:cubicBezTo>
                    <a:close/>
                    <a:moveTo>
                      <a:pt x="21" y="41"/>
                    </a:moveTo>
                    <a:cubicBezTo>
                      <a:pt x="39" y="41"/>
                      <a:pt x="39" y="41"/>
                      <a:pt x="39" y="41"/>
                    </a:cubicBezTo>
                    <a:cubicBezTo>
                      <a:pt x="39" y="58"/>
                      <a:pt x="39" y="58"/>
                      <a:pt x="39" y="58"/>
                    </a:cubicBezTo>
                    <a:cubicBezTo>
                      <a:pt x="24" y="58"/>
                      <a:pt x="24" y="58"/>
                      <a:pt x="24" y="58"/>
                    </a:cubicBezTo>
                    <a:cubicBezTo>
                      <a:pt x="22" y="53"/>
                      <a:pt x="21" y="47"/>
                      <a:pt x="21" y="41"/>
                    </a:cubicBezTo>
                    <a:close/>
                    <a:moveTo>
                      <a:pt x="42" y="61"/>
                    </a:moveTo>
                    <a:cubicBezTo>
                      <a:pt x="55" y="61"/>
                      <a:pt x="55" y="61"/>
                      <a:pt x="55" y="61"/>
                    </a:cubicBezTo>
                    <a:cubicBezTo>
                      <a:pt x="53" y="67"/>
                      <a:pt x="50" y="72"/>
                      <a:pt x="46" y="77"/>
                    </a:cubicBezTo>
                    <a:cubicBezTo>
                      <a:pt x="45" y="77"/>
                      <a:pt x="43" y="77"/>
                      <a:pt x="42" y="77"/>
                    </a:cubicBezTo>
                    <a:lnTo>
                      <a:pt x="42" y="61"/>
                    </a:lnTo>
                    <a:close/>
                    <a:moveTo>
                      <a:pt x="42" y="58"/>
                    </a:moveTo>
                    <a:cubicBezTo>
                      <a:pt x="42" y="41"/>
                      <a:pt x="42" y="41"/>
                      <a:pt x="42" y="41"/>
                    </a:cubicBezTo>
                    <a:cubicBezTo>
                      <a:pt x="59" y="41"/>
                      <a:pt x="59" y="41"/>
                      <a:pt x="59" y="41"/>
                    </a:cubicBezTo>
                    <a:cubicBezTo>
                      <a:pt x="58" y="47"/>
                      <a:pt x="58" y="53"/>
                      <a:pt x="56" y="58"/>
                    </a:cubicBezTo>
                    <a:lnTo>
                      <a:pt x="42" y="58"/>
                    </a:lnTo>
                    <a:close/>
                    <a:moveTo>
                      <a:pt x="61" y="41"/>
                    </a:moveTo>
                    <a:cubicBezTo>
                      <a:pt x="78" y="41"/>
                      <a:pt x="78" y="41"/>
                      <a:pt x="78" y="41"/>
                    </a:cubicBezTo>
                    <a:cubicBezTo>
                      <a:pt x="77" y="47"/>
                      <a:pt x="76" y="53"/>
                      <a:pt x="73" y="58"/>
                    </a:cubicBezTo>
                    <a:cubicBezTo>
                      <a:pt x="73" y="58"/>
                      <a:pt x="73" y="58"/>
                      <a:pt x="73" y="58"/>
                    </a:cubicBezTo>
                    <a:cubicBezTo>
                      <a:pt x="59" y="58"/>
                      <a:pt x="59" y="58"/>
                      <a:pt x="59" y="58"/>
                    </a:cubicBezTo>
                    <a:cubicBezTo>
                      <a:pt x="60" y="53"/>
                      <a:pt x="61" y="47"/>
                      <a:pt x="61" y="41"/>
                    </a:cubicBezTo>
                    <a:close/>
                    <a:moveTo>
                      <a:pt x="61" y="38"/>
                    </a:moveTo>
                    <a:cubicBezTo>
                      <a:pt x="61" y="33"/>
                      <a:pt x="60" y="27"/>
                      <a:pt x="59" y="22"/>
                    </a:cubicBezTo>
                    <a:cubicBezTo>
                      <a:pt x="73" y="22"/>
                      <a:pt x="73" y="22"/>
                      <a:pt x="73" y="22"/>
                    </a:cubicBezTo>
                    <a:cubicBezTo>
                      <a:pt x="76" y="27"/>
                      <a:pt x="77" y="32"/>
                      <a:pt x="78" y="38"/>
                    </a:cubicBezTo>
                    <a:lnTo>
                      <a:pt x="61" y="38"/>
                    </a:lnTo>
                    <a:close/>
                    <a:moveTo>
                      <a:pt x="71" y="19"/>
                    </a:moveTo>
                    <a:cubicBezTo>
                      <a:pt x="58" y="19"/>
                      <a:pt x="58" y="19"/>
                      <a:pt x="58" y="19"/>
                    </a:cubicBezTo>
                    <a:cubicBezTo>
                      <a:pt x="56" y="13"/>
                      <a:pt x="54" y="8"/>
                      <a:pt x="50" y="4"/>
                    </a:cubicBezTo>
                    <a:cubicBezTo>
                      <a:pt x="57" y="6"/>
                      <a:pt x="62" y="9"/>
                      <a:pt x="67" y="13"/>
                    </a:cubicBezTo>
                    <a:cubicBezTo>
                      <a:pt x="68" y="15"/>
                      <a:pt x="70" y="17"/>
                      <a:pt x="71" y="19"/>
                    </a:cubicBezTo>
                    <a:close/>
                    <a:moveTo>
                      <a:pt x="14" y="13"/>
                    </a:moveTo>
                    <a:cubicBezTo>
                      <a:pt x="18" y="9"/>
                      <a:pt x="23" y="6"/>
                      <a:pt x="29" y="4"/>
                    </a:cubicBezTo>
                    <a:cubicBezTo>
                      <a:pt x="26" y="9"/>
                      <a:pt x="24" y="14"/>
                      <a:pt x="22" y="19"/>
                    </a:cubicBezTo>
                    <a:cubicBezTo>
                      <a:pt x="9" y="19"/>
                      <a:pt x="9" y="19"/>
                      <a:pt x="9" y="19"/>
                    </a:cubicBezTo>
                    <a:cubicBezTo>
                      <a:pt x="11" y="17"/>
                      <a:pt x="12" y="15"/>
                      <a:pt x="14" y="13"/>
                    </a:cubicBezTo>
                    <a:close/>
                    <a:moveTo>
                      <a:pt x="9" y="61"/>
                    </a:moveTo>
                    <a:cubicBezTo>
                      <a:pt x="22" y="61"/>
                      <a:pt x="22" y="61"/>
                      <a:pt x="22" y="61"/>
                    </a:cubicBezTo>
                    <a:cubicBezTo>
                      <a:pt x="24" y="66"/>
                      <a:pt x="26" y="71"/>
                      <a:pt x="29" y="75"/>
                    </a:cubicBezTo>
                    <a:cubicBezTo>
                      <a:pt x="23" y="74"/>
                      <a:pt x="18" y="70"/>
                      <a:pt x="14" y="66"/>
                    </a:cubicBezTo>
                    <a:cubicBezTo>
                      <a:pt x="12" y="65"/>
                      <a:pt x="11" y="63"/>
                      <a:pt x="9" y="61"/>
                    </a:cubicBezTo>
                    <a:close/>
                    <a:moveTo>
                      <a:pt x="67" y="66"/>
                    </a:moveTo>
                    <a:cubicBezTo>
                      <a:pt x="62" y="71"/>
                      <a:pt x="57" y="74"/>
                      <a:pt x="50" y="76"/>
                    </a:cubicBezTo>
                    <a:cubicBezTo>
                      <a:pt x="54" y="71"/>
                      <a:pt x="56" y="66"/>
                      <a:pt x="58" y="61"/>
                    </a:cubicBezTo>
                    <a:cubicBezTo>
                      <a:pt x="71" y="61"/>
                      <a:pt x="71" y="61"/>
                      <a:pt x="71" y="61"/>
                    </a:cubicBezTo>
                    <a:cubicBezTo>
                      <a:pt x="70" y="63"/>
                      <a:pt x="68" y="65"/>
                      <a:pt x="67" y="66"/>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141" name="文本框 140"/>
            <p:cNvSpPr txBox="1"/>
            <p:nvPr/>
          </p:nvSpPr>
          <p:spPr>
            <a:xfrm>
              <a:off x="7889942" y="4379115"/>
              <a:ext cx="1723549" cy="400110"/>
            </a:xfrm>
            <a:prstGeom prst="rect">
              <a:avLst/>
            </a:prstGeom>
            <a:noFill/>
          </p:spPr>
          <p:txBody>
            <a:bodyPr wrap="none" rtlCol="0">
              <a:spAutoFit/>
            </a:bodyPr>
            <a:lstStyle/>
            <a:p>
              <a:r>
                <a:rPr lang="zh-CN" altLang="en-US" sz="2000" dirty="0" smtClean="0">
                  <a:solidFill>
                    <a:schemeClr val="accent1"/>
                  </a:solidFill>
                  <a:latin typeface="微软雅黑 Light" panose="020B0502040204020203" pitchFamily="34" charset="-122"/>
                  <a:ea typeface="微软雅黑 Light" panose="020B0502040204020203" pitchFamily="34" charset="-122"/>
                </a:rPr>
                <a:t>输入文字信息</a:t>
              </a:r>
              <a:endParaRPr lang="zh-CN" altLang="en-US" sz="2000" dirty="0">
                <a:solidFill>
                  <a:schemeClr val="accent1"/>
                </a:solidFill>
                <a:latin typeface="微软雅黑 Light" panose="020B0502040204020203" pitchFamily="34" charset="-122"/>
                <a:ea typeface="微软雅黑 Light" panose="020B0502040204020203" pitchFamily="34" charset="-122"/>
              </a:endParaRPr>
            </a:p>
          </p:txBody>
        </p:sp>
        <p:sp>
          <p:nvSpPr>
            <p:cNvPr id="142" name="淘宝店chenying0907 141"/>
            <p:cNvSpPr/>
            <p:nvPr/>
          </p:nvSpPr>
          <p:spPr>
            <a:xfrm>
              <a:off x="7889942" y="4769302"/>
              <a:ext cx="273995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buFont typeface="Arial" panose="020B0604020202020204" pitchFamily="34" charset="0"/>
                <a:buNone/>
              </a:pPr>
              <a:r>
                <a:rPr lang="zh-CN" altLang="en-US" sz="1400" kern="0" dirty="0">
                  <a:solidFill>
                    <a:srgbClr val="DDCCA4"/>
                  </a:solidFill>
                  <a:latin typeface="微软雅黑 Light" panose="020B0502040204020203" pitchFamily="34" charset="-122"/>
                  <a:ea typeface="微软雅黑 Light" panose="020B0502040204020203" pitchFamily="34" charset="-122"/>
                </a:rPr>
                <a:t>特定时代只是照亮了隐藏着的另一面，使不同环境中只处于潜伏状态的某种东西释放出来。是的，雅罗米尔是个“邪恶”的人，他毁灭了情人，也毁灭了自己。</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153"/>
                                        </p:tgtEl>
                                        <p:attrNameLst>
                                          <p:attrName>style.visibility</p:attrName>
                                        </p:attrNameLst>
                                      </p:cBhvr>
                                      <p:to>
                                        <p:strVal val="visible"/>
                                      </p:to>
                                    </p:set>
                                    <p:animEffect transition="in" filter="circle(out)">
                                      <p:cBhvr>
                                        <p:cTn id="11" dur="500"/>
                                        <p:tgtEl>
                                          <p:spTgt spid="153"/>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heel(1)">
                                      <p:cBhvr>
                                        <p:cTn id="15" dur="1600"/>
                                        <p:tgtEl>
                                          <p:spTgt spid="48"/>
                                        </p:tgtEl>
                                      </p:cBhvr>
                                    </p:animEffect>
                                  </p:childTnLst>
                                </p:cTn>
                              </p:par>
                              <p:par>
                                <p:cTn id="16" presetID="22" presetClass="entr" presetSubtype="8" fill="hold" nodeType="withEffect">
                                  <p:stCondLst>
                                    <p:cond delay="0"/>
                                  </p:stCondLst>
                                  <p:childTnLst>
                                    <p:set>
                                      <p:cBhvr>
                                        <p:cTn id="17" dur="1" fill="hold">
                                          <p:stCondLst>
                                            <p:cond delay="0"/>
                                          </p:stCondLst>
                                        </p:cTn>
                                        <p:tgtEl>
                                          <p:spTgt spid="133"/>
                                        </p:tgtEl>
                                        <p:attrNameLst>
                                          <p:attrName>style.visibility</p:attrName>
                                        </p:attrNameLst>
                                      </p:cBhvr>
                                      <p:to>
                                        <p:strVal val="visible"/>
                                      </p:to>
                                    </p:set>
                                    <p:animEffect transition="in" filter="wipe(left)">
                                      <p:cBhvr>
                                        <p:cTn id="18" dur="500"/>
                                        <p:tgtEl>
                                          <p:spTgt spid="133"/>
                                        </p:tgtEl>
                                      </p:cBhvr>
                                    </p:animEffect>
                                  </p:childTnLst>
                                </p:cTn>
                              </p:par>
                              <p:par>
                                <p:cTn id="19" presetID="10" presetClass="entr" presetSubtype="0" fill="hold" nodeType="withEffect">
                                  <p:stCondLst>
                                    <p:cond delay="0"/>
                                  </p:stCondLst>
                                  <p:childTnLst>
                                    <p:set>
                                      <p:cBhvr>
                                        <p:cTn id="20" dur="1" fill="hold">
                                          <p:stCondLst>
                                            <p:cond delay="0"/>
                                          </p:stCondLst>
                                        </p:cTn>
                                        <p:tgtEl>
                                          <p:spTgt spid="147"/>
                                        </p:tgtEl>
                                        <p:attrNameLst>
                                          <p:attrName>style.visibility</p:attrName>
                                        </p:attrNameLst>
                                      </p:cBhvr>
                                      <p:to>
                                        <p:strVal val="visible"/>
                                      </p:to>
                                    </p:set>
                                    <p:animEffect transition="in" filter="fade">
                                      <p:cBhvr>
                                        <p:cTn id="21" dur="500"/>
                                        <p:tgtEl>
                                          <p:spTgt spid="147"/>
                                        </p:tgtEl>
                                      </p:cBhvr>
                                    </p:animEffect>
                                  </p:childTnLst>
                                </p:cTn>
                              </p:par>
                              <p:par>
                                <p:cTn id="22" presetID="22" presetClass="entr" presetSubtype="8" fill="hold" nodeType="withEffect">
                                  <p:stCondLst>
                                    <p:cond delay="350"/>
                                  </p:stCondLst>
                                  <p:childTnLst>
                                    <p:set>
                                      <p:cBhvr>
                                        <p:cTn id="23" dur="1" fill="hold">
                                          <p:stCondLst>
                                            <p:cond delay="0"/>
                                          </p:stCondLst>
                                        </p:cTn>
                                        <p:tgtEl>
                                          <p:spTgt spid="139"/>
                                        </p:tgtEl>
                                        <p:attrNameLst>
                                          <p:attrName>style.visibility</p:attrName>
                                        </p:attrNameLst>
                                      </p:cBhvr>
                                      <p:to>
                                        <p:strVal val="visible"/>
                                      </p:to>
                                    </p:set>
                                    <p:animEffect transition="in" filter="wipe(left)">
                                      <p:cBhvr>
                                        <p:cTn id="24" dur="500"/>
                                        <p:tgtEl>
                                          <p:spTgt spid="139"/>
                                        </p:tgtEl>
                                      </p:cBhvr>
                                    </p:animEffect>
                                  </p:childTnLst>
                                </p:cTn>
                              </p:par>
                              <p:par>
                                <p:cTn id="25" presetID="10" presetClass="entr" presetSubtype="0" fill="hold" nodeType="withEffect">
                                  <p:stCondLst>
                                    <p:cond delay="350"/>
                                  </p:stCondLst>
                                  <p:childTnLst>
                                    <p:set>
                                      <p:cBhvr>
                                        <p:cTn id="26" dur="1" fill="hold">
                                          <p:stCondLst>
                                            <p:cond delay="0"/>
                                          </p:stCondLst>
                                        </p:cTn>
                                        <p:tgtEl>
                                          <p:spTgt spid="148"/>
                                        </p:tgtEl>
                                        <p:attrNameLst>
                                          <p:attrName>style.visibility</p:attrName>
                                        </p:attrNameLst>
                                      </p:cBhvr>
                                      <p:to>
                                        <p:strVal val="visible"/>
                                      </p:to>
                                    </p:set>
                                    <p:animEffect transition="in" filter="fade">
                                      <p:cBhvr>
                                        <p:cTn id="27" dur="500"/>
                                        <p:tgtEl>
                                          <p:spTgt spid="148"/>
                                        </p:tgtEl>
                                      </p:cBhvr>
                                    </p:animEffect>
                                  </p:childTnLst>
                                </p:cTn>
                              </p:par>
                              <p:par>
                                <p:cTn id="28" presetID="22" presetClass="entr" presetSubtype="2" fill="hold" nodeType="withEffect">
                                  <p:stCondLst>
                                    <p:cond delay="850"/>
                                  </p:stCondLst>
                                  <p:childTnLst>
                                    <p:set>
                                      <p:cBhvr>
                                        <p:cTn id="29" dur="1" fill="hold">
                                          <p:stCondLst>
                                            <p:cond delay="0"/>
                                          </p:stCondLst>
                                        </p:cTn>
                                        <p:tgtEl>
                                          <p:spTgt spid="127"/>
                                        </p:tgtEl>
                                        <p:attrNameLst>
                                          <p:attrName>style.visibility</p:attrName>
                                        </p:attrNameLst>
                                      </p:cBhvr>
                                      <p:to>
                                        <p:strVal val="visible"/>
                                      </p:to>
                                    </p:set>
                                    <p:animEffect transition="in" filter="wipe(right)">
                                      <p:cBhvr>
                                        <p:cTn id="30" dur="500"/>
                                        <p:tgtEl>
                                          <p:spTgt spid="127"/>
                                        </p:tgtEl>
                                      </p:cBhvr>
                                    </p:animEffect>
                                  </p:childTnLst>
                                </p:cTn>
                              </p:par>
                              <p:par>
                                <p:cTn id="31" presetID="10" presetClass="entr" presetSubtype="0" fill="hold" nodeType="withEffect">
                                  <p:stCondLst>
                                    <p:cond delay="850"/>
                                  </p:stCondLst>
                                  <p:childTnLst>
                                    <p:set>
                                      <p:cBhvr>
                                        <p:cTn id="32" dur="1" fill="hold">
                                          <p:stCondLst>
                                            <p:cond delay="0"/>
                                          </p:stCondLst>
                                        </p:cTn>
                                        <p:tgtEl>
                                          <p:spTgt spid="149"/>
                                        </p:tgtEl>
                                        <p:attrNameLst>
                                          <p:attrName>style.visibility</p:attrName>
                                        </p:attrNameLst>
                                      </p:cBhvr>
                                      <p:to>
                                        <p:strVal val="visible"/>
                                      </p:to>
                                    </p:set>
                                    <p:animEffect transition="in" filter="fade">
                                      <p:cBhvr>
                                        <p:cTn id="33" dur="500"/>
                                        <p:tgtEl>
                                          <p:spTgt spid="149"/>
                                        </p:tgtEl>
                                      </p:cBhvr>
                                    </p:animEffect>
                                  </p:childTnLst>
                                </p:cTn>
                              </p:par>
                              <p:par>
                                <p:cTn id="34" presetID="22" presetClass="entr" presetSubtype="2" fill="hold" nodeType="withEffect">
                                  <p:stCondLst>
                                    <p:cond delay="1250"/>
                                  </p:stCondLst>
                                  <p:childTnLst>
                                    <p:set>
                                      <p:cBhvr>
                                        <p:cTn id="35" dur="1" fill="hold">
                                          <p:stCondLst>
                                            <p:cond delay="0"/>
                                          </p:stCondLst>
                                        </p:cTn>
                                        <p:tgtEl>
                                          <p:spTgt spid="121"/>
                                        </p:tgtEl>
                                        <p:attrNameLst>
                                          <p:attrName>style.visibility</p:attrName>
                                        </p:attrNameLst>
                                      </p:cBhvr>
                                      <p:to>
                                        <p:strVal val="visible"/>
                                      </p:to>
                                    </p:set>
                                    <p:animEffect transition="in" filter="wipe(right)">
                                      <p:cBhvr>
                                        <p:cTn id="36" dur="500"/>
                                        <p:tgtEl>
                                          <p:spTgt spid="121"/>
                                        </p:tgtEl>
                                      </p:cBhvr>
                                    </p:animEffect>
                                  </p:childTnLst>
                                </p:cTn>
                              </p:par>
                              <p:par>
                                <p:cTn id="37" presetID="10" presetClass="entr" presetSubtype="0" fill="hold" nodeType="withEffect">
                                  <p:stCondLst>
                                    <p:cond delay="1250"/>
                                  </p:stCondLst>
                                  <p:childTnLst>
                                    <p:set>
                                      <p:cBhvr>
                                        <p:cTn id="38" dur="1" fill="hold">
                                          <p:stCondLst>
                                            <p:cond delay="0"/>
                                          </p:stCondLst>
                                        </p:cTn>
                                        <p:tgtEl>
                                          <p:spTgt spid="150"/>
                                        </p:tgtEl>
                                        <p:attrNameLst>
                                          <p:attrName>style.visibility</p:attrName>
                                        </p:attrNameLst>
                                      </p:cBhvr>
                                      <p:to>
                                        <p:strVal val="visible"/>
                                      </p:to>
                                    </p:set>
                                    <p:animEffect transition="in" filter="fade">
                                      <p:cBhvr>
                                        <p:cTn id="39"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淘宝店chenying0907 7"/>
          <p:cNvGrpSpPr/>
          <p:nvPr/>
        </p:nvGrpSpPr>
        <p:grpSpPr>
          <a:xfrm>
            <a:off x="3417303" y="3471073"/>
            <a:ext cx="5326648" cy="1776378"/>
            <a:chOff x="5621591" y="458694"/>
            <a:chExt cx="5326648" cy="1776378"/>
          </a:xfrm>
        </p:grpSpPr>
        <p:sp>
          <p:nvSpPr>
            <p:cNvPr id="10" name="文本框 9"/>
            <p:cNvSpPr txBox="1"/>
            <p:nvPr/>
          </p:nvSpPr>
          <p:spPr>
            <a:xfrm>
              <a:off x="6021642" y="885412"/>
              <a:ext cx="4526546" cy="707886"/>
            </a:xfrm>
            <a:prstGeom prst="rect">
              <a:avLst/>
            </a:prstGeom>
            <a:noFill/>
          </p:spPr>
          <p:txBody>
            <a:bodyPr wrap="square" rtlCol="0">
              <a:spAutoFit/>
            </a:bodyPr>
            <a:lstStyle/>
            <a:p>
              <a:pPr algn="dist"/>
              <a:r>
                <a:rPr lang="zh-CN" altLang="en-US" sz="4000" dirty="0" smtClean="0">
                  <a:solidFill>
                    <a:schemeClr val="accent1"/>
                  </a:solidFill>
                  <a:latin typeface="方正清刻本悦宋简体" panose="02000000000000000000" pitchFamily="2" charset="-122"/>
                  <a:ea typeface="方正清刻本悦宋简体" panose="02000000000000000000" pitchFamily="2" charset="-122"/>
                </a:rPr>
                <a:t>在这里输入标题</a:t>
              </a:r>
              <a:endParaRPr lang="zh-CN" altLang="en-US" sz="28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11" name="淘宝店chenying0907 10"/>
            <p:cNvSpPr/>
            <p:nvPr/>
          </p:nvSpPr>
          <p:spPr>
            <a:xfrm>
              <a:off x="6212140" y="458694"/>
              <a:ext cx="4145548" cy="338554"/>
            </a:xfrm>
            <a:prstGeom prst="rect">
              <a:avLst/>
            </a:prstGeom>
            <a:noFill/>
          </p:spPr>
          <p:txBody>
            <a:bodyPr wrap="square" rtlCol="0">
              <a:spAutoFit/>
            </a:bodyPr>
            <a:lstStyle/>
            <a:p>
              <a:pPr algn="dist"/>
              <a:r>
                <a:rPr lang="en-US" altLang="zh-CN" sz="1600" dirty="0" smtClean="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Your </a:t>
              </a:r>
              <a:r>
                <a:rPr lang="en-US" altLang="zh-CN"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Title Here</a:t>
              </a:r>
              <a:endPar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sp>
          <p:nvSpPr>
            <p:cNvPr id="12" name="文本框 11"/>
            <p:cNvSpPr txBox="1"/>
            <p:nvPr/>
          </p:nvSpPr>
          <p:spPr>
            <a:xfrm>
              <a:off x="5621591" y="1896518"/>
              <a:ext cx="5326648" cy="338554"/>
            </a:xfrm>
            <a:prstGeom prst="rect">
              <a:avLst/>
            </a:prstGeom>
            <a:noFill/>
          </p:spPr>
          <p:txBody>
            <a:bodyPr wrap="square" rtlCol="0">
              <a:spAutoFit/>
            </a:bodyPr>
            <a:lstStyle/>
            <a:p>
              <a:pPr algn="ctr"/>
              <a:r>
                <a:rPr lang="zh-CN" altLang="en-US" sz="1600" dirty="0" smtClean="0">
                  <a:solidFill>
                    <a:schemeClr val="accent1">
                      <a:alpha val="74000"/>
                    </a:schemeClr>
                  </a:solidFill>
                  <a:latin typeface="微软雅黑 Light" panose="020B0502040204020203" pitchFamily="34" charset="-122"/>
                  <a:ea typeface="微软雅黑 Light" panose="020B0502040204020203" pitchFamily="34" charset="-122"/>
                </a:rPr>
                <a:t>在这里输入一些描述性文字，是对这个章节的概括性描述</a:t>
              </a:r>
              <a:endParaRPr lang="zh-CN" altLang="en-US" sz="1100" dirty="0">
                <a:solidFill>
                  <a:schemeClr val="accent1">
                    <a:alpha val="74000"/>
                  </a:schemeClr>
                </a:solidFill>
                <a:latin typeface="微软雅黑 Light" panose="020B0502040204020203" pitchFamily="34" charset="-122"/>
                <a:ea typeface="微软雅黑 Light" panose="020B0502040204020203" pitchFamily="34" charset="-122"/>
              </a:endParaRPr>
            </a:p>
          </p:txBody>
        </p:sp>
      </p:grpSp>
      <p:grpSp>
        <p:nvGrpSpPr>
          <p:cNvPr id="25" name="淘宝店chenying0907 24"/>
          <p:cNvGrpSpPr/>
          <p:nvPr/>
        </p:nvGrpSpPr>
        <p:grpSpPr>
          <a:xfrm>
            <a:off x="5539454" y="1524000"/>
            <a:ext cx="1113092" cy="1124624"/>
            <a:chOff x="5280876" y="1286950"/>
            <a:chExt cx="1630248" cy="1647137"/>
          </a:xfrm>
        </p:grpSpPr>
        <p:grpSp>
          <p:nvGrpSpPr>
            <p:cNvPr id="24" name="淘宝店chenying0907 23"/>
            <p:cNvGrpSpPr/>
            <p:nvPr/>
          </p:nvGrpSpPr>
          <p:grpSpPr>
            <a:xfrm>
              <a:off x="5280876" y="1286950"/>
              <a:ext cx="1630248" cy="1647137"/>
              <a:chOff x="4797425" y="2112963"/>
              <a:chExt cx="2605088" cy="2632075"/>
            </a:xfrm>
          </p:grpSpPr>
          <p:sp>
            <p:nvSpPr>
              <p:cNvPr id="21" name="Freeform 9"/>
              <p:cNvSpPr/>
              <p:nvPr/>
            </p:nvSpPr>
            <p:spPr bwMode="auto">
              <a:xfrm>
                <a:off x="4797425" y="2112963"/>
                <a:ext cx="2605088" cy="2632075"/>
              </a:xfrm>
              <a:custGeom>
                <a:avLst/>
                <a:gdLst>
                  <a:gd name="T0" fmla="*/ 674 w 692"/>
                  <a:gd name="T1" fmla="*/ 403 h 699"/>
                  <a:gd name="T2" fmla="*/ 656 w 692"/>
                  <a:gd name="T3" fmla="*/ 468 h 699"/>
                  <a:gd name="T4" fmla="*/ 618 w 692"/>
                  <a:gd name="T5" fmla="*/ 540 h 699"/>
                  <a:gd name="T6" fmla="*/ 574 w 692"/>
                  <a:gd name="T7" fmla="*/ 591 h 699"/>
                  <a:gd name="T8" fmla="*/ 508 w 692"/>
                  <a:gd name="T9" fmla="*/ 639 h 699"/>
                  <a:gd name="T10" fmla="*/ 446 w 692"/>
                  <a:gd name="T11" fmla="*/ 666 h 699"/>
                  <a:gd name="T12" fmla="*/ 367 w 692"/>
                  <a:gd name="T13" fmla="*/ 681 h 699"/>
                  <a:gd name="T14" fmla="*/ 299 w 692"/>
                  <a:gd name="T15" fmla="*/ 678 h 699"/>
                  <a:gd name="T16" fmla="*/ 221 w 692"/>
                  <a:gd name="T17" fmla="*/ 657 h 699"/>
                  <a:gd name="T18" fmla="*/ 161 w 692"/>
                  <a:gd name="T19" fmla="*/ 625 h 699"/>
                  <a:gd name="T20" fmla="*/ 100 w 692"/>
                  <a:gd name="T21" fmla="*/ 572 h 699"/>
                  <a:gd name="T22" fmla="*/ 60 w 692"/>
                  <a:gd name="T23" fmla="*/ 518 h 699"/>
                  <a:gd name="T24" fmla="*/ 27 w 692"/>
                  <a:gd name="T25" fmla="*/ 444 h 699"/>
                  <a:gd name="T26" fmla="*/ 15 w 692"/>
                  <a:gd name="T27" fmla="*/ 377 h 699"/>
                  <a:gd name="T28" fmla="*/ 18 w 692"/>
                  <a:gd name="T29" fmla="*/ 296 h 699"/>
                  <a:gd name="T30" fmla="*/ 36 w 692"/>
                  <a:gd name="T31" fmla="*/ 231 h 699"/>
                  <a:gd name="T32" fmla="*/ 74 w 692"/>
                  <a:gd name="T33" fmla="*/ 159 h 699"/>
                  <a:gd name="T34" fmla="*/ 118 w 692"/>
                  <a:gd name="T35" fmla="*/ 108 h 699"/>
                  <a:gd name="T36" fmla="*/ 183 w 692"/>
                  <a:gd name="T37" fmla="*/ 60 h 699"/>
                  <a:gd name="T38" fmla="*/ 245 w 692"/>
                  <a:gd name="T39" fmla="*/ 33 h 699"/>
                  <a:gd name="T40" fmla="*/ 325 w 692"/>
                  <a:gd name="T41" fmla="*/ 18 h 699"/>
                  <a:gd name="T42" fmla="*/ 393 w 692"/>
                  <a:gd name="T43" fmla="*/ 21 h 699"/>
                  <a:gd name="T44" fmla="*/ 471 w 692"/>
                  <a:gd name="T45" fmla="*/ 42 h 699"/>
                  <a:gd name="T46" fmla="*/ 531 w 692"/>
                  <a:gd name="T47" fmla="*/ 74 h 699"/>
                  <a:gd name="T48" fmla="*/ 592 w 692"/>
                  <a:gd name="T49" fmla="*/ 127 h 699"/>
                  <a:gd name="T50" fmla="*/ 632 w 692"/>
                  <a:gd name="T51" fmla="*/ 181 h 699"/>
                  <a:gd name="T52" fmla="*/ 664 w 692"/>
                  <a:gd name="T53" fmla="*/ 256 h 699"/>
                  <a:gd name="T54" fmla="*/ 677 w 692"/>
                  <a:gd name="T55" fmla="*/ 322 h 699"/>
                  <a:gd name="T56" fmla="*/ 674 w 692"/>
                  <a:gd name="T57" fmla="*/ 403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92" h="699">
                    <a:moveTo>
                      <a:pt x="674" y="403"/>
                    </a:moveTo>
                    <a:cubicBezTo>
                      <a:pt x="687" y="426"/>
                      <a:pt x="679" y="455"/>
                      <a:pt x="656" y="468"/>
                    </a:cubicBezTo>
                    <a:cubicBezTo>
                      <a:pt x="633" y="482"/>
                      <a:pt x="616" y="514"/>
                      <a:pt x="618" y="540"/>
                    </a:cubicBezTo>
                    <a:cubicBezTo>
                      <a:pt x="620" y="566"/>
                      <a:pt x="600" y="589"/>
                      <a:pt x="574" y="591"/>
                    </a:cubicBezTo>
                    <a:cubicBezTo>
                      <a:pt x="547" y="593"/>
                      <a:pt x="518" y="615"/>
                      <a:pt x="508" y="639"/>
                    </a:cubicBezTo>
                    <a:cubicBezTo>
                      <a:pt x="499" y="664"/>
                      <a:pt x="471" y="676"/>
                      <a:pt x="446" y="666"/>
                    </a:cubicBezTo>
                    <a:cubicBezTo>
                      <a:pt x="422" y="656"/>
                      <a:pt x="386" y="663"/>
                      <a:pt x="367" y="681"/>
                    </a:cubicBezTo>
                    <a:cubicBezTo>
                      <a:pt x="347" y="699"/>
                      <a:pt x="317" y="698"/>
                      <a:pt x="299" y="678"/>
                    </a:cubicBezTo>
                    <a:cubicBezTo>
                      <a:pt x="281" y="659"/>
                      <a:pt x="246" y="650"/>
                      <a:pt x="221" y="657"/>
                    </a:cubicBezTo>
                    <a:cubicBezTo>
                      <a:pt x="196" y="665"/>
                      <a:pt x="169" y="651"/>
                      <a:pt x="161" y="625"/>
                    </a:cubicBezTo>
                    <a:cubicBezTo>
                      <a:pt x="153" y="600"/>
                      <a:pt x="126" y="576"/>
                      <a:pt x="100" y="572"/>
                    </a:cubicBezTo>
                    <a:cubicBezTo>
                      <a:pt x="74" y="568"/>
                      <a:pt x="56" y="544"/>
                      <a:pt x="60" y="518"/>
                    </a:cubicBezTo>
                    <a:cubicBezTo>
                      <a:pt x="64" y="492"/>
                      <a:pt x="49" y="458"/>
                      <a:pt x="27" y="444"/>
                    </a:cubicBezTo>
                    <a:cubicBezTo>
                      <a:pt x="6" y="429"/>
                      <a:pt x="0" y="399"/>
                      <a:pt x="15" y="377"/>
                    </a:cubicBezTo>
                    <a:cubicBezTo>
                      <a:pt x="30" y="355"/>
                      <a:pt x="31" y="319"/>
                      <a:pt x="18" y="296"/>
                    </a:cubicBezTo>
                    <a:cubicBezTo>
                      <a:pt x="5" y="273"/>
                      <a:pt x="13" y="244"/>
                      <a:pt x="36" y="231"/>
                    </a:cubicBezTo>
                    <a:cubicBezTo>
                      <a:pt x="59" y="218"/>
                      <a:pt x="76" y="185"/>
                      <a:pt x="74" y="159"/>
                    </a:cubicBezTo>
                    <a:cubicBezTo>
                      <a:pt x="72" y="133"/>
                      <a:pt x="92" y="110"/>
                      <a:pt x="118" y="108"/>
                    </a:cubicBezTo>
                    <a:cubicBezTo>
                      <a:pt x="144" y="106"/>
                      <a:pt x="174" y="84"/>
                      <a:pt x="183" y="60"/>
                    </a:cubicBezTo>
                    <a:cubicBezTo>
                      <a:pt x="193" y="35"/>
                      <a:pt x="221" y="23"/>
                      <a:pt x="245" y="33"/>
                    </a:cubicBezTo>
                    <a:cubicBezTo>
                      <a:pt x="270" y="43"/>
                      <a:pt x="306" y="36"/>
                      <a:pt x="325" y="18"/>
                    </a:cubicBezTo>
                    <a:cubicBezTo>
                      <a:pt x="344" y="0"/>
                      <a:pt x="375" y="1"/>
                      <a:pt x="393" y="21"/>
                    </a:cubicBezTo>
                    <a:cubicBezTo>
                      <a:pt x="411" y="40"/>
                      <a:pt x="446" y="50"/>
                      <a:pt x="471" y="42"/>
                    </a:cubicBezTo>
                    <a:cubicBezTo>
                      <a:pt x="496" y="34"/>
                      <a:pt x="523" y="48"/>
                      <a:pt x="531" y="74"/>
                    </a:cubicBezTo>
                    <a:cubicBezTo>
                      <a:pt x="539" y="99"/>
                      <a:pt x="566" y="123"/>
                      <a:pt x="592" y="127"/>
                    </a:cubicBezTo>
                    <a:cubicBezTo>
                      <a:pt x="618" y="131"/>
                      <a:pt x="636" y="155"/>
                      <a:pt x="632" y="181"/>
                    </a:cubicBezTo>
                    <a:cubicBezTo>
                      <a:pt x="628" y="207"/>
                      <a:pt x="643" y="241"/>
                      <a:pt x="664" y="256"/>
                    </a:cubicBezTo>
                    <a:cubicBezTo>
                      <a:pt x="686" y="270"/>
                      <a:pt x="692" y="300"/>
                      <a:pt x="677" y="322"/>
                    </a:cubicBezTo>
                    <a:cubicBezTo>
                      <a:pt x="662" y="344"/>
                      <a:pt x="661" y="380"/>
                      <a:pt x="674" y="40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10"/>
              <p:cNvSpPr>
                <a:spLocks noEditPoints="1"/>
              </p:cNvSpPr>
              <p:nvPr/>
            </p:nvSpPr>
            <p:spPr bwMode="auto">
              <a:xfrm>
                <a:off x="4989513" y="2316163"/>
                <a:ext cx="2220913" cy="2225675"/>
              </a:xfrm>
              <a:custGeom>
                <a:avLst/>
                <a:gdLst>
                  <a:gd name="T0" fmla="*/ 0 w 590"/>
                  <a:gd name="T1" fmla="*/ 296 h 591"/>
                  <a:gd name="T2" fmla="*/ 295 w 590"/>
                  <a:gd name="T3" fmla="*/ 0 h 591"/>
                  <a:gd name="T4" fmla="*/ 295 w 590"/>
                  <a:gd name="T5" fmla="*/ 0 h 591"/>
                  <a:gd name="T6" fmla="*/ 590 w 590"/>
                  <a:gd name="T7" fmla="*/ 296 h 591"/>
                  <a:gd name="T8" fmla="*/ 590 w 590"/>
                  <a:gd name="T9" fmla="*/ 296 h 591"/>
                  <a:gd name="T10" fmla="*/ 295 w 590"/>
                  <a:gd name="T11" fmla="*/ 591 h 591"/>
                  <a:gd name="T12" fmla="*/ 295 w 590"/>
                  <a:gd name="T13" fmla="*/ 591 h 591"/>
                  <a:gd name="T14" fmla="*/ 0 w 590"/>
                  <a:gd name="T15" fmla="*/ 296 h 591"/>
                  <a:gd name="T16" fmla="*/ 89 w 590"/>
                  <a:gd name="T17" fmla="*/ 89 h 591"/>
                  <a:gd name="T18" fmla="*/ 3 w 590"/>
                  <a:gd name="T19" fmla="*/ 296 h 591"/>
                  <a:gd name="T20" fmla="*/ 3 w 590"/>
                  <a:gd name="T21" fmla="*/ 296 h 591"/>
                  <a:gd name="T22" fmla="*/ 89 w 590"/>
                  <a:gd name="T23" fmla="*/ 502 h 591"/>
                  <a:gd name="T24" fmla="*/ 89 w 590"/>
                  <a:gd name="T25" fmla="*/ 502 h 591"/>
                  <a:gd name="T26" fmla="*/ 295 w 590"/>
                  <a:gd name="T27" fmla="*/ 587 h 591"/>
                  <a:gd name="T28" fmla="*/ 295 w 590"/>
                  <a:gd name="T29" fmla="*/ 587 h 591"/>
                  <a:gd name="T30" fmla="*/ 501 w 590"/>
                  <a:gd name="T31" fmla="*/ 502 h 591"/>
                  <a:gd name="T32" fmla="*/ 501 w 590"/>
                  <a:gd name="T33" fmla="*/ 502 h 591"/>
                  <a:gd name="T34" fmla="*/ 587 w 590"/>
                  <a:gd name="T35" fmla="*/ 296 h 591"/>
                  <a:gd name="T36" fmla="*/ 587 w 590"/>
                  <a:gd name="T37" fmla="*/ 296 h 591"/>
                  <a:gd name="T38" fmla="*/ 501 w 590"/>
                  <a:gd name="T39" fmla="*/ 89 h 591"/>
                  <a:gd name="T40" fmla="*/ 501 w 590"/>
                  <a:gd name="T41" fmla="*/ 89 h 591"/>
                  <a:gd name="T42" fmla="*/ 295 w 590"/>
                  <a:gd name="T43" fmla="*/ 4 h 591"/>
                  <a:gd name="T44" fmla="*/ 295 w 590"/>
                  <a:gd name="T45" fmla="*/ 4 h 591"/>
                  <a:gd name="T46" fmla="*/ 89 w 590"/>
                  <a:gd name="T47" fmla="*/ 89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0" h="591">
                    <a:moveTo>
                      <a:pt x="0" y="296"/>
                    </a:moveTo>
                    <a:cubicBezTo>
                      <a:pt x="0" y="132"/>
                      <a:pt x="132" y="0"/>
                      <a:pt x="295" y="0"/>
                    </a:cubicBezTo>
                    <a:cubicBezTo>
                      <a:pt x="295" y="0"/>
                      <a:pt x="295" y="0"/>
                      <a:pt x="295" y="0"/>
                    </a:cubicBezTo>
                    <a:cubicBezTo>
                      <a:pt x="458" y="0"/>
                      <a:pt x="590" y="132"/>
                      <a:pt x="590" y="296"/>
                    </a:cubicBezTo>
                    <a:cubicBezTo>
                      <a:pt x="590" y="296"/>
                      <a:pt x="590" y="296"/>
                      <a:pt x="590" y="296"/>
                    </a:cubicBezTo>
                    <a:cubicBezTo>
                      <a:pt x="590" y="459"/>
                      <a:pt x="458" y="591"/>
                      <a:pt x="295" y="591"/>
                    </a:cubicBezTo>
                    <a:cubicBezTo>
                      <a:pt x="295" y="591"/>
                      <a:pt x="295" y="591"/>
                      <a:pt x="295" y="591"/>
                    </a:cubicBezTo>
                    <a:cubicBezTo>
                      <a:pt x="132" y="591"/>
                      <a:pt x="0" y="459"/>
                      <a:pt x="0" y="296"/>
                    </a:cubicBezTo>
                    <a:close/>
                    <a:moveTo>
                      <a:pt x="89" y="89"/>
                    </a:moveTo>
                    <a:cubicBezTo>
                      <a:pt x="36" y="142"/>
                      <a:pt x="3" y="215"/>
                      <a:pt x="3" y="296"/>
                    </a:cubicBezTo>
                    <a:cubicBezTo>
                      <a:pt x="3" y="296"/>
                      <a:pt x="3" y="296"/>
                      <a:pt x="3" y="296"/>
                    </a:cubicBezTo>
                    <a:cubicBezTo>
                      <a:pt x="3" y="376"/>
                      <a:pt x="36" y="449"/>
                      <a:pt x="89" y="502"/>
                    </a:cubicBezTo>
                    <a:cubicBezTo>
                      <a:pt x="89" y="502"/>
                      <a:pt x="89" y="502"/>
                      <a:pt x="89" y="502"/>
                    </a:cubicBezTo>
                    <a:cubicBezTo>
                      <a:pt x="141" y="555"/>
                      <a:pt x="214" y="587"/>
                      <a:pt x="295" y="587"/>
                    </a:cubicBezTo>
                    <a:cubicBezTo>
                      <a:pt x="295" y="587"/>
                      <a:pt x="295" y="587"/>
                      <a:pt x="295" y="587"/>
                    </a:cubicBezTo>
                    <a:cubicBezTo>
                      <a:pt x="375" y="587"/>
                      <a:pt x="448" y="555"/>
                      <a:pt x="501" y="502"/>
                    </a:cubicBezTo>
                    <a:cubicBezTo>
                      <a:pt x="501" y="502"/>
                      <a:pt x="501" y="502"/>
                      <a:pt x="501" y="502"/>
                    </a:cubicBezTo>
                    <a:cubicBezTo>
                      <a:pt x="554" y="449"/>
                      <a:pt x="587" y="376"/>
                      <a:pt x="587" y="296"/>
                    </a:cubicBezTo>
                    <a:cubicBezTo>
                      <a:pt x="587" y="296"/>
                      <a:pt x="587" y="296"/>
                      <a:pt x="587" y="296"/>
                    </a:cubicBezTo>
                    <a:cubicBezTo>
                      <a:pt x="587" y="215"/>
                      <a:pt x="554" y="142"/>
                      <a:pt x="501" y="89"/>
                    </a:cubicBezTo>
                    <a:cubicBezTo>
                      <a:pt x="501" y="89"/>
                      <a:pt x="501" y="89"/>
                      <a:pt x="501" y="89"/>
                    </a:cubicBezTo>
                    <a:cubicBezTo>
                      <a:pt x="448" y="37"/>
                      <a:pt x="375" y="4"/>
                      <a:pt x="295" y="4"/>
                    </a:cubicBezTo>
                    <a:cubicBezTo>
                      <a:pt x="295" y="4"/>
                      <a:pt x="295" y="4"/>
                      <a:pt x="295" y="4"/>
                    </a:cubicBezTo>
                    <a:cubicBezTo>
                      <a:pt x="214" y="4"/>
                      <a:pt x="141" y="37"/>
                      <a:pt x="89" y="8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3" name="Freeform 11"/>
              <p:cNvSpPr>
                <a:spLocks noEditPoints="1"/>
              </p:cNvSpPr>
              <p:nvPr/>
            </p:nvSpPr>
            <p:spPr bwMode="auto">
              <a:xfrm>
                <a:off x="5041900" y="2373313"/>
                <a:ext cx="2116138" cy="2112963"/>
              </a:xfrm>
              <a:custGeom>
                <a:avLst/>
                <a:gdLst>
                  <a:gd name="T0" fmla="*/ 0 w 562"/>
                  <a:gd name="T1" fmla="*/ 281 h 561"/>
                  <a:gd name="T2" fmla="*/ 281 w 562"/>
                  <a:gd name="T3" fmla="*/ 0 h 561"/>
                  <a:gd name="T4" fmla="*/ 281 w 562"/>
                  <a:gd name="T5" fmla="*/ 0 h 561"/>
                  <a:gd name="T6" fmla="*/ 562 w 562"/>
                  <a:gd name="T7" fmla="*/ 281 h 561"/>
                  <a:gd name="T8" fmla="*/ 562 w 562"/>
                  <a:gd name="T9" fmla="*/ 281 h 561"/>
                  <a:gd name="T10" fmla="*/ 281 w 562"/>
                  <a:gd name="T11" fmla="*/ 561 h 561"/>
                  <a:gd name="T12" fmla="*/ 281 w 562"/>
                  <a:gd name="T13" fmla="*/ 561 h 561"/>
                  <a:gd name="T14" fmla="*/ 0 w 562"/>
                  <a:gd name="T15" fmla="*/ 281 h 561"/>
                  <a:gd name="T16" fmla="*/ 89 w 562"/>
                  <a:gd name="T17" fmla="*/ 89 h 561"/>
                  <a:gd name="T18" fmla="*/ 10 w 562"/>
                  <a:gd name="T19" fmla="*/ 281 h 561"/>
                  <a:gd name="T20" fmla="*/ 10 w 562"/>
                  <a:gd name="T21" fmla="*/ 281 h 561"/>
                  <a:gd name="T22" fmla="*/ 89 w 562"/>
                  <a:gd name="T23" fmla="*/ 472 h 561"/>
                  <a:gd name="T24" fmla="*/ 89 w 562"/>
                  <a:gd name="T25" fmla="*/ 472 h 561"/>
                  <a:gd name="T26" fmla="*/ 281 w 562"/>
                  <a:gd name="T27" fmla="*/ 551 h 561"/>
                  <a:gd name="T28" fmla="*/ 281 w 562"/>
                  <a:gd name="T29" fmla="*/ 551 h 561"/>
                  <a:gd name="T30" fmla="*/ 472 w 562"/>
                  <a:gd name="T31" fmla="*/ 472 h 561"/>
                  <a:gd name="T32" fmla="*/ 472 w 562"/>
                  <a:gd name="T33" fmla="*/ 472 h 561"/>
                  <a:gd name="T34" fmla="*/ 552 w 562"/>
                  <a:gd name="T35" fmla="*/ 281 h 561"/>
                  <a:gd name="T36" fmla="*/ 552 w 562"/>
                  <a:gd name="T37" fmla="*/ 281 h 561"/>
                  <a:gd name="T38" fmla="*/ 472 w 562"/>
                  <a:gd name="T39" fmla="*/ 89 h 561"/>
                  <a:gd name="T40" fmla="*/ 472 w 562"/>
                  <a:gd name="T41" fmla="*/ 89 h 561"/>
                  <a:gd name="T42" fmla="*/ 281 w 562"/>
                  <a:gd name="T43" fmla="*/ 10 h 561"/>
                  <a:gd name="T44" fmla="*/ 281 w 562"/>
                  <a:gd name="T45" fmla="*/ 10 h 561"/>
                  <a:gd name="T46" fmla="*/ 89 w 562"/>
                  <a:gd name="T47" fmla="*/ 89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2" h="561">
                    <a:moveTo>
                      <a:pt x="0" y="281"/>
                    </a:moveTo>
                    <a:cubicBezTo>
                      <a:pt x="0" y="126"/>
                      <a:pt x="126" y="0"/>
                      <a:pt x="281" y="0"/>
                    </a:cubicBezTo>
                    <a:cubicBezTo>
                      <a:pt x="281" y="0"/>
                      <a:pt x="281" y="0"/>
                      <a:pt x="281" y="0"/>
                    </a:cubicBezTo>
                    <a:cubicBezTo>
                      <a:pt x="436" y="0"/>
                      <a:pt x="562" y="126"/>
                      <a:pt x="562" y="281"/>
                    </a:cubicBezTo>
                    <a:cubicBezTo>
                      <a:pt x="562" y="281"/>
                      <a:pt x="562" y="281"/>
                      <a:pt x="562" y="281"/>
                    </a:cubicBezTo>
                    <a:cubicBezTo>
                      <a:pt x="562" y="436"/>
                      <a:pt x="436" y="561"/>
                      <a:pt x="281" y="561"/>
                    </a:cubicBezTo>
                    <a:cubicBezTo>
                      <a:pt x="281" y="561"/>
                      <a:pt x="281" y="561"/>
                      <a:pt x="281" y="561"/>
                    </a:cubicBezTo>
                    <a:cubicBezTo>
                      <a:pt x="126" y="561"/>
                      <a:pt x="0" y="436"/>
                      <a:pt x="0" y="281"/>
                    </a:cubicBezTo>
                    <a:close/>
                    <a:moveTo>
                      <a:pt x="89" y="89"/>
                    </a:moveTo>
                    <a:cubicBezTo>
                      <a:pt x="40" y="138"/>
                      <a:pt x="10" y="206"/>
                      <a:pt x="10" y="281"/>
                    </a:cubicBezTo>
                    <a:cubicBezTo>
                      <a:pt x="10" y="281"/>
                      <a:pt x="10" y="281"/>
                      <a:pt x="10" y="281"/>
                    </a:cubicBezTo>
                    <a:cubicBezTo>
                      <a:pt x="10" y="355"/>
                      <a:pt x="40" y="423"/>
                      <a:pt x="89" y="472"/>
                    </a:cubicBezTo>
                    <a:cubicBezTo>
                      <a:pt x="89" y="472"/>
                      <a:pt x="89" y="472"/>
                      <a:pt x="89" y="472"/>
                    </a:cubicBezTo>
                    <a:cubicBezTo>
                      <a:pt x="138" y="521"/>
                      <a:pt x="206" y="551"/>
                      <a:pt x="281" y="551"/>
                    </a:cubicBezTo>
                    <a:cubicBezTo>
                      <a:pt x="281" y="551"/>
                      <a:pt x="281" y="551"/>
                      <a:pt x="281" y="551"/>
                    </a:cubicBezTo>
                    <a:cubicBezTo>
                      <a:pt x="356" y="551"/>
                      <a:pt x="423" y="521"/>
                      <a:pt x="472" y="472"/>
                    </a:cubicBezTo>
                    <a:cubicBezTo>
                      <a:pt x="472" y="472"/>
                      <a:pt x="472" y="472"/>
                      <a:pt x="472" y="472"/>
                    </a:cubicBezTo>
                    <a:cubicBezTo>
                      <a:pt x="521" y="423"/>
                      <a:pt x="552" y="355"/>
                      <a:pt x="552" y="281"/>
                    </a:cubicBezTo>
                    <a:cubicBezTo>
                      <a:pt x="552" y="281"/>
                      <a:pt x="552" y="281"/>
                      <a:pt x="552" y="281"/>
                    </a:cubicBezTo>
                    <a:cubicBezTo>
                      <a:pt x="552" y="206"/>
                      <a:pt x="521" y="138"/>
                      <a:pt x="472" y="89"/>
                    </a:cubicBezTo>
                    <a:cubicBezTo>
                      <a:pt x="472" y="89"/>
                      <a:pt x="472" y="89"/>
                      <a:pt x="472" y="89"/>
                    </a:cubicBezTo>
                    <a:cubicBezTo>
                      <a:pt x="423" y="40"/>
                      <a:pt x="356" y="10"/>
                      <a:pt x="281" y="10"/>
                    </a:cubicBezTo>
                    <a:cubicBezTo>
                      <a:pt x="281" y="10"/>
                      <a:pt x="281" y="10"/>
                      <a:pt x="281" y="10"/>
                    </a:cubicBezTo>
                    <a:cubicBezTo>
                      <a:pt x="206" y="10"/>
                      <a:pt x="138" y="40"/>
                      <a:pt x="89" y="8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13" name="文本框 12"/>
            <p:cNvSpPr txBox="1"/>
            <p:nvPr/>
          </p:nvSpPr>
          <p:spPr>
            <a:xfrm>
              <a:off x="5631082" y="1592130"/>
              <a:ext cx="929834" cy="1036778"/>
            </a:xfrm>
            <a:prstGeom prst="rect">
              <a:avLst/>
            </a:prstGeom>
            <a:noFill/>
          </p:spPr>
          <p:txBody>
            <a:bodyPr wrap="square" rtlCol="0">
              <a:spAutoFit/>
            </a:bodyPr>
            <a:lstStyle>
              <a:defPPr>
                <a:defRPr lang="zh-CN"/>
              </a:defPPr>
              <a:lvl1pPr algn="dist">
                <a:defRPr sz="1600">
                  <a:solidFill>
                    <a:srgbClr val="FDFCDC"/>
                  </a:solidFill>
                  <a:latin typeface="Times New Roman" panose="02020603050405020304" pitchFamily="18" charset="0"/>
                  <a:ea typeface="微软雅黑 Light" panose="020B0502040204020203" pitchFamily="34" charset="-122"/>
                  <a:cs typeface="Times New Roman" panose="02020603050405020304" pitchFamily="18" charset="0"/>
                </a:defRPr>
              </a:lvl1pPr>
            </a:lstStyle>
            <a:p>
              <a:r>
                <a:rPr lang="en-US" altLang="zh-CN" sz="4000" dirty="0" smtClean="0">
                  <a:solidFill>
                    <a:schemeClr val="accent2"/>
                  </a:solidFill>
                </a:rPr>
                <a:t>4</a:t>
              </a:r>
              <a:endParaRPr lang="zh-CN" altLang="en-US" sz="4000" dirty="0">
                <a:solidFill>
                  <a:schemeClr val="accent2"/>
                </a:solidFill>
              </a:endParaRPr>
            </a:p>
          </p:txBody>
        </p:sp>
      </p:gr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strVal val="#ppt_w*0.70"/>
                                          </p:val>
                                        </p:tav>
                                        <p:tav tm="100000">
                                          <p:val>
                                            <p:strVal val="#ppt_w"/>
                                          </p:val>
                                        </p:tav>
                                      </p:tavLst>
                                    </p:anim>
                                    <p:anim calcmode="lin" valueType="num">
                                      <p:cBhvr>
                                        <p:cTn id="8" dur="500" fill="hold"/>
                                        <p:tgtEl>
                                          <p:spTgt spid="25"/>
                                        </p:tgtEl>
                                        <p:attrNameLst>
                                          <p:attrName>ppt_h</p:attrName>
                                        </p:attrNameLst>
                                      </p:cBhvr>
                                      <p:tavLst>
                                        <p:tav tm="0">
                                          <p:val>
                                            <p:strVal val="#ppt_h"/>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16" presetClass="entr" presetSubtype="37"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outVertic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淘宝店chenying0907 53"/>
          <p:cNvGrpSpPr/>
          <p:nvPr/>
        </p:nvGrpSpPr>
        <p:grpSpPr>
          <a:xfrm>
            <a:off x="3562725" y="1708758"/>
            <a:ext cx="4941370" cy="3668371"/>
            <a:chOff x="3562725" y="1708758"/>
            <a:chExt cx="4941370" cy="3668371"/>
          </a:xfrm>
        </p:grpSpPr>
        <p:pic>
          <p:nvPicPr>
            <p:cNvPr id="50" name="图片 49"/>
            <p:cNvPicPr>
              <a:picLocks noChangeAspect="1"/>
            </p:cNvPicPr>
            <p:nvPr/>
          </p:nvPicPr>
          <p:blipFill rotWithShape="1">
            <a:blip r:embed="rId2" cstate="print">
              <a:extLst>
                <a:ext uri="{28A0092B-C50C-407E-A947-70E740481C1C}">
                  <a14:useLocalDpi xmlns:a14="http://schemas.microsoft.com/office/drawing/2010/main" val="0"/>
                </a:ext>
              </a:extLst>
            </a:blip>
            <a:srcRect l="-3555" t="-1284"/>
            <a:stretch>
              <a:fillRect/>
            </a:stretch>
          </p:blipFill>
          <p:spPr>
            <a:xfrm rot="15129416">
              <a:off x="5718640" y="2287280"/>
              <a:ext cx="2901467" cy="2669442"/>
            </a:xfrm>
            <a:prstGeom prst="rect">
              <a:avLst/>
            </a:prstGeom>
          </p:spPr>
        </p:pic>
        <p:pic>
          <p:nvPicPr>
            <p:cNvPr id="49" name="图片 48"/>
            <p:cNvPicPr>
              <a:picLocks noChangeAspect="1"/>
            </p:cNvPicPr>
            <p:nvPr/>
          </p:nvPicPr>
          <p:blipFill rotWithShape="1">
            <a:blip r:embed="rId3" cstate="print">
              <a:extLst>
                <a:ext uri="{28A0092B-C50C-407E-A947-70E740481C1C}">
                  <a14:useLocalDpi xmlns:a14="http://schemas.microsoft.com/office/drawing/2010/main" val="0"/>
                </a:ext>
              </a:extLst>
            </a:blip>
            <a:srcRect l="-3054" t="-1284" r="-7711"/>
            <a:stretch>
              <a:fillRect/>
            </a:stretch>
          </p:blipFill>
          <p:spPr>
            <a:xfrm rot="14506686">
              <a:off x="3086733" y="2184750"/>
              <a:ext cx="3650136" cy="2698152"/>
            </a:xfrm>
            <a:prstGeom prst="rect">
              <a:avLst/>
            </a:prstGeom>
          </p:spPr>
        </p:pic>
        <p:sp>
          <p:nvSpPr>
            <p:cNvPr id="51" name="椭圆 50"/>
            <p:cNvSpPr/>
            <p:nvPr/>
          </p:nvSpPr>
          <p:spPr>
            <a:xfrm>
              <a:off x="4539848" y="2220777"/>
              <a:ext cx="3156352" cy="31563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2" name="图表 1"/>
          <p:cNvGraphicFramePr/>
          <p:nvPr/>
        </p:nvGraphicFramePr>
        <p:xfrm>
          <a:off x="3305034" y="1931756"/>
          <a:ext cx="5625978" cy="3750653"/>
        </p:xfrm>
        <a:graphic>
          <a:graphicData uri="http://schemas.openxmlformats.org/drawingml/2006/chart">
            <c:chart xmlns:c="http://schemas.openxmlformats.org/drawingml/2006/chart" xmlns:r="http://schemas.openxmlformats.org/officeDocument/2006/relationships" r:id="rId4"/>
          </a:graphicData>
        </a:graphic>
      </p:graphicFrame>
      <p:grpSp>
        <p:nvGrpSpPr>
          <p:cNvPr id="30" name="淘宝店chenying0907 29"/>
          <p:cNvGrpSpPr/>
          <p:nvPr/>
        </p:nvGrpSpPr>
        <p:grpSpPr>
          <a:xfrm>
            <a:off x="7638369" y="4100711"/>
            <a:ext cx="2686050" cy="1436173"/>
            <a:chOff x="7638369" y="4100711"/>
            <a:chExt cx="2686050" cy="1436173"/>
          </a:xfrm>
        </p:grpSpPr>
        <p:grpSp>
          <p:nvGrpSpPr>
            <p:cNvPr id="31" name="淘宝店chenying0907 30"/>
            <p:cNvGrpSpPr/>
            <p:nvPr/>
          </p:nvGrpSpPr>
          <p:grpSpPr>
            <a:xfrm flipH="1" flipV="1">
              <a:off x="7638369" y="4349435"/>
              <a:ext cx="2686050" cy="647700"/>
              <a:chOff x="-590550" y="381000"/>
              <a:chExt cx="2686050" cy="647700"/>
            </a:xfrm>
          </p:grpSpPr>
          <p:cxnSp>
            <p:nvCxnSpPr>
              <p:cNvPr id="34" name="直接连接符 33"/>
              <p:cNvCxnSpPr/>
              <p:nvPr/>
            </p:nvCxnSpPr>
            <p:spPr>
              <a:xfrm>
                <a:off x="1447800" y="381000"/>
                <a:ext cx="647700" cy="647700"/>
              </a:xfrm>
              <a:prstGeom prst="line">
                <a:avLst/>
              </a:prstGeom>
              <a:ln w="31750" cap="rnd">
                <a:solidFill>
                  <a:srgbClr val="B8A78D"/>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590550" y="381000"/>
                <a:ext cx="2038350" cy="0"/>
              </a:xfrm>
              <a:prstGeom prst="line">
                <a:avLst/>
              </a:prstGeom>
              <a:ln w="31750" cap="rnd">
                <a:solidFill>
                  <a:srgbClr val="B8A78D"/>
                </a:solidFill>
                <a:tailEnd type="oval"/>
              </a:ln>
            </p:spPr>
            <p:style>
              <a:lnRef idx="1">
                <a:schemeClr val="accent1"/>
              </a:lnRef>
              <a:fillRef idx="0">
                <a:schemeClr val="accent1"/>
              </a:fillRef>
              <a:effectRef idx="0">
                <a:schemeClr val="accent1"/>
              </a:effectRef>
              <a:fontRef idx="minor">
                <a:schemeClr val="tx1"/>
              </a:fontRef>
            </p:style>
          </p:cxnSp>
        </p:grpSp>
        <p:sp>
          <p:nvSpPr>
            <p:cNvPr id="32" name="文本框 31"/>
            <p:cNvSpPr txBox="1"/>
            <p:nvPr/>
          </p:nvSpPr>
          <p:spPr>
            <a:xfrm flipH="1">
              <a:off x="8600719" y="4100711"/>
              <a:ext cx="1221809" cy="1015663"/>
            </a:xfrm>
            <a:prstGeom prst="rect">
              <a:avLst/>
            </a:prstGeom>
            <a:noFill/>
          </p:spPr>
          <p:txBody>
            <a:bodyPr wrap="none" rtlCol="0">
              <a:spAutoFit/>
            </a:bodyPr>
            <a:lstStyle/>
            <a:p>
              <a:r>
                <a:rPr lang="en-US" altLang="zh-CN" sz="6000" dirty="0" smtClean="0">
                  <a:solidFill>
                    <a:srgbClr val="B8A78D"/>
                  </a:solidFill>
                  <a:latin typeface="Agency FB" panose="020B0503020202020204" pitchFamily="34" charset="0"/>
                  <a:ea typeface="微软雅黑 Light" panose="020B0502040204020203" pitchFamily="34" charset="-122"/>
                </a:rPr>
                <a:t>60</a:t>
              </a:r>
              <a:r>
                <a:rPr lang="en-US" altLang="zh-CN" sz="4400" dirty="0" smtClean="0">
                  <a:solidFill>
                    <a:srgbClr val="B8A78D"/>
                  </a:solidFill>
                  <a:latin typeface="Agency FB" panose="020B0503020202020204" pitchFamily="34" charset="0"/>
                  <a:ea typeface="微软雅黑 Light" panose="020B0502040204020203" pitchFamily="34" charset="-122"/>
                </a:rPr>
                <a:t>%</a:t>
              </a:r>
              <a:endParaRPr lang="zh-CN" altLang="en-US" sz="4400" dirty="0" smtClean="0">
                <a:solidFill>
                  <a:srgbClr val="B8A78D"/>
                </a:solidFill>
                <a:latin typeface="Agency FB" panose="020B0503020202020204" pitchFamily="34" charset="0"/>
                <a:ea typeface="微软雅黑 Light" panose="020B0502040204020203" pitchFamily="34" charset="-122"/>
              </a:endParaRPr>
            </a:p>
          </p:txBody>
        </p:sp>
        <p:sp>
          <p:nvSpPr>
            <p:cNvPr id="33" name="文本框 32"/>
            <p:cNvSpPr txBox="1"/>
            <p:nvPr/>
          </p:nvSpPr>
          <p:spPr>
            <a:xfrm flipH="1">
              <a:off x="8600719" y="5075219"/>
              <a:ext cx="1415772" cy="461665"/>
            </a:xfrm>
            <a:prstGeom prst="rect">
              <a:avLst/>
            </a:prstGeom>
            <a:noFill/>
          </p:spPr>
          <p:txBody>
            <a:bodyPr wrap="none" rtlCol="0">
              <a:spAutoFit/>
            </a:bodyPr>
            <a:lstStyle/>
            <a:p>
              <a:r>
                <a:rPr lang="zh-CN" altLang="en-US" sz="2400" dirty="0" smtClean="0">
                  <a:solidFill>
                    <a:srgbClr val="B8A78D"/>
                  </a:solidFill>
                  <a:latin typeface="+mj-lt"/>
                  <a:ea typeface="微软雅黑 Light" panose="020B0502040204020203" pitchFamily="34" charset="-122"/>
                </a:rPr>
                <a:t>添加信息</a:t>
              </a:r>
            </a:p>
          </p:txBody>
        </p:sp>
      </p:grpSp>
      <p:sp>
        <p:nvSpPr>
          <p:cNvPr id="36" name="淘宝店chenying0907 35"/>
          <p:cNvSpPr/>
          <p:nvPr/>
        </p:nvSpPr>
        <p:spPr>
          <a:xfrm>
            <a:off x="8600719" y="1728985"/>
            <a:ext cx="2788608" cy="2246769"/>
          </a:xfrm>
          <a:prstGeom prst="rect">
            <a:avLst/>
          </a:prstGeom>
        </p:spPr>
        <p:txBody>
          <a:bodyPr wrap="square">
            <a:spAutoFit/>
          </a:bodyPr>
          <a:lstStyle/>
          <a:p>
            <a:r>
              <a:rPr lang="zh-CN" altLang="en-US" sz="1400" dirty="0">
                <a:solidFill>
                  <a:srgbClr val="DDCCA4"/>
                </a:solidFill>
                <a:latin typeface="微软雅黑 Light" panose="020B0502040204020203" pitchFamily="34" charset="-122"/>
                <a:ea typeface="微软雅黑 Light" panose="020B0502040204020203" pitchFamily="34" charset="-122"/>
              </a:rPr>
              <a:t>昆德拉说，“对小说家来说，一个特定的历史状况是一个人类学的实验室，在这个实验室里，他探索他的基本问题，人类的实验室，在这个实验室里，他探索他的基本问题，人类的生存是什么？”人类的生存是什么？这是一个无法回答的形而上学问题。人的存在本身就是问题的回答形式。昆德拉所做的是这个问题形式的展开。</a:t>
            </a:r>
          </a:p>
        </p:txBody>
      </p:sp>
      <p:grpSp>
        <p:nvGrpSpPr>
          <p:cNvPr id="37" name="淘宝店chenying0907 36"/>
          <p:cNvGrpSpPr/>
          <p:nvPr/>
        </p:nvGrpSpPr>
        <p:grpSpPr>
          <a:xfrm>
            <a:off x="1911630" y="1746220"/>
            <a:ext cx="2686050" cy="1554211"/>
            <a:chOff x="1911630" y="1746220"/>
            <a:chExt cx="2686050" cy="1554211"/>
          </a:xfrm>
        </p:grpSpPr>
        <p:grpSp>
          <p:nvGrpSpPr>
            <p:cNvPr id="38" name="淘宝店chenying0907 37"/>
            <p:cNvGrpSpPr/>
            <p:nvPr/>
          </p:nvGrpSpPr>
          <p:grpSpPr>
            <a:xfrm>
              <a:off x="1911630" y="2652731"/>
              <a:ext cx="2686050" cy="647700"/>
              <a:chOff x="-590550" y="381000"/>
              <a:chExt cx="2686050" cy="647700"/>
            </a:xfrm>
          </p:grpSpPr>
          <p:cxnSp>
            <p:nvCxnSpPr>
              <p:cNvPr id="41" name="直接连接符 40"/>
              <p:cNvCxnSpPr/>
              <p:nvPr/>
            </p:nvCxnSpPr>
            <p:spPr>
              <a:xfrm>
                <a:off x="1447800" y="381000"/>
                <a:ext cx="647700" cy="647700"/>
              </a:xfrm>
              <a:prstGeom prst="line">
                <a:avLst/>
              </a:prstGeom>
              <a:ln w="3175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590550" y="381000"/>
                <a:ext cx="2038350" cy="0"/>
              </a:xfrm>
              <a:prstGeom prst="line">
                <a:avLst/>
              </a:prstGeom>
              <a:ln w="31750" cap="rnd">
                <a:solidFill>
                  <a:schemeClr val="accent1"/>
                </a:solidFill>
                <a:tailEnd type="oval"/>
              </a:ln>
            </p:spPr>
            <p:style>
              <a:lnRef idx="1">
                <a:schemeClr val="accent1"/>
              </a:lnRef>
              <a:fillRef idx="0">
                <a:schemeClr val="accent1"/>
              </a:fillRef>
              <a:effectRef idx="0">
                <a:schemeClr val="accent1"/>
              </a:effectRef>
              <a:fontRef idx="minor">
                <a:schemeClr val="tx1"/>
              </a:fontRef>
            </p:style>
          </p:cxnSp>
        </p:grpSp>
        <p:sp>
          <p:nvSpPr>
            <p:cNvPr id="39" name="文本框 38"/>
            <p:cNvSpPr txBox="1"/>
            <p:nvPr/>
          </p:nvSpPr>
          <p:spPr>
            <a:xfrm>
              <a:off x="2378543" y="1746220"/>
              <a:ext cx="1191352" cy="1015663"/>
            </a:xfrm>
            <a:prstGeom prst="rect">
              <a:avLst/>
            </a:prstGeom>
            <a:noFill/>
          </p:spPr>
          <p:txBody>
            <a:bodyPr wrap="none" rtlCol="0">
              <a:spAutoFit/>
            </a:bodyPr>
            <a:lstStyle/>
            <a:p>
              <a:pPr algn="r"/>
              <a:r>
                <a:rPr lang="en-US" altLang="zh-CN" sz="6000" dirty="0" smtClean="0">
                  <a:solidFill>
                    <a:schemeClr val="accent1"/>
                  </a:solidFill>
                  <a:latin typeface="Agency FB" panose="020B0503020202020204" pitchFamily="34" charset="0"/>
                  <a:ea typeface="微软雅黑 Light" panose="020B0502040204020203" pitchFamily="34" charset="-122"/>
                </a:rPr>
                <a:t>40</a:t>
              </a:r>
              <a:r>
                <a:rPr lang="en-US" altLang="zh-CN" sz="4400" dirty="0" smtClean="0">
                  <a:solidFill>
                    <a:schemeClr val="accent1"/>
                  </a:solidFill>
                  <a:latin typeface="Agency FB" panose="020B0503020202020204" pitchFamily="34" charset="0"/>
                  <a:ea typeface="微软雅黑 Light" panose="020B0502040204020203" pitchFamily="34" charset="-122"/>
                </a:rPr>
                <a:t>%</a:t>
              </a:r>
              <a:endParaRPr lang="zh-CN" altLang="en-US" sz="4400" dirty="0" smtClean="0">
                <a:solidFill>
                  <a:schemeClr val="accent1"/>
                </a:solidFill>
                <a:latin typeface="Agency FB" panose="020B0503020202020204" pitchFamily="34" charset="0"/>
                <a:ea typeface="微软雅黑 Light" panose="020B0502040204020203" pitchFamily="34" charset="-122"/>
              </a:endParaRPr>
            </a:p>
          </p:txBody>
        </p:sp>
        <p:sp>
          <p:nvSpPr>
            <p:cNvPr id="40" name="文本框 39"/>
            <p:cNvSpPr txBox="1"/>
            <p:nvPr/>
          </p:nvSpPr>
          <p:spPr>
            <a:xfrm>
              <a:off x="2154123" y="2652731"/>
              <a:ext cx="1415772" cy="461665"/>
            </a:xfrm>
            <a:prstGeom prst="rect">
              <a:avLst/>
            </a:prstGeom>
            <a:noFill/>
          </p:spPr>
          <p:txBody>
            <a:bodyPr wrap="none" rtlCol="0">
              <a:spAutoFit/>
            </a:bodyPr>
            <a:lstStyle/>
            <a:p>
              <a:pPr algn="r"/>
              <a:r>
                <a:rPr lang="zh-CN" altLang="en-US" sz="2400" dirty="0" smtClean="0">
                  <a:solidFill>
                    <a:schemeClr val="accent1"/>
                  </a:solidFill>
                  <a:latin typeface="+mj-lt"/>
                  <a:ea typeface="微软雅黑 Light" panose="020B0502040204020203" pitchFamily="34" charset="-122"/>
                </a:rPr>
                <a:t>添加信息</a:t>
              </a:r>
            </a:p>
          </p:txBody>
        </p:sp>
      </p:grpSp>
      <p:sp>
        <p:nvSpPr>
          <p:cNvPr id="43" name="淘宝店chenying0907 42"/>
          <p:cNvSpPr/>
          <p:nvPr/>
        </p:nvSpPr>
        <p:spPr>
          <a:xfrm>
            <a:off x="802673" y="3162089"/>
            <a:ext cx="2767222" cy="2246769"/>
          </a:xfrm>
          <a:prstGeom prst="rect">
            <a:avLst/>
          </a:prstGeom>
        </p:spPr>
        <p:txBody>
          <a:bodyPr wrap="square">
            <a:spAutoFit/>
          </a:bodyPr>
          <a:lstStyle/>
          <a:p>
            <a:pPr algn="r"/>
            <a:r>
              <a:rPr lang="zh-CN" altLang="en-US" sz="1400" dirty="0">
                <a:solidFill>
                  <a:schemeClr val="accent1"/>
                </a:solidFill>
                <a:latin typeface="微软雅黑 Light" panose="020B0502040204020203" pitchFamily="34" charset="-122"/>
                <a:ea typeface="微软雅黑 Light" panose="020B0502040204020203" pitchFamily="34" charset="-122"/>
              </a:rPr>
              <a:t>昆德拉说，“对小说家来说，一个特定的历史状况是一个人类学的实验室，在这个实验室里，他探索他的基本问题，人类的实验室，在这个实验室里，他探索他的基本问题，人类的生存是什么？”人类的生存是什么？这是一个无法回答的形而上学问题。人的存在本身就是问题的回答形式。昆德拉所做的是这个问题形式的展开。</a:t>
            </a:r>
          </a:p>
        </p:txBody>
      </p:sp>
      <p:grpSp>
        <p:nvGrpSpPr>
          <p:cNvPr id="44" name="淘宝店chenying0907 43"/>
          <p:cNvGrpSpPr/>
          <p:nvPr/>
        </p:nvGrpSpPr>
        <p:grpSpPr>
          <a:xfrm>
            <a:off x="2937998" y="205130"/>
            <a:ext cx="6316003" cy="1142452"/>
            <a:chOff x="2937998" y="205130"/>
            <a:chExt cx="6316003" cy="1142452"/>
          </a:xfrm>
        </p:grpSpPr>
        <p:grpSp>
          <p:nvGrpSpPr>
            <p:cNvPr id="45" name="淘宝店chenying0907 44"/>
            <p:cNvGrpSpPr/>
            <p:nvPr/>
          </p:nvGrpSpPr>
          <p:grpSpPr>
            <a:xfrm>
              <a:off x="4657144" y="598751"/>
              <a:ext cx="2877711" cy="748831"/>
              <a:chOff x="4634754" y="572903"/>
              <a:chExt cx="2877711" cy="748831"/>
            </a:xfrm>
          </p:grpSpPr>
          <p:sp>
            <p:nvSpPr>
              <p:cNvPr id="47" name="文本框 46"/>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48" name="文本框 47"/>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46" name="图片 45"/>
            <p:cNvPicPr>
              <a:picLocks noChangeAspect="1"/>
            </p:cNvPicPr>
            <p:nvPr/>
          </p:nvPicPr>
          <p:blipFill rotWithShape="1">
            <a:blip r:embed="rId5"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grpSp>
        <p:nvGrpSpPr>
          <p:cNvPr id="53" name="淘宝店chenying0907 52"/>
          <p:cNvGrpSpPr/>
          <p:nvPr/>
        </p:nvGrpSpPr>
        <p:grpSpPr>
          <a:xfrm>
            <a:off x="4957844" y="2743472"/>
            <a:ext cx="2320362" cy="1990684"/>
            <a:chOff x="4957844" y="2743472"/>
            <a:chExt cx="2320362" cy="1990684"/>
          </a:xfrm>
        </p:grpSpPr>
        <p:grpSp>
          <p:nvGrpSpPr>
            <p:cNvPr id="4" name="淘宝店chenying0907 3"/>
            <p:cNvGrpSpPr/>
            <p:nvPr/>
          </p:nvGrpSpPr>
          <p:grpSpPr>
            <a:xfrm>
              <a:off x="4957844" y="3533827"/>
              <a:ext cx="2320362" cy="1200329"/>
              <a:chOff x="145879" y="4406922"/>
              <a:chExt cx="1774070" cy="1200329"/>
            </a:xfrm>
          </p:grpSpPr>
          <p:sp>
            <p:nvSpPr>
              <p:cNvPr id="28" name="文本框 27"/>
              <p:cNvSpPr txBox="1"/>
              <p:nvPr/>
            </p:nvSpPr>
            <p:spPr>
              <a:xfrm>
                <a:off x="256373" y="4406922"/>
                <a:ext cx="1553082" cy="461665"/>
              </a:xfrm>
              <a:prstGeom prst="rect">
                <a:avLst/>
              </a:prstGeom>
              <a:noFill/>
            </p:spPr>
            <p:txBody>
              <a:bodyPr wrap="none" rtlCol="0">
                <a:spAutoFit/>
              </a:bodyPr>
              <a:lstStyle/>
              <a:p>
                <a:pPr algn="ctr"/>
                <a:r>
                  <a:rPr lang="zh-CN" altLang="en-US" sz="2400" dirty="0" smtClean="0">
                    <a:solidFill>
                      <a:schemeClr val="accent1"/>
                    </a:solidFill>
                    <a:latin typeface="+mj-lt"/>
                    <a:ea typeface="微软雅黑 Light" panose="020B0502040204020203" pitchFamily="34" charset="-122"/>
                  </a:rPr>
                  <a:t>输入关键信息</a:t>
                </a:r>
              </a:p>
            </p:txBody>
          </p:sp>
          <p:sp>
            <p:nvSpPr>
              <p:cNvPr id="29" name="淘宝店chenying0907 28"/>
              <p:cNvSpPr/>
              <p:nvPr/>
            </p:nvSpPr>
            <p:spPr>
              <a:xfrm>
                <a:off x="145879" y="4868587"/>
                <a:ext cx="1774070" cy="738664"/>
              </a:xfrm>
              <a:prstGeom prst="rect">
                <a:avLst/>
              </a:prstGeom>
            </p:spPr>
            <p:txBody>
              <a:bodyPr wrap="square">
                <a:spAutoFit/>
              </a:bodyPr>
              <a:lstStyle/>
              <a:p>
                <a:pPr algn="ctr"/>
                <a:r>
                  <a:rPr lang="zh-CN" altLang="en-US" sz="1400" dirty="0">
                    <a:solidFill>
                      <a:srgbClr val="B8A78D"/>
                    </a:solidFill>
                    <a:latin typeface="微软雅黑 Light" panose="020B0502040204020203" pitchFamily="34" charset="-122"/>
                    <a:ea typeface="微软雅黑 Light" panose="020B0502040204020203" pitchFamily="34" charset="-122"/>
                  </a:rPr>
                  <a:t>不是特定时代才产生雅罗米尔，只是特定时代释放了他的这种心理因素。</a:t>
                </a:r>
              </a:p>
            </p:txBody>
          </p:sp>
        </p:grpSp>
        <p:sp>
          <p:nvSpPr>
            <p:cNvPr id="52" name="Freeform 51"/>
            <p:cNvSpPr>
              <a:spLocks noEditPoints="1"/>
            </p:cNvSpPr>
            <p:nvPr/>
          </p:nvSpPr>
          <p:spPr bwMode="auto">
            <a:xfrm>
              <a:off x="5627269" y="2743472"/>
              <a:ext cx="893066" cy="643894"/>
            </a:xfrm>
            <a:custGeom>
              <a:avLst/>
              <a:gdLst>
                <a:gd name="T0" fmla="*/ 110 w 153"/>
                <a:gd name="T1" fmla="*/ 94 h 110"/>
                <a:gd name="T2" fmla="*/ 131 w 153"/>
                <a:gd name="T3" fmla="*/ 79 h 110"/>
                <a:gd name="T4" fmla="*/ 120 w 153"/>
                <a:gd name="T5" fmla="*/ 72 h 110"/>
                <a:gd name="T6" fmla="*/ 115 w 153"/>
                <a:gd name="T7" fmla="*/ 67 h 110"/>
                <a:gd name="T8" fmla="*/ 106 w 153"/>
                <a:gd name="T9" fmla="*/ 67 h 110"/>
                <a:gd name="T10" fmla="*/ 101 w 153"/>
                <a:gd name="T11" fmla="*/ 71 h 110"/>
                <a:gd name="T12" fmla="*/ 89 w 153"/>
                <a:gd name="T13" fmla="*/ 77 h 110"/>
                <a:gd name="T14" fmla="*/ 92 w 153"/>
                <a:gd name="T15" fmla="*/ 90 h 110"/>
                <a:gd name="T16" fmla="*/ 92 w 153"/>
                <a:gd name="T17" fmla="*/ 96 h 110"/>
                <a:gd name="T18" fmla="*/ 99 w 153"/>
                <a:gd name="T19" fmla="*/ 103 h 110"/>
                <a:gd name="T20" fmla="*/ 105 w 153"/>
                <a:gd name="T21" fmla="*/ 104 h 110"/>
                <a:gd name="T22" fmla="*/ 118 w 153"/>
                <a:gd name="T23" fmla="*/ 108 h 110"/>
                <a:gd name="T24" fmla="*/ 125 w 153"/>
                <a:gd name="T25" fmla="*/ 97 h 110"/>
                <a:gd name="T26" fmla="*/ 129 w 153"/>
                <a:gd name="T27" fmla="*/ 92 h 110"/>
                <a:gd name="T28" fmla="*/ 129 w 153"/>
                <a:gd name="T29" fmla="*/ 83 h 110"/>
                <a:gd name="T30" fmla="*/ 95 w 153"/>
                <a:gd name="T31" fmla="*/ 87 h 110"/>
                <a:gd name="T32" fmla="*/ 110 w 153"/>
                <a:gd name="T33" fmla="*/ 102 h 110"/>
                <a:gd name="T34" fmla="*/ 109 w 153"/>
                <a:gd name="T35" fmla="*/ 33 h 110"/>
                <a:gd name="T36" fmla="*/ 131 w 153"/>
                <a:gd name="T37" fmla="*/ 33 h 110"/>
                <a:gd name="T38" fmla="*/ 147 w 153"/>
                <a:gd name="T39" fmla="*/ 40 h 110"/>
                <a:gd name="T40" fmla="*/ 153 w 153"/>
                <a:gd name="T41" fmla="*/ 21 h 110"/>
                <a:gd name="T42" fmla="*/ 136 w 153"/>
                <a:gd name="T43" fmla="*/ 11 h 110"/>
                <a:gd name="T44" fmla="*/ 135 w 153"/>
                <a:gd name="T45" fmla="*/ 2 h 110"/>
                <a:gd name="T46" fmla="*/ 115 w 153"/>
                <a:gd name="T47" fmla="*/ 6 h 110"/>
                <a:gd name="T48" fmla="*/ 106 w 153"/>
                <a:gd name="T49" fmla="*/ 7 h 110"/>
                <a:gd name="T50" fmla="*/ 95 w 153"/>
                <a:gd name="T51" fmla="*/ 16 h 110"/>
                <a:gd name="T52" fmla="*/ 94 w 153"/>
                <a:gd name="T53" fmla="*/ 26 h 110"/>
                <a:gd name="T54" fmla="*/ 88 w 153"/>
                <a:gd name="T55" fmla="*/ 45 h 110"/>
                <a:gd name="T56" fmla="*/ 104 w 153"/>
                <a:gd name="T57" fmla="*/ 55 h 110"/>
                <a:gd name="T58" fmla="*/ 106 w 153"/>
                <a:gd name="T59" fmla="*/ 65 h 110"/>
                <a:gd name="T60" fmla="*/ 125 w 153"/>
                <a:gd name="T61" fmla="*/ 60 h 110"/>
                <a:gd name="T62" fmla="*/ 135 w 153"/>
                <a:gd name="T63" fmla="*/ 60 h 110"/>
                <a:gd name="T64" fmla="*/ 145 w 153"/>
                <a:gd name="T65" fmla="*/ 50 h 110"/>
                <a:gd name="T66" fmla="*/ 120 w 153"/>
                <a:gd name="T67" fmla="*/ 56 h 110"/>
                <a:gd name="T68" fmla="*/ 120 w 153"/>
                <a:gd name="T69" fmla="*/ 11 h 110"/>
                <a:gd name="T70" fmla="*/ 120 w 153"/>
                <a:gd name="T71" fmla="*/ 56 h 110"/>
                <a:gd name="T72" fmla="*/ 50 w 153"/>
                <a:gd name="T73" fmla="*/ 76 h 110"/>
                <a:gd name="T74" fmla="*/ 88 w 153"/>
                <a:gd name="T75" fmla="*/ 68 h 110"/>
                <a:gd name="T76" fmla="*/ 99 w 153"/>
                <a:gd name="T77" fmla="*/ 61 h 110"/>
                <a:gd name="T78" fmla="*/ 81 w 153"/>
                <a:gd name="T79" fmla="*/ 39 h 110"/>
                <a:gd name="T80" fmla="*/ 75 w 153"/>
                <a:gd name="T81" fmla="*/ 26 h 110"/>
                <a:gd name="T82" fmla="*/ 56 w 153"/>
                <a:gd name="T83" fmla="*/ 19 h 110"/>
                <a:gd name="T84" fmla="*/ 43 w 153"/>
                <a:gd name="T85" fmla="*/ 23 h 110"/>
                <a:gd name="T86" fmla="*/ 15 w 153"/>
                <a:gd name="T87" fmla="*/ 26 h 110"/>
                <a:gd name="T88" fmla="*/ 11 w 153"/>
                <a:gd name="T89" fmla="*/ 54 h 110"/>
                <a:gd name="T90" fmla="*/ 7 w 153"/>
                <a:gd name="T91" fmla="*/ 68 h 110"/>
                <a:gd name="T92" fmla="*/ 15 w 153"/>
                <a:gd name="T93" fmla="*/ 86 h 110"/>
                <a:gd name="T94" fmla="*/ 27 w 153"/>
                <a:gd name="T95" fmla="*/ 93 h 110"/>
                <a:gd name="T96" fmla="*/ 43 w 153"/>
                <a:gd name="T97" fmla="*/ 104 h 110"/>
                <a:gd name="T98" fmla="*/ 56 w 153"/>
                <a:gd name="T99" fmla="*/ 100 h 110"/>
                <a:gd name="T100" fmla="*/ 84 w 153"/>
                <a:gd name="T101" fmla="*/ 96 h 110"/>
                <a:gd name="T102" fmla="*/ 87 w 153"/>
                <a:gd name="T103" fmla="*/ 71 h 110"/>
                <a:gd name="T104" fmla="*/ 51 w 153"/>
                <a:gd name="T105" fmla="*/ 93 h 110"/>
                <a:gd name="T106" fmla="*/ 50 w 153"/>
                <a:gd name="T107" fmla="*/ 2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3" h="110">
                  <a:moveTo>
                    <a:pt x="110" y="80"/>
                  </a:moveTo>
                  <a:cubicBezTo>
                    <a:pt x="106" y="80"/>
                    <a:pt x="103" y="83"/>
                    <a:pt x="103" y="87"/>
                  </a:cubicBezTo>
                  <a:cubicBezTo>
                    <a:pt x="103" y="91"/>
                    <a:pt x="106" y="94"/>
                    <a:pt x="110" y="94"/>
                  </a:cubicBezTo>
                  <a:cubicBezTo>
                    <a:pt x="114" y="94"/>
                    <a:pt x="117" y="91"/>
                    <a:pt x="117" y="87"/>
                  </a:cubicBezTo>
                  <a:cubicBezTo>
                    <a:pt x="117" y="83"/>
                    <a:pt x="114" y="80"/>
                    <a:pt x="110" y="80"/>
                  </a:cubicBezTo>
                  <a:close/>
                  <a:moveTo>
                    <a:pt x="131" y="79"/>
                  </a:moveTo>
                  <a:cubicBezTo>
                    <a:pt x="131" y="77"/>
                    <a:pt x="129" y="76"/>
                    <a:pt x="127" y="77"/>
                  </a:cubicBezTo>
                  <a:cubicBezTo>
                    <a:pt x="126" y="78"/>
                    <a:pt x="126" y="78"/>
                    <a:pt x="126" y="78"/>
                  </a:cubicBezTo>
                  <a:cubicBezTo>
                    <a:pt x="124" y="75"/>
                    <a:pt x="122" y="73"/>
                    <a:pt x="120" y="72"/>
                  </a:cubicBezTo>
                  <a:cubicBezTo>
                    <a:pt x="121" y="70"/>
                    <a:pt x="121" y="70"/>
                    <a:pt x="121" y="70"/>
                  </a:cubicBezTo>
                  <a:cubicBezTo>
                    <a:pt x="122" y="68"/>
                    <a:pt x="121" y="67"/>
                    <a:pt x="119" y="66"/>
                  </a:cubicBezTo>
                  <a:cubicBezTo>
                    <a:pt x="118" y="65"/>
                    <a:pt x="116" y="66"/>
                    <a:pt x="115" y="67"/>
                  </a:cubicBezTo>
                  <a:cubicBezTo>
                    <a:pt x="115" y="69"/>
                    <a:pt x="115" y="69"/>
                    <a:pt x="115" y="69"/>
                  </a:cubicBezTo>
                  <a:cubicBezTo>
                    <a:pt x="112" y="68"/>
                    <a:pt x="109" y="68"/>
                    <a:pt x="106" y="69"/>
                  </a:cubicBezTo>
                  <a:cubicBezTo>
                    <a:pt x="106" y="67"/>
                    <a:pt x="106" y="67"/>
                    <a:pt x="106" y="67"/>
                  </a:cubicBezTo>
                  <a:cubicBezTo>
                    <a:pt x="105" y="65"/>
                    <a:pt x="103" y="65"/>
                    <a:pt x="102" y="65"/>
                  </a:cubicBezTo>
                  <a:cubicBezTo>
                    <a:pt x="100" y="66"/>
                    <a:pt x="99" y="67"/>
                    <a:pt x="100" y="69"/>
                  </a:cubicBezTo>
                  <a:cubicBezTo>
                    <a:pt x="101" y="71"/>
                    <a:pt x="101" y="71"/>
                    <a:pt x="101" y="71"/>
                  </a:cubicBezTo>
                  <a:cubicBezTo>
                    <a:pt x="98" y="72"/>
                    <a:pt x="96" y="74"/>
                    <a:pt x="95" y="76"/>
                  </a:cubicBezTo>
                  <a:cubicBezTo>
                    <a:pt x="93" y="76"/>
                    <a:pt x="93" y="76"/>
                    <a:pt x="93" y="76"/>
                  </a:cubicBezTo>
                  <a:cubicBezTo>
                    <a:pt x="91" y="75"/>
                    <a:pt x="90" y="75"/>
                    <a:pt x="89" y="77"/>
                  </a:cubicBezTo>
                  <a:cubicBezTo>
                    <a:pt x="88" y="79"/>
                    <a:pt x="89" y="80"/>
                    <a:pt x="90" y="81"/>
                  </a:cubicBezTo>
                  <a:cubicBezTo>
                    <a:pt x="92" y="82"/>
                    <a:pt x="92" y="82"/>
                    <a:pt x="92" y="82"/>
                  </a:cubicBezTo>
                  <a:cubicBezTo>
                    <a:pt x="91" y="85"/>
                    <a:pt x="91" y="87"/>
                    <a:pt x="92" y="90"/>
                  </a:cubicBezTo>
                  <a:cubicBezTo>
                    <a:pt x="90" y="91"/>
                    <a:pt x="90" y="91"/>
                    <a:pt x="90" y="91"/>
                  </a:cubicBezTo>
                  <a:cubicBezTo>
                    <a:pt x="88" y="91"/>
                    <a:pt x="88" y="93"/>
                    <a:pt x="88" y="95"/>
                  </a:cubicBezTo>
                  <a:cubicBezTo>
                    <a:pt x="89" y="96"/>
                    <a:pt x="90" y="97"/>
                    <a:pt x="92" y="96"/>
                  </a:cubicBezTo>
                  <a:cubicBezTo>
                    <a:pt x="94" y="96"/>
                    <a:pt x="94" y="96"/>
                    <a:pt x="94" y="96"/>
                  </a:cubicBezTo>
                  <a:cubicBezTo>
                    <a:pt x="95" y="98"/>
                    <a:pt x="97" y="100"/>
                    <a:pt x="99" y="102"/>
                  </a:cubicBezTo>
                  <a:cubicBezTo>
                    <a:pt x="99" y="103"/>
                    <a:pt x="99" y="103"/>
                    <a:pt x="99" y="103"/>
                  </a:cubicBezTo>
                  <a:cubicBezTo>
                    <a:pt x="98" y="105"/>
                    <a:pt x="98" y="107"/>
                    <a:pt x="100" y="108"/>
                  </a:cubicBezTo>
                  <a:cubicBezTo>
                    <a:pt x="102" y="108"/>
                    <a:pt x="103" y="108"/>
                    <a:pt x="104" y="106"/>
                  </a:cubicBezTo>
                  <a:cubicBezTo>
                    <a:pt x="105" y="104"/>
                    <a:pt x="105" y="104"/>
                    <a:pt x="105" y="104"/>
                  </a:cubicBezTo>
                  <a:cubicBezTo>
                    <a:pt x="107" y="105"/>
                    <a:pt x="110" y="105"/>
                    <a:pt x="113" y="105"/>
                  </a:cubicBezTo>
                  <a:cubicBezTo>
                    <a:pt x="114" y="107"/>
                    <a:pt x="114" y="107"/>
                    <a:pt x="114" y="107"/>
                  </a:cubicBezTo>
                  <a:cubicBezTo>
                    <a:pt x="114" y="108"/>
                    <a:pt x="116" y="109"/>
                    <a:pt x="118" y="108"/>
                  </a:cubicBezTo>
                  <a:cubicBezTo>
                    <a:pt x="119" y="108"/>
                    <a:pt x="120" y="106"/>
                    <a:pt x="119" y="104"/>
                  </a:cubicBezTo>
                  <a:cubicBezTo>
                    <a:pt x="119" y="103"/>
                    <a:pt x="119" y="103"/>
                    <a:pt x="119" y="103"/>
                  </a:cubicBezTo>
                  <a:cubicBezTo>
                    <a:pt x="121" y="101"/>
                    <a:pt x="123" y="99"/>
                    <a:pt x="125" y="97"/>
                  </a:cubicBezTo>
                  <a:cubicBezTo>
                    <a:pt x="126" y="98"/>
                    <a:pt x="126" y="98"/>
                    <a:pt x="126" y="98"/>
                  </a:cubicBezTo>
                  <a:cubicBezTo>
                    <a:pt x="128" y="99"/>
                    <a:pt x="130" y="98"/>
                    <a:pt x="131" y="96"/>
                  </a:cubicBezTo>
                  <a:cubicBezTo>
                    <a:pt x="131" y="95"/>
                    <a:pt x="131" y="93"/>
                    <a:pt x="129" y="92"/>
                  </a:cubicBezTo>
                  <a:cubicBezTo>
                    <a:pt x="127" y="92"/>
                    <a:pt x="127" y="92"/>
                    <a:pt x="127" y="92"/>
                  </a:cubicBezTo>
                  <a:cubicBezTo>
                    <a:pt x="128" y="89"/>
                    <a:pt x="128" y="86"/>
                    <a:pt x="128" y="84"/>
                  </a:cubicBezTo>
                  <a:cubicBezTo>
                    <a:pt x="129" y="83"/>
                    <a:pt x="129" y="83"/>
                    <a:pt x="129" y="83"/>
                  </a:cubicBezTo>
                  <a:cubicBezTo>
                    <a:pt x="131" y="82"/>
                    <a:pt x="132" y="81"/>
                    <a:pt x="131" y="79"/>
                  </a:cubicBezTo>
                  <a:close/>
                  <a:moveTo>
                    <a:pt x="110" y="102"/>
                  </a:moveTo>
                  <a:cubicBezTo>
                    <a:pt x="102" y="102"/>
                    <a:pt x="95" y="95"/>
                    <a:pt x="95" y="87"/>
                  </a:cubicBezTo>
                  <a:cubicBezTo>
                    <a:pt x="95" y="79"/>
                    <a:pt x="102" y="72"/>
                    <a:pt x="110" y="72"/>
                  </a:cubicBezTo>
                  <a:cubicBezTo>
                    <a:pt x="118" y="72"/>
                    <a:pt x="125" y="79"/>
                    <a:pt x="125" y="87"/>
                  </a:cubicBezTo>
                  <a:cubicBezTo>
                    <a:pt x="125" y="95"/>
                    <a:pt x="118" y="102"/>
                    <a:pt x="110" y="102"/>
                  </a:cubicBezTo>
                  <a:close/>
                  <a:moveTo>
                    <a:pt x="126" y="24"/>
                  </a:moveTo>
                  <a:cubicBezTo>
                    <a:pt x="124" y="23"/>
                    <a:pt x="122" y="22"/>
                    <a:pt x="120" y="22"/>
                  </a:cubicBezTo>
                  <a:cubicBezTo>
                    <a:pt x="114" y="22"/>
                    <a:pt x="109" y="27"/>
                    <a:pt x="109" y="33"/>
                  </a:cubicBezTo>
                  <a:cubicBezTo>
                    <a:pt x="109" y="37"/>
                    <a:pt x="111" y="40"/>
                    <a:pt x="114" y="42"/>
                  </a:cubicBezTo>
                  <a:cubicBezTo>
                    <a:pt x="116" y="43"/>
                    <a:pt x="118" y="44"/>
                    <a:pt x="120" y="44"/>
                  </a:cubicBezTo>
                  <a:cubicBezTo>
                    <a:pt x="126" y="44"/>
                    <a:pt x="131" y="39"/>
                    <a:pt x="131" y="33"/>
                  </a:cubicBezTo>
                  <a:cubicBezTo>
                    <a:pt x="131" y="29"/>
                    <a:pt x="129" y="26"/>
                    <a:pt x="126" y="24"/>
                  </a:cubicBezTo>
                  <a:close/>
                  <a:moveTo>
                    <a:pt x="149" y="42"/>
                  </a:moveTo>
                  <a:cubicBezTo>
                    <a:pt x="147" y="40"/>
                    <a:pt x="147" y="40"/>
                    <a:pt x="147" y="40"/>
                  </a:cubicBezTo>
                  <a:cubicBezTo>
                    <a:pt x="148" y="37"/>
                    <a:pt x="148" y="32"/>
                    <a:pt x="147" y="28"/>
                  </a:cubicBezTo>
                  <a:cubicBezTo>
                    <a:pt x="150" y="27"/>
                    <a:pt x="150" y="27"/>
                    <a:pt x="150" y="27"/>
                  </a:cubicBezTo>
                  <a:cubicBezTo>
                    <a:pt x="152" y="27"/>
                    <a:pt x="153" y="24"/>
                    <a:pt x="153" y="21"/>
                  </a:cubicBezTo>
                  <a:cubicBezTo>
                    <a:pt x="152" y="19"/>
                    <a:pt x="149" y="18"/>
                    <a:pt x="147" y="19"/>
                  </a:cubicBezTo>
                  <a:cubicBezTo>
                    <a:pt x="144" y="20"/>
                    <a:pt x="144" y="20"/>
                    <a:pt x="144" y="20"/>
                  </a:cubicBezTo>
                  <a:cubicBezTo>
                    <a:pt x="142" y="16"/>
                    <a:pt x="139" y="13"/>
                    <a:pt x="136" y="11"/>
                  </a:cubicBezTo>
                  <a:cubicBezTo>
                    <a:pt x="137" y="8"/>
                    <a:pt x="137" y="8"/>
                    <a:pt x="137" y="8"/>
                  </a:cubicBezTo>
                  <a:cubicBezTo>
                    <a:pt x="138" y="7"/>
                    <a:pt x="137" y="5"/>
                    <a:pt x="136" y="3"/>
                  </a:cubicBezTo>
                  <a:cubicBezTo>
                    <a:pt x="136" y="3"/>
                    <a:pt x="135" y="2"/>
                    <a:pt x="135" y="2"/>
                  </a:cubicBezTo>
                  <a:cubicBezTo>
                    <a:pt x="132" y="1"/>
                    <a:pt x="130" y="2"/>
                    <a:pt x="129" y="4"/>
                  </a:cubicBezTo>
                  <a:cubicBezTo>
                    <a:pt x="127" y="7"/>
                    <a:pt x="127" y="7"/>
                    <a:pt x="127" y="7"/>
                  </a:cubicBezTo>
                  <a:cubicBezTo>
                    <a:pt x="124" y="6"/>
                    <a:pt x="119" y="6"/>
                    <a:pt x="115" y="6"/>
                  </a:cubicBezTo>
                  <a:cubicBezTo>
                    <a:pt x="114" y="4"/>
                    <a:pt x="114" y="4"/>
                    <a:pt x="114" y="4"/>
                  </a:cubicBezTo>
                  <a:cubicBezTo>
                    <a:pt x="113" y="1"/>
                    <a:pt x="111" y="0"/>
                    <a:pt x="108" y="1"/>
                  </a:cubicBezTo>
                  <a:cubicBezTo>
                    <a:pt x="106" y="2"/>
                    <a:pt x="105" y="4"/>
                    <a:pt x="106" y="7"/>
                  </a:cubicBezTo>
                  <a:cubicBezTo>
                    <a:pt x="107" y="9"/>
                    <a:pt x="107" y="9"/>
                    <a:pt x="107" y="9"/>
                  </a:cubicBezTo>
                  <a:cubicBezTo>
                    <a:pt x="103" y="11"/>
                    <a:pt x="100" y="14"/>
                    <a:pt x="98" y="18"/>
                  </a:cubicBezTo>
                  <a:cubicBezTo>
                    <a:pt x="95" y="16"/>
                    <a:pt x="95" y="16"/>
                    <a:pt x="95" y="16"/>
                  </a:cubicBezTo>
                  <a:cubicBezTo>
                    <a:pt x="93" y="15"/>
                    <a:pt x="90" y="16"/>
                    <a:pt x="89" y="19"/>
                  </a:cubicBezTo>
                  <a:cubicBezTo>
                    <a:pt x="88" y="21"/>
                    <a:pt x="89" y="24"/>
                    <a:pt x="91" y="25"/>
                  </a:cubicBezTo>
                  <a:cubicBezTo>
                    <a:pt x="94" y="26"/>
                    <a:pt x="94" y="26"/>
                    <a:pt x="94" y="26"/>
                  </a:cubicBezTo>
                  <a:cubicBezTo>
                    <a:pt x="93" y="30"/>
                    <a:pt x="92" y="34"/>
                    <a:pt x="93" y="38"/>
                  </a:cubicBezTo>
                  <a:cubicBezTo>
                    <a:pt x="90" y="39"/>
                    <a:pt x="90" y="39"/>
                    <a:pt x="90" y="39"/>
                  </a:cubicBezTo>
                  <a:cubicBezTo>
                    <a:pt x="88" y="40"/>
                    <a:pt x="87" y="43"/>
                    <a:pt x="88" y="45"/>
                  </a:cubicBezTo>
                  <a:cubicBezTo>
                    <a:pt x="89" y="47"/>
                    <a:pt x="91" y="49"/>
                    <a:pt x="94" y="48"/>
                  </a:cubicBezTo>
                  <a:cubicBezTo>
                    <a:pt x="96" y="47"/>
                    <a:pt x="96" y="47"/>
                    <a:pt x="96" y="47"/>
                  </a:cubicBezTo>
                  <a:cubicBezTo>
                    <a:pt x="98" y="50"/>
                    <a:pt x="101" y="53"/>
                    <a:pt x="104" y="55"/>
                  </a:cubicBezTo>
                  <a:cubicBezTo>
                    <a:pt x="104" y="55"/>
                    <a:pt x="104" y="56"/>
                    <a:pt x="104" y="56"/>
                  </a:cubicBezTo>
                  <a:cubicBezTo>
                    <a:pt x="103" y="58"/>
                    <a:pt x="103" y="58"/>
                    <a:pt x="103" y="58"/>
                  </a:cubicBezTo>
                  <a:cubicBezTo>
                    <a:pt x="102" y="61"/>
                    <a:pt x="103" y="63"/>
                    <a:pt x="106" y="65"/>
                  </a:cubicBezTo>
                  <a:cubicBezTo>
                    <a:pt x="108" y="66"/>
                    <a:pt x="111" y="65"/>
                    <a:pt x="112" y="62"/>
                  </a:cubicBezTo>
                  <a:cubicBezTo>
                    <a:pt x="113" y="60"/>
                    <a:pt x="113" y="60"/>
                    <a:pt x="113" y="60"/>
                  </a:cubicBezTo>
                  <a:cubicBezTo>
                    <a:pt x="117" y="61"/>
                    <a:pt x="121" y="61"/>
                    <a:pt x="125" y="60"/>
                  </a:cubicBezTo>
                  <a:cubicBezTo>
                    <a:pt x="126" y="63"/>
                    <a:pt x="126" y="63"/>
                    <a:pt x="126" y="63"/>
                  </a:cubicBezTo>
                  <a:cubicBezTo>
                    <a:pt x="127" y="65"/>
                    <a:pt x="130" y="67"/>
                    <a:pt x="132" y="66"/>
                  </a:cubicBezTo>
                  <a:cubicBezTo>
                    <a:pt x="134" y="65"/>
                    <a:pt x="136" y="62"/>
                    <a:pt x="135" y="60"/>
                  </a:cubicBezTo>
                  <a:cubicBezTo>
                    <a:pt x="134" y="57"/>
                    <a:pt x="134" y="57"/>
                    <a:pt x="134" y="57"/>
                  </a:cubicBezTo>
                  <a:cubicBezTo>
                    <a:pt x="137" y="55"/>
                    <a:pt x="140" y="52"/>
                    <a:pt x="143" y="49"/>
                  </a:cubicBezTo>
                  <a:cubicBezTo>
                    <a:pt x="145" y="50"/>
                    <a:pt x="145" y="50"/>
                    <a:pt x="145" y="50"/>
                  </a:cubicBezTo>
                  <a:cubicBezTo>
                    <a:pt x="148" y="51"/>
                    <a:pt x="150" y="50"/>
                    <a:pt x="151" y="48"/>
                  </a:cubicBezTo>
                  <a:cubicBezTo>
                    <a:pt x="152" y="46"/>
                    <a:pt x="151" y="43"/>
                    <a:pt x="149" y="42"/>
                  </a:cubicBezTo>
                  <a:close/>
                  <a:moveTo>
                    <a:pt x="120" y="56"/>
                  </a:moveTo>
                  <a:cubicBezTo>
                    <a:pt x="115" y="56"/>
                    <a:pt x="111" y="54"/>
                    <a:pt x="107" y="51"/>
                  </a:cubicBezTo>
                  <a:cubicBezTo>
                    <a:pt x="101" y="47"/>
                    <a:pt x="98" y="41"/>
                    <a:pt x="98" y="33"/>
                  </a:cubicBezTo>
                  <a:cubicBezTo>
                    <a:pt x="98" y="21"/>
                    <a:pt x="108" y="11"/>
                    <a:pt x="120" y="11"/>
                  </a:cubicBezTo>
                  <a:cubicBezTo>
                    <a:pt x="124" y="11"/>
                    <a:pt x="128" y="12"/>
                    <a:pt x="132" y="14"/>
                  </a:cubicBezTo>
                  <a:cubicBezTo>
                    <a:pt x="138" y="18"/>
                    <a:pt x="143" y="25"/>
                    <a:pt x="143" y="33"/>
                  </a:cubicBezTo>
                  <a:cubicBezTo>
                    <a:pt x="143" y="46"/>
                    <a:pt x="133" y="56"/>
                    <a:pt x="120" y="56"/>
                  </a:cubicBezTo>
                  <a:close/>
                  <a:moveTo>
                    <a:pt x="50" y="46"/>
                  </a:moveTo>
                  <a:cubicBezTo>
                    <a:pt x="41" y="46"/>
                    <a:pt x="34" y="53"/>
                    <a:pt x="34" y="61"/>
                  </a:cubicBezTo>
                  <a:cubicBezTo>
                    <a:pt x="34" y="69"/>
                    <a:pt x="41" y="76"/>
                    <a:pt x="50" y="76"/>
                  </a:cubicBezTo>
                  <a:cubicBezTo>
                    <a:pt x="58" y="76"/>
                    <a:pt x="65" y="69"/>
                    <a:pt x="65" y="61"/>
                  </a:cubicBezTo>
                  <a:cubicBezTo>
                    <a:pt x="65" y="53"/>
                    <a:pt x="58" y="46"/>
                    <a:pt x="50" y="46"/>
                  </a:cubicBezTo>
                  <a:close/>
                  <a:moveTo>
                    <a:pt x="88" y="68"/>
                  </a:moveTo>
                  <a:cubicBezTo>
                    <a:pt x="92" y="68"/>
                    <a:pt x="92" y="68"/>
                    <a:pt x="92" y="68"/>
                  </a:cubicBezTo>
                  <a:cubicBezTo>
                    <a:pt x="96" y="68"/>
                    <a:pt x="99" y="65"/>
                    <a:pt x="99" y="61"/>
                  </a:cubicBezTo>
                  <a:cubicBezTo>
                    <a:pt x="99" y="61"/>
                    <a:pt x="99" y="61"/>
                    <a:pt x="99" y="61"/>
                  </a:cubicBezTo>
                  <a:cubicBezTo>
                    <a:pt x="98" y="57"/>
                    <a:pt x="96" y="54"/>
                    <a:pt x="92" y="54"/>
                  </a:cubicBezTo>
                  <a:cubicBezTo>
                    <a:pt x="88" y="54"/>
                    <a:pt x="88" y="54"/>
                    <a:pt x="88" y="54"/>
                  </a:cubicBezTo>
                  <a:cubicBezTo>
                    <a:pt x="87" y="49"/>
                    <a:pt x="85" y="43"/>
                    <a:pt x="81" y="39"/>
                  </a:cubicBezTo>
                  <a:cubicBezTo>
                    <a:pt x="84" y="36"/>
                    <a:pt x="84" y="36"/>
                    <a:pt x="84" y="36"/>
                  </a:cubicBezTo>
                  <a:cubicBezTo>
                    <a:pt x="87" y="33"/>
                    <a:pt x="87" y="29"/>
                    <a:pt x="84" y="26"/>
                  </a:cubicBezTo>
                  <a:cubicBezTo>
                    <a:pt x="82" y="24"/>
                    <a:pt x="78" y="24"/>
                    <a:pt x="75" y="26"/>
                  </a:cubicBezTo>
                  <a:cubicBezTo>
                    <a:pt x="72" y="29"/>
                    <a:pt x="72" y="29"/>
                    <a:pt x="72" y="29"/>
                  </a:cubicBezTo>
                  <a:cubicBezTo>
                    <a:pt x="67" y="26"/>
                    <a:pt x="62" y="24"/>
                    <a:pt x="56" y="23"/>
                  </a:cubicBezTo>
                  <a:cubicBezTo>
                    <a:pt x="56" y="19"/>
                    <a:pt x="56" y="19"/>
                    <a:pt x="56" y="19"/>
                  </a:cubicBezTo>
                  <a:cubicBezTo>
                    <a:pt x="56" y="15"/>
                    <a:pt x="53" y="12"/>
                    <a:pt x="50" y="12"/>
                  </a:cubicBezTo>
                  <a:cubicBezTo>
                    <a:pt x="46" y="12"/>
                    <a:pt x="43" y="15"/>
                    <a:pt x="43" y="19"/>
                  </a:cubicBezTo>
                  <a:cubicBezTo>
                    <a:pt x="43" y="23"/>
                    <a:pt x="43" y="23"/>
                    <a:pt x="43" y="23"/>
                  </a:cubicBezTo>
                  <a:cubicBezTo>
                    <a:pt x="37" y="24"/>
                    <a:pt x="32" y="26"/>
                    <a:pt x="27" y="29"/>
                  </a:cubicBezTo>
                  <a:cubicBezTo>
                    <a:pt x="24" y="26"/>
                    <a:pt x="24" y="26"/>
                    <a:pt x="24" y="26"/>
                  </a:cubicBezTo>
                  <a:cubicBezTo>
                    <a:pt x="22" y="24"/>
                    <a:pt x="17" y="24"/>
                    <a:pt x="15" y="26"/>
                  </a:cubicBezTo>
                  <a:cubicBezTo>
                    <a:pt x="12" y="29"/>
                    <a:pt x="12" y="33"/>
                    <a:pt x="15" y="36"/>
                  </a:cubicBezTo>
                  <a:cubicBezTo>
                    <a:pt x="18" y="39"/>
                    <a:pt x="18" y="39"/>
                    <a:pt x="18" y="39"/>
                  </a:cubicBezTo>
                  <a:cubicBezTo>
                    <a:pt x="14" y="43"/>
                    <a:pt x="12" y="49"/>
                    <a:pt x="11" y="54"/>
                  </a:cubicBezTo>
                  <a:cubicBezTo>
                    <a:pt x="7" y="54"/>
                    <a:pt x="7" y="54"/>
                    <a:pt x="7" y="54"/>
                  </a:cubicBezTo>
                  <a:cubicBezTo>
                    <a:pt x="3" y="54"/>
                    <a:pt x="0" y="57"/>
                    <a:pt x="0" y="61"/>
                  </a:cubicBezTo>
                  <a:cubicBezTo>
                    <a:pt x="0" y="65"/>
                    <a:pt x="3" y="68"/>
                    <a:pt x="7" y="68"/>
                  </a:cubicBezTo>
                  <a:cubicBezTo>
                    <a:pt x="11" y="68"/>
                    <a:pt x="11" y="68"/>
                    <a:pt x="11" y="68"/>
                  </a:cubicBezTo>
                  <a:cubicBezTo>
                    <a:pt x="12" y="74"/>
                    <a:pt x="14" y="79"/>
                    <a:pt x="18" y="84"/>
                  </a:cubicBezTo>
                  <a:cubicBezTo>
                    <a:pt x="15" y="86"/>
                    <a:pt x="15" y="86"/>
                    <a:pt x="15" y="86"/>
                  </a:cubicBezTo>
                  <a:cubicBezTo>
                    <a:pt x="12" y="89"/>
                    <a:pt x="12" y="93"/>
                    <a:pt x="15" y="96"/>
                  </a:cubicBezTo>
                  <a:cubicBezTo>
                    <a:pt x="17" y="98"/>
                    <a:pt x="22" y="98"/>
                    <a:pt x="24" y="96"/>
                  </a:cubicBezTo>
                  <a:cubicBezTo>
                    <a:pt x="27" y="93"/>
                    <a:pt x="27" y="93"/>
                    <a:pt x="27" y="93"/>
                  </a:cubicBezTo>
                  <a:cubicBezTo>
                    <a:pt x="30" y="95"/>
                    <a:pt x="34" y="97"/>
                    <a:pt x="37" y="98"/>
                  </a:cubicBezTo>
                  <a:cubicBezTo>
                    <a:pt x="39" y="99"/>
                    <a:pt x="41" y="99"/>
                    <a:pt x="43" y="100"/>
                  </a:cubicBezTo>
                  <a:cubicBezTo>
                    <a:pt x="43" y="104"/>
                    <a:pt x="43" y="104"/>
                    <a:pt x="43" y="104"/>
                  </a:cubicBezTo>
                  <a:cubicBezTo>
                    <a:pt x="43" y="107"/>
                    <a:pt x="46" y="110"/>
                    <a:pt x="50" y="110"/>
                  </a:cubicBezTo>
                  <a:cubicBezTo>
                    <a:pt x="53" y="110"/>
                    <a:pt x="56" y="107"/>
                    <a:pt x="56" y="104"/>
                  </a:cubicBezTo>
                  <a:cubicBezTo>
                    <a:pt x="56" y="100"/>
                    <a:pt x="56" y="100"/>
                    <a:pt x="56" y="100"/>
                  </a:cubicBezTo>
                  <a:cubicBezTo>
                    <a:pt x="62" y="99"/>
                    <a:pt x="67" y="96"/>
                    <a:pt x="72" y="93"/>
                  </a:cubicBezTo>
                  <a:cubicBezTo>
                    <a:pt x="75" y="96"/>
                    <a:pt x="75" y="96"/>
                    <a:pt x="75" y="96"/>
                  </a:cubicBezTo>
                  <a:cubicBezTo>
                    <a:pt x="78" y="98"/>
                    <a:pt x="82" y="98"/>
                    <a:pt x="84" y="96"/>
                  </a:cubicBezTo>
                  <a:cubicBezTo>
                    <a:pt x="87" y="93"/>
                    <a:pt x="87" y="89"/>
                    <a:pt x="84" y="86"/>
                  </a:cubicBezTo>
                  <a:cubicBezTo>
                    <a:pt x="81" y="84"/>
                    <a:pt x="81" y="84"/>
                    <a:pt x="81" y="84"/>
                  </a:cubicBezTo>
                  <a:cubicBezTo>
                    <a:pt x="84" y="80"/>
                    <a:pt x="86" y="75"/>
                    <a:pt x="87" y="71"/>
                  </a:cubicBezTo>
                  <a:cubicBezTo>
                    <a:pt x="88" y="70"/>
                    <a:pt x="88" y="69"/>
                    <a:pt x="88" y="68"/>
                  </a:cubicBezTo>
                  <a:close/>
                  <a:moveTo>
                    <a:pt x="75" y="79"/>
                  </a:moveTo>
                  <a:cubicBezTo>
                    <a:pt x="70" y="87"/>
                    <a:pt x="61" y="92"/>
                    <a:pt x="51" y="93"/>
                  </a:cubicBezTo>
                  <a:cubicBezTo>
                    <a:pt x="50" y="93"/>
                    <a:pt x="50" y="93"/>
                    <a:pt x="50" y="93"/>
                  </a:cubicBezTo>
                  <a:cubicBezTo>
                    <a:pt x="32" y="93"/>
                    <a:pt x="18" y="79"/>
                    <a:pt x="18" y="61"/>
                  </a:cubicBezTo>
                  <a:cubicBezTo>
                    <a:pt x="18" y="44"/>
                    <a:pt x="32" y="29"/>
                    <a:pt x="50" y="29"/>
                  </a:cubicBezTo>
                  <a:cubicBezTo>
                    <a:pt x="67" y="29"/>
                    <a:pt x="81" y="44"/>
                    <a:pt x="81" y="61"/>
                  </a:cubicBezTo>
                  <a:cubicBezTo>
                    <a:pt x="81" y="68"/>
                    <a:pt x="79" y="74"/>
                    <a:pt x="75" y="79"/>
                  </a:cubicBezTo>
                  <a:close/>
                </a:path>
              </a:pathLst>
            </a:custGeom>
            <a:solidFill>
              <a:schemeClr val="accent1"/>
            </a:solidFill>
            <a:ln>
              <a:noFill/>
            </a:ln>
          </p:spPr>
          <p:txBody>
            <a:bodyPr vert="horz" wrap="square" lIns="91440" tIns="45720" rIns="91440" bIns="45720" numCol="1" anchor="t" anchorCtr="0" compatLnSpc="1"/>
            <a:lstStyle/>
            <a:p>
              <a:endParaRPr lang="zh-CN" altLang="en-US">
                <a:latin typeface="+mj-lt"/>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outVertical)">
                                      <p:cBhvr>
                                        <p:cTn id="7" dur="500"/>
                                        <p:tgtEl>
                                          <p:spTgt spid="4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500"/>
                                        <p:tgtEl>
                                          <p:spTgt spid="2"/>
                                        </p:tgtEl>
                                      </p:cBhvr>
                                    </p:animEffect>
                                  </p:childTnLst>
                                </p:cTn>
                              </p:par>
                              <p:par>
                                <p:cTn id="12" presetID="10" presetClass="entr" presetSubtype="0" fill="hold" nodeType="with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fade">
                                      <p:cBhvr>
                                        <p:cTn id="14" dur="500"/>
                                        <p:tgtEl>
                                          <p:spTgt spid="54"/>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fade">
                                      <p:cBhvr>
                                        <p:cTn id="18" dur="500"/>
                                        <p:tgtEl>
                                          <p:spTgt spid="53"/>
                                        </p:tgtEl>
                                      </p:cBhvr>
                                    </p:animEffect>
                                  </p:childTnLst>
                                </p:cTn>
                              </p:par>
                            </p:childTnLst>
                          </p:cTn>
                        </p:par>
                        <p:par>
                          <p:cTn id="19" fill="hold">
                            <p:stCondLst>
                              <p:cond delay="1500"/>
                            </p:stCondLst>
                            <p:childTnLst>
                              <p:par>
                                <p:cTn id="20" presetID="2" presetClass="entr" presetSubtype="8" decel="100000"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500" fill="hold"/>
                                        <p:tgtEl>
                                          <p:spTgt spid="37"/>
                                        </p:tgtEl>
                                        <p:attrNameLst>
                                          <p:attrName>ppt_x</p:attrName>
                                        </p:attrNameLst>
                                      </p:cBhvr>
                                      <p:tavLst>
                                        <p:tav tm="0">
                                          <p:val>
                                            <p:strVal val="0-#ppt_w/2"/>
                                          </p:val>
                                        </p:tav>
                                        <p:tav tm="100000">
                                          <p:val>
                                            <p:strVal val="#ppt_x"/>
                                          </p:val>
                                        </p:tav>
                                      </p:tavLst>
                                    </p:anim>
                                    <p:anim calcmode="lin" valueType="num">
                                      <p:cBhvr additive="base">
                                        <p:cTn id="23" dur="500" fill="hold"/>
                                        <p:tgtEl>
                                          <p:spTgt spid="37"/>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fill="hold"/>
                                        <p:tgtEl>
                                          <p:spTgt spid="30"/>
                                        </p:tgtEl>
                                        <p:attrNameLst>
                                          <p:attrName>ppt_x</p:attrName>
                                        </p:attrNameLst>
                                      </p:cBhvr>
                                      <p:tavLst>
                                        <p:tav tm="0">
                                          <p:val>
                                            <p:strVal val="1+#ppt_w/2"/>
                                          </p:val>
                                        </p:tav>
                                        <p:tav tm="100000">
                                          <p:val>
                                            <p:strVal val="#ppt_x"/>
                                          </p:val>
                                        </p:tav>
                                      </p:tavLst>
                                    </p:anim>
                                    <p:anim calcmode="lin" valueType="num">
                                      <p:cBhvr additive="base">
                                        <p:cTn id="27" dur="500" fill="hold"/>
                                        <p:tgtEl>
                                          <p:spTgt spid="30"/>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up)">
                                      <p:cBhvr>
                                        <p:cTn id="31" dur="500"/>
                                        <p:tgtEl>
                                          <p:spTgt spid="43"/>
                                        </p:tgtEl>
                                      </p:cBhvr>
                                    </p:animEffect>
                                  </p:childTnLst>
                                </p:cTn>
                              </p:par>
                              <p:par>
                                <p:cTn id="32" presetID="22" presetClass="entr" presetSubtype="4" fill="hold" grpId="0" nodeType="withEffect">
                                  <p:stCondLst>
                                    <p:cond delay="200"/>
                                  </p:stCondLst>
                                  <p:childTnLst>
                                    <p:set>
                                      <p:cBhvr>
                                        <p:cTn id="33" dur="1" fill="hold">
                                          <p:stCondLst>
                                            <p:cond delay="0"/>
                                          </p:stCondLst>
                                        </p:cTn>
                                        <p:tgtEl>
                                          <p:spTgt spid="36"/>
                                        </p:tgtEl>
                                        <p:attrNameLst>
                                          <p:attrName>style.visibility</p:attrName>
                                        </p:attrNameLst>
                                      </p:cBhvr>
                                      <p:to>
                                        <p:strVal val="visible"/>
                                      </p:to>
                                    </p:set>
                                    <p:animEffect transition="in" filter="wipe(down)">
                                      <p:cBhvr>
                                        <p:cTn id="3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6" grpId="0"/>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店chenying0907 1"/>
          <p:cNvGrpSpPr/>
          <p:nvPr/>
        </p:nvGrpSpPr>
        <p:grpSpPr>
          <a:xfrm>
            <a:off x="1306517" y="999156"/>
            <a:ext cx="1536494" cy="1339999"/>
            <a:chOff x="1306517" y="999156"/>
            <a:chExt cx="1536494" cy="1339999"/>
          </a:xfrm>
        </p:grpSpPr>
        <p:sp>
          <p:nvSpPr>
            <p:cNvPr id="3" name="文本框 2"/>
            <p:cNvSpPr txBox="1"/>
            <p:nvPr/>
          </p:nvSpPr>
          <p:spPr>
            <a:xfrm>
              <a:off x="1366878" y="1328038"/>
              <a:ext cx="1415772" cy="830997"/>
            </a:xfrm>
            <a:prstGeom prst="rect">
              <a:avLst/>
            </a:prstGeom>
            <a:noFill/>
            <a:effectLst>
              <a:outerShdw blurRad="63500" sx="102000" sy="102000" algn="ctr" rotWithShape="0">
                <a:prstClr val="black">
                  <a:alpha val="40000"/>
                </a:prstClr>
              </a:outerShdw>
            </a:effectLst>
          </p:spPr>
          <p:txBody>
            <a:bodyPr wrap="square" rtlCol="0">
              <a:spAutoFit/>
            </a:bodyPr>
            <a:lstStyle>
              <a:defPPr>
                <a:defRPr lang="zh-CN"/>
              </a:defPPr>
              <a:lvl1pPr algn="dist">
                <a:defRPr sz="4800">
                  <a:solidFill>
                    <a:srgbClr val="FDFCDC"/>
                  </a:solidFill>
                  <a:latin typeface="方正清刻本悦宋简体" panose="02000000000000000000" pitchFamily="2" charset="-122"/>
                  <a:ea typeface="方正清刻本悦宋简体" panose="02000000000000000000" pitchFamily="2" charset="-122"/>
                </a:defRPr>
              </a:lvl1pPr>
            </a:lstStyle>
            <a:p>
              <a:r>
                <a:rPr lang="zh-CN" altLang="en-US" dirty="0">
                  <a:solidFill>
                    <a:schemeClr val="accent1"/>
                  </a:solidFill>
                </a:rPr>
                <a:t>目录</a:t>
              </a:r>
            </a:p>
          </p:txBody>
        </p:sp>
        <p:grpSp>
          <p:nvGrpSpPr>
            <p:cNvPr id="8" name="淘宝店chenying0907 7"/>
            <p:cNvGrpSpPr/>
            <p:nvPr/>
          </p:nvGrpSpPr>
          <p:grpSpPr>
            <a:xfrm>
              <a:off x="1306517" y="2288355"/>
              <a:ext cx="1536494" cy="50800"/>
              <a:chOff x="1415505" y="1878673"/>
              <a:chExt cx="1536494" cy="50800"/>
            </a:xfrm>
          </p:grpSpPr>
          <p:cxnSp>
            <p:nvCxnSpPr>
              <p:cNvPr id="4" name="直接连接符 3"/>
              <p:cNvCxnSpPr/>
              <p:nvPr/>
            </p:nvCxnSpPr>
            <p:spPr>
              <a:xfrm>
                <a:off x="1415505" y="1878673"/>
                <a:ext cx="1536494" cy="0"/>
              </a:xfrm>
              <a:prstGeom prst="line">
                <a:avLst/>
              </a:prstGeom>
              <a:ln w="9525" cmpd="sng">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415505" y="1929473"/>
                <a:ext cx="1536494" cy="0"/>
              </a:xfrm>
              <a:prstGeom prst="line">
                <a:avLst/>
              </a:prstGeom>
              <a:ln w="9525" cmpd="sng">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337711" y="999156"/>
              <a:ext cx="1474107" cy="338554"/>
            </a:xfrm>
            <a:prstGeom prst="rect">
              <a:avLst/>
            </a:prstGeom>
            <a:noFill/>
          </p:spPr>
          <p:txBody>
            <a:bodyPr wrap="square" rtlCol="0">
              <a:spAutoFit/>
            </a:bodyPr>
            <a:lstStyle/>
            <a:p>
              <a:pPr algn="dist"/>
              <a:r>
                <a:rPr lang="en-US" altLang="zh-CN" sz="1600" dirty="0" smtClean="0">
                  <a:solidFill>
                    <a:schemeClr val="accent1">
                      <a:alpha val="60000"/>
                    </a:schemeClr>
                  </a:solidFill>
                  <a:latin typeface="Times New Roman" panose="02020603050405020304" pitchFamily="18" charset="0"/>
                  <a:ea typeface="微软雅黑 Light" panose="020B0502040204020203" pitchFamily="34" charset="-122"/>
                  <a:cs typeface="Times New Roman" panose="02020603050405020304" pitchFamily="18" charset="0"/>
                </a:rPr>
                <a:t>Contents</a:t>
              </a:r>
              <a:endParaRPr lang="zh-CN" altLang="en-US" sz="1600" dirty="0">
                <a:solidFill>
                  <a:schemeClr val="accent1">
                    <a:alpha val="60000"/>
                  </a:schemeClr>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grpSp>
      <p:grpSp>
        <p:nvGrpSpPr>
          <p:cNvPr id="15" name="淘宝店chenying0907 14"/>
          <p:cNvGrpSpPr/>
          <p:nvPr/>
        </p:nvGrpSpPr>
        <p:grpSpPr>
          <a:xfrm>
            <a:off x="5143848" y="566350"/>
            <a:ext cx="5828952" cy="865612"/>
            <a:chOff x="5143848" y="804818"/>
            <a:chExt cx="5828952" cy="865612"/>
          </a:xfrm>
        </p:grpSpPr>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3848" y="896769"/>
              <a:ext cx="357791" cy="356214"/>
            </a:xfrm>
            <a:prstGeom prst="rect">
              <a:avLst/>
            </a:prstGeom>
          </p:spPr>
        </p:pic>
        <p:sp>
          <p:nvSpPr>
            <p:cNvPr id="12" name="文本框 11"/>
            <p:cNvSpPr txBox="1"/>
            <p:nvPr/>
          </p:nvSpPr>
          <p:spPr>
            <a:xfrm>
              <a:off x="5627777" y="804818"/>
              <a:ext cx="2698175" cy="523220"/>
            </a:xfrm>
            <a:prstGeom prst="rect">
              <a:avLst/>
            </a:prstGeom>
            <a:noFill/>
          </p:spPr>
          <p:txBody>
            <a:bodyPr wrap="none" rtlCol="0">
              <a:spAutoFit/>
            </a:bodyPr>
            <a:lstStyle/>
            <a:p>
              <a:r>
                <a:rPr lang="zh-CN" altLang="en-US" sz="2800" dirty="0" smtClean="0">
                  <a:solidFill>
                    <a:schemeClr val="accent1"/>
                  </a:solidFill>
                  <a:latin typeface="方正清刻本悦宋简体" panose="02000000000000000000" pitchFamily="2" charset="-122"/>
                  <a:ea typeface="方正清刻本悦宋简体" panose="02000000000000000000" pitchFamily="2" charset="-122"/>
                </a:rPr>
                <a:t>在这里输入标题</a:t>
              </a:r>
              <a:endParaRPr lang="zh-CN" altLang="en-US"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13" name="淘宝店chenying0907 12"/>
            <p:cNvSpPr/>
            <p:nvPr/>
          </p:nvSpPr>
          <p:spPr>
            <a:xfrm>
              <a:off x="8192602" y="924375"/>
              <a:ext cx="2780198" cy="338554"/>
            </a:xfrm>
            <a:prstGeom prst="rect">
              <a:avLst/>
            </a:prstGeom>
            <a:noFill/>
          </p:spPr>
          <p:txBody>
            <a:bodyPr wrap="square" rtlCol="0">
              <a:spAutoFit/>
            </a:bodyPr>
            <a:lstStyle/>
            <a:p>
              <a:pPr algn="dist"/>
              <a:r>
                <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丨 </a:t>
              </a:r>
              <a:r>
                <a:rPr lang="en-US" altLang="zh-CN"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Your Title Here</a:t>
              </a:r>
              <a:endPar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sp>
          <p:nvSpPr>
            <p:cNvPr id="14" name="文本框 13"/>
            <p:cNvSpPr txBox="1"/>
            <p:nvPr/>
          </p:nvSpPr>
          <p:spPr>
            <a:xfrm>
              <a:off x="5627777" y="1331876"/>
              <a:ext cx="5314275" cy="338554"/>
            </a:xfrm>
            <a:prstGeom prst="rect">
              <a:avLst/>
            </a:prstGeom>
            <a:noFill/>
          </p:spPr>
          <p:txBody>
            <a:bodyPr wrap="none" rtlCol="0">
              <a:spAutoFit/>
            </a:bodyPr>
            <a:lstStyle/>
            <a:p>
              <a:r>
                <a:rPr lang="zh-CN" altLang="en-US" sz="1600" dirty="0" smtClean="0">
                  <a:solidFill>
                    <a:schemeClr val="accent1">
                      <a:alpha val="74000"/>
                    </a:schemeClr>
                  </a:solidFill>
                  <a:latin typeface="微软雅黑 Light" panose="020B0502040204020203" pitchFamily="34" charset="-122"/>
                  <a:ea typeface="微软雅黑 Light" panose="020B0502040204020203" pitchFamily="34" charset="-122"/>
                </a:rPr>
                <a:t>在这里输入一些描述性文字，是对这个章节的概括性描述</a:t>
              </a:r>
              <a:endParaRPr lang="zh-CN" altLang="en-US" sz="1100" dirty="0">
                <a:solidFill>
                  <a:schemeClr val="accent1">
                    <a:alpha val="74000"/>
                  </a:schemeClr>
                </a:solidFill>
                <a:latin typeface="微软雅黑 Light" panose="020B0502040204020203" pitchFamily="34" charset="-122"/>
                <a:ea typeface="微软雅黑 Light" panose="020B0502040204020203" pitchFamily="34" charset="-122"/>
              </a:endParaRPr>
            </a:p>
          </p:txBody>
        </p:sp>
      </p:grpSp>
      <p:grpSp>
        <p:nvGrpSpPr>
          <p:cNvPr id="16" name="淘宝店chenying0907 15"/>
          <p:cNvGrpSpPr/>
          <p:nvPr/>
        </p:nvGrpSpPr>
        <p:grpSpPr>
          <a:xfrm>
            <a:off x="5143848" y="2061300"/>
            <a:ext cx="5828952" cy="865612"/>
            <a:chOff x="5143848" y="804818"/>
            <a:chExt cx="5828952" cy="865612"/>
          </a:xfrm>
        </p:grpSpPr>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3848" y="896769"/>
              <a:ext cx="357791" cy="356214"/>
            </a:xfrm>
            <a:prstGeom prst="rect">
              <a:avLst/>
            </a:prstGeom>
          </p:spPr>
        </p:pic>
        <p:sp>
          <p:nvSpPr>
            <p:cNvPr id="18" name="文本框 17"/>
            <p:cNvSpPr txBox="1"/>
            <p:nvPr/>
          </p:nvSpPr>
          <p:spPr>
            <a:xfrm>
              <a:off x="5627777" y="804818"/>
              <a:ext cx="2698175" cy="523220"/>
            </a:xfrm>
            <a:prstGeom prst="rect">
              <a:avLst/>
            </a:prstGeom>
            <a:noFill/>
          </p:spPr>
          <p:txBody>
            <a:bodyPr wrap="none" rtlCol="0">
              <a:spAutoFit/>
            </a:bodyPr>
            <a:lstStyle/>
            <a:p>
              <a:r>
                <a:rPr lang="zh-CN" altLang="en-US" sz="2800" dirty="0" smtClean="0">
                  <a:solidFill>
                    <a:schemeClr val="accent1"/>
                  </a:solidFill>
                  <a:latin typeface="方正清刻本悦宋简体" panose="02000000000000000000" pitchFamily="2" charset="-122"/>
                  <a:ea typeface="方正清刻本悦宋简体" panose="02000000000000000000" pitchFamily="2" charset="-122"/>
                </a:rPr>
                <a:t>在这里输入标题</a:t>
              </a:r>
              <a:endParaRPr lang="zh-CN" altLang="en-US"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19" name="淘宝店chenying0907 18"/>
            <p:cNvSpPr/>
            <p:nvPr/>
          </p:nvSpPr>
          <p:spPr>
            <a:xfrm>
              <a:off x="8192602" y="924375"/>
              <a:ext cx="2780198" cy="338554"/>
            </a:xfrm>
            <a:prstGeom prst="rect">
              <a:avLst/>
            </a:prstGeom>
            <a:noFill/>
          </p:spPr>
          <p:txBody>
            <a:bodyPr wrap="square" rtlCol="0">
              <a:spAutoFit/>
            </a:bodyPr>
            <a:lstStyle/>
            <a:p>
              <a:pPr algn="dist"/>
              <a:r>
                <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丨 </a:t>
              </a:r>
              <a:r>
                <a:rPr lang="en-US" altLang="zh-CN"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Your Title Here</a:t>
              </a:r>
              <a:endPar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sp>
          <p:nvSpPr>
            <p:cNvPr id="20" name="文本框 19"/>
            <p:cNvSpPr txBox="1"/>
            <p:nvPr/>
          </p:nvSpPr>
          <p:spPr>
            <a:xfrm>
              <a:off x="5627777" y="1331876"/>
              <a:ext cx="5314275" cy="338554"/>
            </a:xfrm>
            <a:prstGeom prst="rect">
              <a:avLst/>
            </a:prstGeom>
            <a:noFill/>
          </p:spPr>
          <p:txBody>
            <a:bodyPr wrap="none" rtlCol="0">
              <a:spAutoFit/>
            </a:bodyPr>
            <a:lstStyle/>
            <a:p>
              <a:r>
                <a:rPr lang="zh-CN" altLang="en-US" sz="1600" dirty="0" smtClean="0">
                  <a:solidFill>
                    <a:schemeClr val="accent1">
                      <a:alpha val="74000"/>
                    </a:schemeClr>
                  </a:solidFill>
                  <a:latin typeface="微软雅黑 Light" panose="020B0502040204020203" pitchFamily="34" charset="-122"/>
                  <a:ea typeface="微软雅黑 Light" panose="020B0502040204020203" pitchFamily="34" charset="-122"/>
                </a:rPr>
                <a:t>在这里输入一些描述性文字，是对这个章节的概括性描述</a:t>
              </a:r>
              <a:endParaRPr lang="zh-CN" altLang="en-US" sz="1100" dirty="0">
                <a:solidFill>
                  <a:schemeClr val="accent1">
                    <a:alpha val="74000"/>
                  </a:schemeClr>
                </a:solidFill>
                <a:latin typeface="微软雅黑 Light" panose="020B0502040204020203" pitchFamily="34" charset="-122"/>
                <a:ea typeface="微软雅黑 Light" panose="020B0502040204020203" pitchFamily="34" charset="-122"/>
              </a:endParaRPr>
            </a:p>
          </p:txBody>
        </p:sp>
      </p:grpSp>
      <p:grpSp>
        <p:nvGrpSpPr>
          <p:cNvPr id="21" name="淘宝店chenying0907 20"/>
          <p:cNvGrpSpPr/>
          <p:nvPr/>
        </p:nvGrpSpPr>
        <p:grpSpPr>
          <a:xfrm>
            <a:off x="5143848" y="3556250"/>
            <a:ext cx="5828952" cy="865612"/>
            <a:chOff x="5143848" y="804818"/>
            <a:chExt cx="5828952" cy="865612"/>
          </a:xfrm>
        </p:grpSpPr>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3848" y="896769"/>
              <a:ext cx="357791" cy="356214"/>
            </a:xfrm>
            <a:prstGeom prst="rect">
              <a:avLst/>
            </a:prstGeom>
          </p:spPr>
        </p:pic>
        <p:sp>
          <p:nvSpPr>
            <p:cNvPr id="23" name="文本框 22"/>
            <p:cNvSpPr txBox="1"/>
            <p:nvPr/>
          </p:nvSpPr>
          <p:spPr>
            <a:xfrm>
              <a:off x="5627777" y="804818"/>
              <a:ext cx="2698175" cy="523220"/>
            </a:xfrm>
            <a:prstGeom prst="rect">
              <a:avLst/>
            </a:prstGeom>
            <a:noFill/>
          </p:spPr>
          <p:txBody>
            <a:bodyPr wrap="none" rtlCol="0">
              <a:spAutoFit/>
            </a:bodyPr>
            <a:lstStyle/>
            <a:p>
              <a:r>
                <a:rPr lang="zh-CN" altLang="en-US" sz="2800" dirty="0" smtClean="0">
                  <a:solidFill>
                    <a:schemeClr val="accent1"/>
                  </a:solidFill>
                  <a:latin typeface="方正清刻本悦宋简体" panose="02000000000000000000" pitchFamily="2" charset="-122"/>
                  <a:ea typeface="方正清刻本悦宋简体" panose="02000000000000000000" pitchFamily="2" charset="-122"/>
                </a:rPr>
                <a:t>在这里输入标题</a:t>
              </a:r>
              <a:endParaRPr lang="zh-CN" altLang="en-US"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24" name="淘宝店chenying0907 23"/>
            <p:cNvSpPr/>
            <p:nvPr/>
          </p:nvSpPr>
          <p:spPr>
            <a:xfrm>
              <a:off x="8192602" y="924375"/>
              <a:ext cx="2780198" cy="338554"/>
            </a:xfrm>
            <a:prstGeom prst="rect">
              <a:avLst/>
            </a:prstGeom>
            <a:noFill/>
          </p:spPr>
          <p:txBody>
            <a:bodyPr wrap="square" rtlCol="0">
              <a:spAutoFit/>
            </a:bodyPr>
            <a:lstStyle/>
            <a:p>
              <a:pPr algn="dist"/>
              <a:r>
                <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丨 </a:t>
              </a:r>
              <a:r>
                <a:rPr lang="en-US" altLang="zh-CN"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Your Title Here</a:t>
              </a:r>
              <a:endPar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sp>
          <p:nvSpPr>
            <p:cNvPr id="25" name="文本框 24"/>
            <p:cNvSpPr txBox="1"/>
            <p:nvPr/>
          </p:nvSpPr>
          <p:spPr>
            <a:xfrm>
              <a:off x="5627777" y="1331876"/>
              <a:ext cx="5314275" cy="338554"/>
            </a:xfrm>
            <a:prstGeom prst="rect">
              <a:avLst/>
            </a:prstGeom>
            <a:noFill/>
          </p:spPr>
          <p:txBody>
            <a:bodyPr wrap="none" rtlCol="0">
              <a:spAutoFit/>
            </a:bodyPr>
            <a:lstStyle/>
            <a:p>
              <a:r>
                <a:rPr lang="zh-CN" altLang="en-US" sz="1600" dirty="0" smtClean="0">
                  <a:solidFill>
                    <a:schemeClr val="accent1">
                      <a:alpha val="74000"/>
                    </a:schemeClr>
                  </a:solidFill>
                  <a:latin typeface="微软雅黑 Light" panose="020B0502040204020203" pitchFamily="34" charset="-122"/>
                  <a:ea typeface="微软雅黑 Light" panose="020B0502040204020203" pitchFamily="34" charset="-122"/>
                </a:rPr>
                <a:t>在这里输入一些描述性文字，是对这个章节的概括性描述</a:t>
              </a:r>
              <a:endParaRPr lang="zh-CN" altLang="en-US" sz="1100" dirty="0">
                <a:solidFill>
                  <a:schemeClr val="accent1">
                    <a:alpha val="74000"/>
                  </a:schemeClr>
                </a:solidFill>
                <a:latin typeface="微软雅黑 Light" panose="020B0502040204020203" pitchFamily="34" charset="-122"/>
                <a:ea typeface="微软雅黑 Light" panose="020B0502040204020203" pitchFamily="34" charset="-122"/>
              </a:endParaRPr>
            </a:p>
          </p:txBody>
        </p:sp>
      </p:grpSp>
      <p:grpSp>
        <p:nvGrpSpPr>
          <p:cNvPr id="26" name="淘宝店chenying0907 25"/>
          <p:cNvGrpSpPr/>
          <p:nvPr/>
        </p:nvGrpSpPr>
        <p:grpSpPr>
          <a:xfrm>
            <a:off x="5143848" y="5051199"/>
            <a:ext cx="5828952" cy="865612"/>
            <a:chOff x="5143848" y="804818"/>
            <a:chExt cx="5828952" cy="865612"/>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3848" y="896769"/>
              <a:ext cx="357791" cy="356214"/>
            </a:xfrm>
            <a:prstGeom prst="rect">
              <a:avLst/>
            </a:prstGeom>
          </p:spPr>
        </p:pic>
        <p:sp>
          <p:nvSpPr>
            <p:cNvPr id="28" name="文本框 27"/>
            <p:cNvSpPr txBox="1"/>
            <p:nvPr/>
          </p:nvSpPr>
          <p:spPr>
            <a:xfrm>
              <a:off x="5627777" y="804818"/>
              <a:ext cx="2698175" cy="523220"/>
            </a:xfrm>
            <a:prstGeom prst="rect">
              <a:avLst/>
            </a:prstGeom>
            <a:noFill/>
          </p:spPr>
          <p:txBody>
            <a:bodyPr wrap="none" rtlCol="0">
              <a:spAutoFit/>
            </a:bodyPr>
            <a:lstStyle/>
            <a:p>
              <a:r>
                <a:rPr lang="zh-CN" altLang="en-US" sz="2800" dirty="0" smtClean="0">
                  <a:solidFill>
                    <a:schemeClr val="accent1"/>
                  </a:solidFill>
                  <a:latin typeface="方正清刻本悦宋简体" panose="02000000000000000000" pitchFamily="2" charset="-122"/>
                  <a:ea typeface="方正清刻本悦宋简体" panose="02000000000000000000" pitchFamily="2" charset="-122"/>
                </a:rPr>
                <a:t>在这里输入标题</a:t>
              </a:r>
              <a:endParaRPr lang="zh-CN" altLang="en-US"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29" name="淘宝店chenying0907 28"/>
            <p:cNvSpPr/>
            <p:nvPr/>
          </p:nvSpPr>
          <p:spPr>
            <a:xfrm>
              <a:off x="8192602" y="924375"/>
              <a:ext cx="2780198" cy="338554"/>
            </a:xfrm>
            <a:prstGeom prst="rect">
              <a:avLst/>
            </a:prstGeom>
            <a:noFill/>
          </p:spPr>
          <p:txBody>
            <a:bodyPr wrap="square" rtlCol="0">
              <a:spAutoFit/>
            </a:bodyPr>
            <a:lstStyle/>
            <a:p>
              <a:pPr algn="dist"/>
              <a:r>
                <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丨 </a:t>
              </a:r>
              <a:r>
                <a:rPr lang="en-US" altLang="zh-CN"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Your Title Here</a:t>
              </a:r>
              <a:endPar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sp>
          <p:nvSpPr>
            <p:cNvPr id="30" name="文本框 29"/>
            <p:cNvSpPr txBox="1"/>
            <p:nvPr/>
          </p:nvSpPr>
          <p:spPr>
            <a:xfrm>
              <a:off x="5627777" y="1331876"/>
              <a:ext cx="5314275" cy="338554"/>
            </a:xfrm>
            <a:prstGeom prst="rect">
              <a:avLst/>
            </a:prstGeom>
            <a:noFill/>
          </p:spPr>
          <p:txBody>
            <a:bodyPr wrap="none" rtlCol="0">
              <a:spAutoFit/>
            </a:bodyPr>
            <a:lstStyle/>
            <a:p>
              <a:r>
                <a:rPr lang="zh-CN" altLang="en-US" sz="1600" dirty="0" smtClean="0">
                  <a:solidFill>
                    <a:schemeClr val="accent1">
                      <a:alpha val="74000"/>
                    </a:schemeClr>
                  </a:solidFill>
                  <a:latin typeface="微软雅黑 Light" panose="020B0502040204020203" pitchFamily="34" charset="-122"/>
                  <a:ea typeface="微软雅黑 Light" panose="020B0502040204020203" pitchFamily="34" charset="-122"/>
                </a:rPr>
                <a:t>在这里输入一些描述性文字，是对这个章节的概括性描述</a:t>
              </a:r>
              <a:endParaRPr lang="zh-CN" altLang="en-US" sz="1100" dirty="0">
                <a:solidFill>
                  <a:schemeClr val="accent1">
                    <a:alpha val="74000"/>
                  </a:schemeClr>
                </a:solidFill>
                <a:latin typeface="微软雅黑 Light" panose="020B0502040204020203" pitchFamily="34" charset="-122"/>
                <a:ea typeface="微软雅黑 Light" panose="020B0502040204020203" pitchFamily="34"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anim calcmode="lin" valueType="num">
                                      <p:cBhvr>
                                        <p:cTn id="12" dur="500" fill="hold"/>
                                        <p:tgtEl>
                                          <p:spTgt spid="15"/>
                                        </p:tgtEl>
                                        <p:attrNameLst>
                                          <p:attrName>ppt_x</p:attrName>
                                        </p:attrNameLst>
                                      </p:cBhvr>
                                      <p:tavLst>
                                        <p:tav tm="0">
                                          <p:val>
                                            <p:strVal val="#ppt_x"/>
                                          </p:val>
                                        </p:tav>
                                        <p:tav tm="100000">
                                          <p:val>
                                            <p:strVal val="#ppt_x"/>
                                          </p:val>
                                        </p:tav>
                                      </p:tavLst>
                                    </p:anim>
                                    <p:anim calcmode="lin" valueType="num">
                                      <p:cBhvr>
                                        <p:cTn id="13" dur="500" fill="hold"/>
                                        <p:tgtEl>
                                          <p:spTgt spid="1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anim calcmode="lin" valueType="num">
                                      <p:cBhvr>
                                        <p:cTn id="17" dur="500" fill="hold"/>
                                        <p:tgtEl>
                                          <p:spTgt spid="16"/>
                                        </p:tgtEl>
                                        <p:attrNameLst>
                                          <p:attrName>ppt_x</p:attrName>
                                        </p:attrNameLst>
                                      </p:cBhvr>
                                      <p:tavLst>
                                        <p:tav tm="0">
                                          <p:val>
                                            <p:strVal val="#ppt_x"/>
                                          </p:val>
                                        </p:tav>
                                        <p:tav tm="100000">
                                          <p:val>
                                            <p:strVal val="#ppt_x"/>
                                          </p:val>
                                        </p:tav>
                                      </p:tavLst>
                                    </p:anim>
                                    <p:anim calcmode="lin" valueType="num">
                                      <p:cBhvr>
                                        <p:cTn id="18" dur="500" fill="hold"/>
                                        <p:tgtEl>
                                          <p:spTgt spid="1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20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anim calcmode="lin" valueType="num">
                                      <p:cBhvr>
                                        <p:cTn id="22" dur="500" fill="hold"/>
                                        <p:tgtEl>
                                          <p:spTgt spid="21"/>
                                        </p:tgtEl>
                                        <p:attrNameLst>
                                          <p:attrName>ppt_x</p:attrName>
                                        </p:attrNameLst>
                                      </p:cBhvr>
                                      <p:tavLst>
                                        <p:tav tm="0">
                                          <p:val>
                                            <p:strVal val="#ppt_x"/>
                                          </p:val>
                                        </p:tav>
                                        <p:tav tm="100000">
                                          <p:val>
                                            <p:strVal val="#ppt_x"/>
                                          </p:val>
                                        </p:tav>
                                      </p:tavLst>
                                    </p:anim>
                                    <p:anim calcmode="lin" valueType="num">
                                      <p:cBhvr>
                                        <p:cTn id="23" dur="500" fill="hold"/>
                                        <p:tgtEl>
                                          <p:spTgt spid="21"/>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30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anim calcmode="lin" valueType="num">
                                      <p:cBhvr>
                                        <p:cTn id="27" dur="500" fill="hold"/>
                                        <p:tgtEl>
                                          <p:spTgt spid="26"/>
                                        </p:tgtEl>
                                        <p:attrNameLst>
                                          <p:attrName>ppt_x</p:attrName>
                                        </p:attrNameLst>
                                      </p:cBhvr>
                                      <p:tavLst>
                                        <p:tav tm="0">
                                          <p:val>
                                            <p:strVal val="#ppt_x"/>
                                          </p:val>
                                        </p:tav>
                                        <p:tav tm="100000">
                                          <p:val>
                                            <p:strVal val="#ppt_x"/>
                                          </p:val>
                                        </p:tav>
                                      </p:tavLst>
                                    </p:anim>
                                    <p:anim calcmode="lin" valueType="num">
                                      <p:cBhvr>
                                        <p:cTn id="28"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图片 63"/>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2029294">
            <a:off x="10230637" y="4257613"/>
            <a:ext cx="873765" cy="645881"/>
          </a:xfrm>
          <a:prstGeom prst="rect">
            <a:avLst/>
          </a:prstGeom>
        </p:spPr>
      </p:pic>
      <p:pic>
        <p:nvPicPr>
          <p:cNvPr id="63" name="图片 62"/>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2029294">
            <a:off x="8143634" y="4257614"/>
            <a:ext cx="873765" cy="645881"/>
          </a:xfrm>
          <a:prstGeom prst="rect">
            <a:avLst/>
          </a:prstGeom>
        </p:spPr>
      </p:pic>
      <p:pic>
        <p:nvPicPr>
          <p:cNvPr id="62" name="图片 61"/>
          <p:cNvPicPr>
            <a:picLocks noChangeAspect="1"/>
          </p:cNvPicPr>
          <p:nvPr/>
        </p:nvPicPr>
        <p:blipFill rotWithShape="1">
          <a:blip r:embed="rId3" cstate="print">
            <a:extLst>
              <a:ext uri="{28A0092B-C50C-407E-A947-70E740481C1C}">
                <a14:useLocalDpi xmlns:a14="http://schemas.microsoft.com/office/drawing/2010/main" val="0"/>
              </a:ext>
            </a:extLst>
          </a:blip>
          <a:srcRect l="-3984" t="-1284"/>
          <a:stretch>
            <a:fillRect/>
          </a:stretch>
        </p:blipFill>
        <p:spPr>
          <a:xfrm rot="20419978">
            <a:off x="6503722" y="4238009"/>
            <a:ext cx="739661" cy="759759"/>
          </a:xfrm>
          <a:prstGeom prst="rect">
            <a:avLst/>
          </a:prstGeom>
        </p:spPr>
      </p:pic>
      <p:pic>
        <p:nvPicPr>
          <p:cNvPr id="61" name="图片 60"/>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20419978">
            <a:off x="5053944" y="4246128"/>
            <a:ext cx="873765" cy="645881"/>
          </a:xfrm>
          <a:prstGeom prst="rect">
            <a:avLst/>
          </a:prstGeom>
        </p:spPr>
      </p:pic>
      <p:pic>
        <p:nvPicPr>
          <p:cNvPr id="60" name="图片 59"/>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20419978">
            <a:off x="2984873" y="4228155"/>
            <a:ext cx="873765" cy="645881"/>
          </a:xfrm>
          <a:prstGeom prst="rect">
            <a:avLst/>
          </a:prstGeom>
        </p:spPr>
      </p:pic>
      <p:pic>
        <p:nvPicPr>
          <p:cNvPr id="52" name="图片 51"/>
          <p:cNvPicPr>
            <a:picLocks noChangeAspect="1"/>
          </p:cNvPicPr>
          <p:nvPr/>
        </p:nvPicPr>
        <p:blipFill rotWithShape="1">
          <a:blip r:embed="rId2" cstate="print">
            <a:extLst>
              <a:ext uri="{28A0092B-C50C-407E-A947-70E740481C1C}">
                <a14:useLocalDpi xmlns:a14="http://schemas.microsoft.com/office/drawing/2010/main" val="0"/>
              </a:ext>
            </a:extLst>
          </a:blip>
          <a:srcRect l="-3054" t="-1284" r="-7711"/>
          <a:stretch>
            <a:fillRect/>
          </a:stretch>
        </p:blipFill>
        <p:spPr>
          <a:xfrm rot="14488299">
            <a:off x="1550435" y="4169105"/>
            <a:ext cx="873765" cy="645881"/>
          </a:xfrm>
          <a:prstGeom prst="rect">
            <a:avLst/>
          </a:prstGeom>
        </p:spPr>
      </p:pic>
      <p:grpSp>
        <p:nvGrpSpPr>
          <p:cNvPr id="2" name="淘宝店chenying0907 1"/>
          <p:cNvGrpSpPr/>
          <p:nvPr/>
        </p:nvGrpSpPr>
        <p:grpSpPr>
          <a:xfrm>
            <a:off x="2937998" y="205130"/>
            <a:ext cx="6316003" cy="1142452"/>
            <a:chOff x="2937998" y="205130"/>
            <a:chExt cx="6316003" cy="1142452"/>
          </a:xfrm>
        </p:grpSpPr>
        <p:grpSp>
          <p:nvGrpSpPr>
            <p:cNvPr id="3" name="淘宝店chenying0907 2"/>
            <p:cNvGrpSpPr/>
            <p:nvPr/>
          </p:nvGrpSpPr>
          <p:grpSpPr>
            <a:xfrm>
              <a:off x="4657144" y="598751"/>
              <a:ext cx="2877711" cy="748831"/>
              <a:chOff x="4634754" y="572903"/>
              <a:chExt cx="2877711" cy="748831"/>
            </a:xfrm>
          </p:grpSpPr>
          <p:sp>
            <p:nvSpPr>
              <p:cNvPr id="5" name="文本框 4"/>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6" name="文本框 5"/>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graphicFrame>
        <p:nvGraphicFramePr>
          <p:cNvPr id="7" name="图表 6"/>
          <p:cNvGraphicFramePr/>
          <p:nvPr/>
        </p:nvGraphicFramePr>
        <p:xfrm>
          <a:off x="857250" y="1003856"/>
          <a:ext cx="10477499" cy="3294996"/>
        </p:xfrm>
        <a:graphic>
          <a:graphicData uri="http://schemas.openxmlformats.org/drawingml/2006/chart">
            <c:chart xmlns:c="http://schemas.openxmlformats.org/drawingml/2006/chart" xmlns:r="http://schemas.openxmlformats.org/officeDocument/2006/relationships" r:id="rId5"/>
          </a:graphicData>
        </a:graphic>
      </p:graphicFrame>
      <p:grpSp>
        <p:nvGrpSpPr>
          <p:cNvPr id="8" name="淘宝店chenying0907 7"/>
          <p:cNvGrpSpPr/>
          <p:nvPr/>
        </p:nvGrpSpPr>
        <p:grpSpPr>
          <a:xfrm>
            <a:off x="1043523" y="4232591"/>
            <a:ext cx="1635598" cy="1798148"/>
            <a:chOff x="1043523" y="4232591"/>
            <a:chExt cx="1635598" cy="1798148"/>
          </a:xfrm>
        </p:grpSpPr>
        <p:grpSp>
          <p:nvGrpSpPr>
            <p:cNvPr id="9" name="淘宝店chenying0907 8"/>
            <p:cNvGrpSpPr/>
            <p:nvPr/>
          </p:nvGrpSpPr>
          <p:grpSpPr>
            <a:xfrm>
              <a:off x="1516657" y="4232591"/>
              <a:ext cx="637014" cy="637010"/>
              <a:chOff x="1181430" y="3152121"/>
              <a:chExt cx="790246" cy="790242"/>
            </a:xfrm>
          </p:grpSpPr>
          <p:sp>
            <p:nvSpPr>
              <p:cNvPr id="13" name="圆角淘宝店chenying0907 12"/>
              <p:cNvSpPr/>
              <p:nvPr/>
            </p:nvSpPr>
            <p:spPr>
              <a:xfrm>
                <a:off x="1181430" y="3152121"/>
                <a:ext cx="790246" cy="790242"/>
              </a:xfrm>
              <a:prstGeom prst="roundRect">
                <a:avLst>
                  <a:gd name="adj" fmla="val 35209"/>
                </a:avLst>
              </a:prstGeom>
              <a:solidFill>
                <a:schemeClr val="accent1"/>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14" name="Freeform 135"/>
              <p:cNvSpPr>
                <a:spLocks noEditPoints="1"/>
              </p:cNvSpPr>
              <p:nvPr/>
            </p:nvSpPr>
            <p:spPr bwMode="auto">
              <a:xfrm>
                <a:off x="1348667" y="3364934"/>
                <a:ext cx="455772" cy="364616"/>
              </a:xfrm>
              <a:custGeom>
                <a:avLst/>
                <a:gdLst>
                  <a:gd name="T0" fmla="*/ 197 w 207"/>
                  <a:gd name="T1" fmla="*/ 0 h 166"/>
                  <a:gd name="T2" fmla="*/ 9 w 207"/>
                  <a:gd name="T3" fmla="*/ 0 h 166"/>
                  <a:gd name="T4" fmla="*/ 0 w 207"/>
                  <a:gd name="T5" fmla="*/ 10 h 166"/>
                  <a:gd name="T6" fmla="*/ 0 w 207"/>
                  <a:gd name="T7" fmla="*/ 126 h 166"/>
                  <a:gd name="T8" fmla="*/ 9 w 207"/>
                  <a:gd name="T9" fmla="*/ 135 h 166"/>
                  <a:gd name="T10" fmla="*/ 80 w 207"/>
                  <a:gd name="T11" fmla="*/ 135 h 166"/>
                  <a:gd name="T12" fmla="*/ 80 w 207"/>
                  <a:gd name="T13" fmla="*/ 157 h 166"/>
                  <a:gd name="T14" fmla="*/ 60 w 207"/>
                  <a:gd name="T15" fmla="*/ 157 h 166"/>
                  <a:gd name="T16" fmla="*/ 60 w 207"/>
                  <a:gd name="T17" fmla="*/ 166 h 166"/>
                  <a:gd name="T18" fmla="*/ 147 w 207"/>
                  <a:gd name="T19" fmla="*/ 166 h 166"/>
                  <a:gd name="T20" fmla="*/ 147 w 207"/>
                  <a:gd name="T21" fmla="*/ 157 h 166"/>
                  <a:gd name="T22" fmla="*/ 126 w 207"/>
                  <a:gd name="T23" fmla="*/ 157 h 166"/>
                  <a:gd name="T24" fmla="*/ 126 w 207"/>
                  <a:gd name="T25" fmla="*/ 135 h 166"/>
                  <a:gd name="T26" fmla="*/ 197 w 207"/>
                  <a:gd name="T27" fmla="*/ 135 h 166"/>
                  <a:gd name="T28" fmla="*/ 207 w 207"/>
                  <a:gd name="T29" fmla="*/ 126 h 166"/>
                  <a:gd name="T30" fmla="*/ 207 w 207"/>
                  <a:gd name="T31" fmla="*/ 10 h 166"/>
                  <a:gd name="T32" fmla="*/ 197 w 207"/>
                  <a:gd name="T33" fmla="*/ 0 h 166"/>
                  <a:gd name="T34" fmla="*/ 199 w 207"/>
                  <a:gd name="T35" fmla="*/ 126 h 166"/>
                  <a:gd name="T36" fmla="*/ 197 w 207"/>
                  <a:gd name="T37" fmla="*/ 127 h 166"/>
                  <a:gd name="T38" fmla="*/ 9 w 207"/>
                  <a:gd name="T39" fmla="*/ 127 h 166"/>
                  <a:gd name="T40" fmla="*/ 8 w 207"/>
                  <a:gd name="T41" fmla="*/ 126 h 166"/>
                  <a:gd name="T42" fmla="*/ 8 w 207"/>
                  <a:gd name="T43" fmla="*/ 10 h 166"/>
                  <a:gd name="T44" fmla="*/ 9 w 207"/>
                  <a:gd name="T45" fmla="*/ 8 h 166"/>
                  <a:gd name="T46" fmla="*/ 197 w 207"/>
                  <a:gd name="T47" fmla="*/ 8 h 166"/>
                  <a:gd name="T48" fmla="*/ 199 w 207"/>
                  <a:gd name="T49" fmla="*/ 10 h 166"/>
                  <a:gd name="T50" fmla="*/ 199 w 207"/>
                  <a:gd name="T51" fmla="*/ 12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7" h="166">
                    <a:moveTo>
                      <a:pt x="197" y="0"/>
                    </a:moveTo>
                    <a:cubicBezTo>
                      <a:pt x="9" y="0"/>
                      <a:pt x="9" y="0"/>
                      <a:pt x="9" y="0"/>
                    </a:cubicBezTo>
                    <a:cubicBezTo>
                      <a:pt x="4" y="0"/>
                      <a:pt x="0" y="4"/>
                      <a:pt x="0" y="10"/>
                    </a:cubicBezTo>
                    <a:cubicBezTo>
                      <a:pt x="0" y="126"/>
                      <a:pt x="0" y="126"/>
                      <a:pt x="0" y="126"/>
                    </a:cubicBezTo>
                    <a:cubicBezTo>
                      <a:pt x="0" y="131"/>
                      <a:pt x="4" y="135"/>
                      <a:pt x="9" y="135"/>
                    </a:cubicBezTo>
                    <a:cubicBezTo>
                      <a:pt x="80" y="135"/>
                      <a:pt x="80" y="135"/>
                      <a:pt x="80" y="135"/>
                    </a:cubicBezTo>
                    <a:cubicBezTo>
                      <a:pt x="80" y="157"/>
                      <a:pt x="80" y="157"/>
                      <a:pt x="80" y="157"/>
                    </a:cubicBezTo>
                    <a:cubicBezTo>
                      <a:pt x="60" y="157"/>
                      <a:pt x="60" y="157"/>
                      <a:pt x="60" y="157"/>
                    </a:cubicBezTo>
                    <a:cubicBezTo>
                      <a:pt x="60" y="166"/>
                      <a:pt x="60" y="166"/>
                      <a:pt x="60" y="166"/>
                    </a:cubicBezTo>
                    <a:cubicBezTo>
                      <a:pt x="147" y="166"/>
                      <a:pt x="147" y="166"/>
                      <a:pt x="147" y="166"/>
                    </a:cubicBezTo>
                    <a:cubicBezTo>
                      <a:pt x="147" y="157"/>
                      <a:pt x="147" y="157"/>
                      <a:pt x="147" y="157"/>
                    </a:cubicBezTo>
                    <a:cubicBezTo>
                      <a:pt x="126" y="157"/>
                      <a:pt x="126" y="157"/>
                      <a:pt x="126" y="157"/>
                    </a:cubicBezTo>
                    <a:cubicBezTo>
                      <a:pt x="126" y="135"/>
                      <a:pt x="126" y="135"/>
                      <a:pt x="126" y="135"/>
                    </a:cubicBezTo>
                    <a:cubicBezTo>
                      <a:pt x="197" y="135"/>
                      <a:pt x="197" y="135"/>
                      <a:pt x="197" y="135"/>
                    </a:cubicBezTo>
                    <a:cubicBezTo>
                      <a:pt x="202" y="135"/>
                      <a:pt x="207" y="131"/>
                      <a:pt x="207" y="126"/>
                    </a:cubicBezTo>
                    <a:cubicBezTo>
                      <a:pt x="207" y="10"/>
                      <a:pt x="207" y="10"/>
                      <a:pt x="207" y="10"/>
                    </a:cubicBezTo>
                    <a:cubicBezTo>
                      <a:pt x="207" y="4"/>
                      <a:pt x="202" y="0"/>
                      <a:pt x="197" y="0"/>
                    </a:cubicBezTo>
                    <a:close/>
                    <a:moveTo>
                      <a:pt x="199" y="126"/>
                    </a:moveTo>
                    <a:cubicBezTo>
                      <a:pt x="199" y="126"/>
                      <a:pt x="198" y="127"/>
                      <a:pt x="197" y="127"/>
                    </a:cubicBezTo>
                    <a:cubicBezTo>
                      <a:pt x="9" y="127"/>
                      <a:pt x="9" y="127"/>
                      <a:pt x="9" y="127"/>
                    </a:cubicBezTo>
                    <a:cubicBezTo>
                      <a:pt x="8" y="127"/>
                      <a:pt x="8" y="126"/>
                      <a:pt x="8" y="126"/>
                    </a:cubicBezTo>
                    <a:cubicBezTo>
                      <a:pt x="8" y="10"/>
                      <a:pt x="8" y="10"/>
                      <a:pt x="8" y="10"/>
                    </a:cubicBezTo>
                    <a:cubicBezTo>
                      <a:pt x="8" y="9"/>
                      <a:pt x="8" y="8"/>
                      <a:pt x="9" y="8"/>
                    </a:cubicBezTo>
                    <a:cubicBezTo>
                      <a:pt x="197" y="8"/>
                      <a:pt x="197" y="8"/>
                      <a:pt x="197" y="8"/>
                    </a:cubicBezTo>
                    <a:cubicBezTo>
                      <a:pt x="198" y="8"/>
                      <a:pt x="199" y="9"/>
                      <a:pt x="199" y="10"/>
                    </a:cubicBezTo>
                    <a:lnTo>
                      <a:pt x="199" y="126"/>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10" name="淘宝店chenying0907 9"/>
            <p:cNvGrpSpPr/>
            <p:nvPr/>
          </p:nvGrpSpPr>
          <p:grpSpPr>
            <a:xfrm>
              <a:off x="1043523" y="4915409"/>
              <a:ext cx="1635598" cy="1115330"/>
              <a:chOff x="23665" y="4584229"/>
              <a:chExt cx="2018497" cy="1115330"/>
            </a:xfrm>
          </p:grpSpPr>
          <p:sp>
            <p:nvSpPr>
              <p:cNvPr id="11" name="文本框 10"/>
              <p:cNvSpPr txBox="1"/>
              <p:nvPr/>
            </p:nvSpPr>
            <p:spPr>
              <a:xfrm>
                <a:off x="349220" y="4584229"/>
                <a:ext cx="1367382" cy="369332"/>
              </a:xfrm>
              <a:prstGeom prst="rect">
                <a:avLst/>
              </a:prstGeom>
              <a:noFill/>
            </p:spPr>
            <p:txBody>
              <a:bodyPr wrap="none" rtlCol="0">
                <a:spAutoFit/>
              </a:bodyPr>
              <a:lstStyle/>
              <a:p>
                <a:pPr algn="ctr"/>
                <a:r>
                  <a:rPr lang="zh-CN" altLang="en-US" dirty="0" smtClean="0">
                    <a:solidFill>
                      <a:schemeClr val="accent1"/>
                    </a:solidFill>
                    <a:latin typeface="+mj-lt"/>
                    <a:ea typeface="微软雅黑 Light" panose="020B0502040204020203" pitchFamily="34" charset="-122"/>
                  </a:rPr>
                  <a:t>添加信息</a:t>
                </a:r>
              </a:p>
            </p:txBody>
          </p:sp>
          <p:sp>
            <p:nvSpPr>
              <p:cNvPr id="12" name="淘宝店chenying0907 11"/>
              <p:cNvSpPr/>
              <p:nvPr/>
            </p:nvSpPr>
            <p:spPr>
              <a:xfrm>
                <a:off x="23665" y="4960895"/>
                <a:ext cx="2018497" cy="738664"/>
              </a:xfrm>
              <a:prstGeom prst="rect">
                <a:avLst/>
              </a:prstGeom>
            </p:spPr>
            <p:txBody>
              <a:bodyPr wrap="square">
                <a:spAutoFit/>
              </a:bodyPr>
              <a:lstStyle/>
              <a:p>
                <a:pPr algn="ctr"/>
                <a:r>
                  <a:rPr lang="zh-CN" altLang="en-US" sz="1400" dirty="0">
                    <a:solidFill>
                      <a:srgbClr val="DDCCA4"/>
                    </a:solidFill>
                    <a:latin typeface="微软雅黑 Light" panose="020B0502040204020203" pitchFamily="34" charset="-122"/>
                    <a:ea typeface="微软雅黑 Light" panose="020B0502040204020203" pitchFamily="34" charset="-122"/>
                  </a:rPr>
                  <a:t>雅罗米尔的母亲把对爱情的浪漫梦想转移到儿子身上</a:t>
                </a:r>
              </a:p>
            </p:txBody>
          </p:sp>
        </p:grpSp>
      </p:grpSp>
      <p:grpSp>
        <p:nvGrpSpPr>
          <p:cNvPr id="15" name="淘宝店chenying0907 14"/>
          <p:cNvGrpSpPr/>
          <p:nvPr/>
        </p:nvGrpSpPr>
        <p:grpSpPr>
          <a:xfrm>
            <a:off x="2745590" y="4232591"/>
            <a:ext cx="1635598" cy="1798148"/>
            <a:chOff x="2745590" y="4232591"/>
            <a:chExt cx="1635598" cy="1798148"/>
          </a:xfrm>
        </p:grpSpPr>
        <p:grpSp>
          <p:nvGrpSpPr>
            <p:cNvPr id="16" name="淘宝店chenying0907 15"/>
            <p:cNvGrpSpPr/>
            <p:nvPr/>
          </p:nvGrpSpPr>
          <p:grpSpPr>
            <a:xfrm>
              <a:off x="3218724" y="4232591"/>
              <a:ext cx="637014" cy="637010"/>
              <a:chOff x="2611162" y="3152121"/>
              <a:chExt cx="790246" cy="790242"/>
            </a:xfrm>
          </p:grpSpPr>
          <p:sp>
            <p:nvSpPr>
              <p:cNvPr id="20" name="圆角淘宝店chenying0907 19"/>
              <p:cNvSpPr/>
              <p:nvPr/>
            </p:nvSpPr>
            <p:spPr>
              <a:xfrm>
                <a:off x="2611162" y="3152121"/>
                <a:ext cx="790246" cy="790242"/>
              </a:xfrm>
              <a:prstGeom prst="roundRect">
                <a:avLst>
                  <a:gd name="adj" fmla="val 35209"/>
                </a:avLst>
              </a:prstGeom>
              <a:solidFill>
                <a:schemeClr val="accent1"/>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solidFill>
                    <a:schemeClr val="accent1"/>
                  </a:solidFill>
                </a:endParaRPr>
              </a:p>
            </p:txBody>
          </p:sp>
          <p:sp>
            <p:nvSpPr>
              <p:cNvPr id="21" name="Freeform 88"/>
              <p:cNvSpPr>
                <a:spLocks noEditPoints="1"/>
              </p:cNvSpPr>
              <p:nvPr/>
            </p:nvSpPr>
            <p:spPr bwMode="auto">
              <a:xfrm>
                <a:off x="2792117" y="3395558"/>
                <a:ext cx="428336" cy="303368"/>
              </a:xfrm>
              <a:custGeom>
                <a:avLst/>
                <a:gdLst>
                  <a:gd name="T0" fmla="*/ 110 w 210"/>
                  <a:gd name="T1" fmla="*/ 149 h 149"/>
                  <a:gd name="T2" fmla="*/ 110 w 210"/>
                  <a:gd name="T3" fmla="*/ 149 h 149"/>
                  <a:gd name="T4" fmla="*/ 33 w 210"/>
                  <a:gd name="T5" fmla="*/ 147 h 149"/>
                  <a:gd name="T6" fmla="*/ 3 w 210"/>
                  <a:gd name="T7" fmla="*/ 117 h 149"/>
                  <a:gd name="T8" fmla="*/ 3 w 210"/>
                  <a:gd name="T9" fmla="*/ 33 h 149"/>
                  <a:gd name="T10" fmla="*/ 33 w 210"/>
                  <a:gd name="T11" fmla="*/ 3 h 149"/>
                  <a:gd name="T12" fmla="*/ 176 w 210"/>
                  <a:gd name="T13" fmla="*/ 3 h 149"/>
                  <a:gd name="T14" fmla="*/ 207 w 210"/>
                  <a:gd name="T15" fmla="*/ 33 h 149"/>
                  <a:gd name="T16" fmla="*/ 207 w 210"/>
                  <a:gd name="T17" fmla="*/ 117 h 149"/>
                  <a:gd name="T18" fmla="*/ 176 w 210"/>
                  <a:gd name="T19" fmla="*/ 147 h 149"/>
                  <a:gd name="T20" fmla="*/ 110 w 210"/>
                  <a:gd name="T21" fmla="*/ 149 h 149"/>
                  <a:gd name="T22" fmla="*/ 104 w 210"/>
                  <a:gd name="T23" fmla="*/ 8 h 149"/>
                  <a:gd name="T24" fmla="*/ 33 w 210"/>
                  <a:gd name="T25" fmla="*/ 11 h 149"/>
                  <a:gd name="T26" fmla="*/ 11 w 210"/>
                  <a:gd name="T27" fmla="*/ 33 h 149"/>
                  <a:gd name="T28" fmla="*/ 11 w 210"/>
                  <a:gd name="T29" fmla="*/ 116 h 149"/>
                  <a:gd name="T30" fmla="*/ 33 w 210"/>
                  <a:gd name="T31" fmla="*/ 139 h 149"/>
                  <a:gd name="T32" fmla="*/ 110 w 210"/>
                  <a:gd name="T33" fmla="*/ 141 h 149"/>
                  <a:gd name="T34" fmla="*/ 176 w 210"/>
                  <a:gd name="T35" fmla="*/ 139 h 149"/>
                  <a:gd name="T36" fmla="*/ 199 w 210"/>
                  <a:gd name="T37" fmla="*/ 116 h 149"/>
                  <a:gd name="T38" fmla="*/ 199 w 210"/>
                  <a:gd name="T39" fmla="*/ 33 h 149"/>
                  <a:gd name="T40" fmla="*/ 176 w 210"/>
                  <a:gd name="T41" fmla="*/ 11 h 149"/>
                  <a:gd name="T42" fmla="*/ 104 w 210"/>
                  <a:gd name="T43" fmla="*/ 8 h 149"/>
                  <a:gd name="T44" fmla="*/ 84 w 210"/>
                  <a:gd name="T45" fmla="*/ 46 h 149"/>
                  <a:gd name="T46" fmla="*/ 84 w 210"/>
                  <a:gd name="T47" fmla="*/ 101 h 149"/>
                  <a:gd name="T48" fmla="*/ 137 w 210"/>
                  <a:gd name="T49" fmla="*/ 74 h 149"/>
                  <a:gd name="T50" fmla="*/ 84 w 210"/>
                  <a:gd name="T51" fmla="*/ 4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0" h="149">
                    <a:moveTo>
                      <a:pt x="110" y="149"/>
                    </a:moveTo>
                    <a:cubicBezTo>
                      <a:pt x="110" y="149"/>
                      <a:pt x="110" y="149"/>
                      <a:pt x="110" y="149"/>
                    </a:cubicBezTo>
                    <a:cubicBezTo>
                      <a:pt x="86" y="149"/>
                      <a:pt x="60" y="149"/>
                      <a:pt x="33" y="147"/>
                    </a:cubicBezTo>
                    <a:cubicBezTo>
                      <a:pt x="17" y="146"/>
                      <a:pt x="5" y="134"/>
                      <a:pt x="3" y="117"/>
                    </a:cubicBezTo>
                    <a:cubicBezTo>
                      <a:pt x="0" y="89"/>
                      <a:pt x="0" y="60"/>
                      <a:pt x="3" y="33"/>
                    </a:cubicBezTo>
                    <a:cubicBezTo>
                      <a:pt x="5" y="16"/>
                      <a:pt x="17" y="4"/>
                      <a:pt x="33" y="3"/>
                    </a:cubicBezTo>
                    <a:cubicBezTo>
                      <a:pt x="80" y="0"/>
                      <a:pt x="128" y="0"/>
                      <a:pt x="176" y="3"/>
                    </a:cubicBezTo>
                    <a:cubicBezTo>
                      <a:pt x="193" y="4"/>
                      <a:pt x="205" y="16"/>
                      <a:pt x="207" y="33"/>
                    </a:cubicBezTo>
                    <a:cubicBezTo>
                      <a:pt x="210" y="60"/>
                      <a:pt x="210" y="88"/>
                      <a:pt x="207" y="117"/>
                    </a:cubicBezTo>
                    <a:cubicBezTo>
                      <a:pt x="205" y="134"/>
                      <a:pt x="193" y="146"/>
                      <a:pt x="176" y="147"/>
                    </a:cubicBezTo>
                    <a:cubicBezTo>
                      <a:pt x="156" y="149"/>
                      <a:pt x="133" y="149"/>
                      <a:pt x="110" y="149"/>
                    </a:cubicBezTo>
                    <a:close/>
                    <a:moveTo>
                      <a:pt x="104" y="8"/>
                    </a:moveTo>
                    <a:cubicBezTo>
                      <a:pt x="81" y="8"/>
                      <a:pt x="57" y="9"/>
                      <a:pt x="33" y="11"/>
                    </a:cubicBezTo>
                    <a:cubicBezTo>
                      <a:pt x="21" y="11"/>
                      <a:pt x="12" y="21"/>
                      <a:pt x="11" y="33"/>
                    </a:cubicBezTo>
                    <a:cubicBezTo>
                      <a:pt x="8" y="61"/>
                      <a:pt x="8" y="89"/>
                      <a:pt x="11" y="116"/>
                    </a:cubicBezTo>
                    <a:cubicBezTo>
                      <a:pt x="12" y="129"/>
                      <a:pt x="21" y="138"/>
                      <a:pt x="33" y="139"/>
                    </a:cubicBezTo>
                    <a:cubicBezTo>
                      <a:pt x="60" y="141"/>
                      <a:pt x="86" y="141"/>
                      <a:pt x="110" y="141"/>
                    </a:cubicBezTo>
                    <a:cubicBezTo>
                      <a:pt x="133" y="141"/>
                      <a:pt x="155" y="141"/>
                      <a:pt x="176" y="139"/>
                    </a:cubicBezTo>
                    <a:cubicBezTo>
                      <a:pt x="188" y="138"/>
                      <a:pt x="197" y="129"/>
                      <a:pt x="199" y="116"/>
                    </a:cubicBezTo>
                    <a:cubicBezTo>
                      <a:pt x="202" y="88"/>
                      <a:pt x="202" y="60"/>
                      <a:pt x="199" y="33"/>
                    </a:cubicBezTo>
                    <a:cubicBezTo>
                      <a:pt x="197" y="20"/>
                      <a:pt x="188" y="11"/>
                      <a:pt x="176" y="11"/>
                    </a:cubicBezTo>
                    <a:cubicBezTo>
                      <a:pt x="152" y="9"/>
                      <a:pt x="128" y="8"/>
                      <a:pt x="104" y="8"/>
                    </a:cubicBezTo>
                    <a:close/>
                    <a:moveTo>
                      <a:pt x="84" y="46"/>
                    </a:moveTo>
                    <a:cubicBezTo>
                      <a:pt x="84" y="101"/>
                      <a:pt x="84" y="101"/>
                      <a:pt x="84" y="101"/>
                    </a:cubicBezTo>
                    <a:cubicBezTo>
                      <a:pt x="137" y="74"/>
                      <a:pt x="137" y="74"/>
                      <a:pt x="137" y="74"/>
                    </a:cubicBezTo>
                    <a:lnTo>
                      <a:pt x="84" y="46"/>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17" name="淘宝店chenying0907 16"/>
            <p:cNvGrpSpPr/>
            <p:nvPr/>
          </p:nvGrpSpPr>
          <p:grpSpPr>
            <a:xfrm>
              <a:off x="2745590" y="4915409"/>
              <a:ext cx="1635598" cy="1115330"/>
              <a:chOff x="23665" y="4584229"/>
              <a:chExt cx="2018497" cy="1115330"/>
            </a:xfrm>
          </p:grpSpPr>
          <p:sp>
            <p:nvSpPr>
              <p:cNvPr id="18" name="文本框 17"/>
              <p:cNvSpPr txBox="1"/>
              <p:nvPr/>
            </p:nvSpPr>
            <p:spPr>
              <a:xfrm>
                <a:off x="349221" y="4584229"/>
                <a:ext cx="1367383" cy="646331"/>
              </a:xfrm>
              <a:prstGeom prst="rect">
                <a:avLst/>
              </a:prstGeom>
              <a:noFill/>
            </p:spPr>
            <p:txBody>
              <a:bodyPr wrap="none" rtlCol="0">
                <a:spAutoFit/>
              </a:bodyPr>
              <a:lstStyle/>
              <a:p>
                <a:pPr algn="ctr"/>
                <a:r>
                  <a:rPr lang="zh-CN" altLang="en-US" dirty="0">
                    <a:solidFill>
                      <a:schemeClr val="accent1"/>
                    </a:solidFill>
                    <a:ea typeface="微软雅黑 Light" panose="020B0502040204020203" pitchFamily="34" charset="-122"/>
                  </a:rPr>
                  <a:t>添加信息</a:t>
                </a:r>
              </a:p>
              <a:p>
                <a:pPr algn="ctr"/>
                <a:endParaRPr lang="zh-CN" altLang="en-US" dirty="0" smtClean="0">
                  <a:solidFill>
                    <a:schemeClr val="accent1"/>
                  </a:solidFill>
                  <a:latin typeface="+mj-lt"/>
                  <a:ea typeface="微软雅黑 Light" panose="020B0502040204020203" pitchFamily="34" charset="-122"/>
                </a:endParaRPr>
              </a:p>
            </p:txBody>
          </p:sp>
          <p:sp>
            <p:nvSpPr>
              <p:cNvPr id="19" name="淘宝店chenying0907 18"/>
              <p:cNvSpPr/>
              <p:nvPr/>
            </p:nvSpPr>
            <p:spPr>
              <a:xfrm>
                <a:off x="23665" y="4960895"/>
                <a:ext cx="2018497" cy="738664"/>
              </a:xfrm>
              <a:prstGeom prst="rect">
                <a:avLst/>
              </a:prstGeom>
            </p:spPr>
            <p:txBody>
              <a:bodyPr wrap="square">
                <a:spAutoFit/>
              </a:bodyPr>
              <a:lstStyle/>
              <a:p>
                <a:pPr algn="ctr"/>
                <a:r>
                  <a:rPr lang="zh-CN" altLang="en-US" sz="1400" dirty="0">
                    <a:solidFill>
                      <a:srgbClr val="DDCCA4"/>
                    </a:solidFill>
                    <a:latin typeface="微软雅黑 Light" panose="020B0502040204020203" pitchFamily="34" charset="-122"/>
                    <a:ea typeface="微软雅黑 Light" panose="020B0502040204020203" pitchFamily="34" charset="-122"/>
                  </a:rPr>
                  <a:t>雅罗米尔的母亲把对爱情的浪漫梦想转移到儿子身上</a:t>
                </a:r>
              </a:p>
            </p:txBody>
          </p:sp>
        </p:grpSp>
      </p:grpSp>
      <p:grpSp>
        <p:nvGrpSpPr>
          <p:cNvPr id="22" name="淘宝店chenying0907 21"/>
          <p:cNvGrpSpPr/>
          <p:nvPr/>
        </p:nvGrpSpPr>
        <p:grpSpPr>
          <a:xfrm>
            <a:off x="4447657" y="4232591"/>
            <a:ext cx="1635598" cy="1790814"/>
            <a:chOff x="4447657" y="4232591"/>
            <a:chExt cx="1635598" cy="1790814"/>
          </a:xfrm>
        </p:grpSpPr>
        <p:grpSp>
          <p:nvGrpSpPr>
            <p:cNvPr id="23" name="淘宝店chenying0907 22"/>
            <p:cNvGrpSpPr/>
            <p:nvPr/>
          </p:nvGrpSpPr>
          <p:grpSpPr>
            <a:xfrm>
              <a:off x="4920791" y="4232591"/>
              <a:ext cx="637014" cy="637010"/>
              <a:chOff x="4040894" y="3152121"/>
              <a:chExt cx="790246" cy="790242"/>
            </a:xfrm>
          </p:grpSpPr>
          <p:sp>
            <p:nvSpPr>
              <p:cNvPr id="27" name="圆角淘宝店chenying0907 26"/>
              <p:cNvSpPr/>
              <p:nvPr/>
            </p:nvSpPr>
            <p:spPr>
              <a:xfrm>
                <a:off x="4040894" y="3152121"/>
                <a:ext cx="790246" cy="790242"/>
              </a:xfrm>
              <a:prstGeom prst="roundRect">
                <a:avLst>
                  <a:gd name="adj" fmla="val 35209"/>
                </a:avLst>
              </a:prstGeom>
              <a:solidFill>
                <a:schemeClr val="accent1"/>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28" name="Freeform 44"/>
              <p:cNvSpPr>
                <a:spLocks noEditPoints="1"/>
              </p:cNvSpPr>
              <p:nvPr/>
            </p:nvSpPr>
            <p:spPr bwMode="auto">
              <a:xfrm>
                <a:off x="4247704" y="3358929"/>
                <a:ext cx="376626" cy="376626"/>
              </a:xfrm>
              <a:custGeom>
                <a:avLst/>
                <a:gdLst>
                  <a:gd name="T0" fmla="*/ 180 w 185"/>
                  <a:gd name="T1" fmla="*/ 29 h 185"/>
                  <a:gd name="T2" fmla="*/ 156 w 185"/>
                  <a:gd name="T3" fmla="*/ 5 h 185"/>
                  <a:gd name="T4" fmla="*/ 144 w 185"/>
                  <a:gd name="T5" fmla="*/ 0 h 185"/>
                  <a:gd name="T6" fmla="*/ 131 w 185"/>
                  <a:gd name="T7" fmla="*/ 5 h 185"/>
                  <a:gd name="T8" fmla="*/ 18 w 185"/>
                  <a:gd name="T9" fmla="*/ 118 h 185"/>
                  <a:gd name="T10" fmla="*/ 0 w 185"/>
                  <a:gd name="T11" fmla="*/ 185 h 185"/>
                  <a:gd name="T12" fmla="*/ 67 w 185"/>
                  <a:gd name="T13" fmla="*/ 167 h 185"/>
                  <a:gd name="T14" fmla="*/ 180 w 185"/>
                  <a:gd name="T15" fmla="*/ 54 h 185"/>
                  <a:gd name="T16" fmla="*/ 185 w 185"/>
                  <a:gd name="T17" fmla="*/ 41 h 185"/>
                  <a:gd name="T18" fmla="*/ 180 w 185"/>
                  <a:gd name="T19" fmla="*/ 29 h 185"/>
                  <a:gd name="T20" fmla="*/ 28 w 185"/>
                  <a:gd name="T21" fmla="*/ 120 h 185"/>
                  <a:gd name="T22" fmla="*/ 113 w 185"/>
                  <a:gd name="T23" fmla="*/ 34 h 185"/>
                  <a:gd name="T24" fmla="*/ 151 w 185"/>
                  <a:gd name="T25" fmla="*/ 72 h 185"/>
                  <a:gd name="T26" fmla="*/ 65 w 185"/>
                  <a:gd name="T27" fmla="*/ 158 h 185"/>
                  <a:gd name="T28" fmla="*/ 28 w 185"/>
                  <a:gd name="T29" fmla="*/ 120 h 185"/>
                  <a:gd name="T30" fmla="*/ 24 w 185"/>
                  <a:gd name="T31" fmla="*/ 128 h 185"/>
                  <a:gd name="T32" fmla="*/ 57 w 185"/>
                  <a:gd name="T33" fmla="*/ 161 h 185"/>
                  <a:gd name="T34" fmla="*/ 31 w 185"/>
                  <a:gd name="T35" fmla="*/ 168 h 185"/>
                  <a:gd name="T36" fmla="*/ 17 w 185"/>
                  <a:gd name="T37" fmla="*/ 154 h 185"/>
                  <a:gd name="T38" fmla="*/ 24 w 185"/>
                  <a:gd name="T39" fmla="*/ 128 h 185"/>
                  <a:gd name="T40" fmla="*/ 175 w 185"/>
                  <a:gd name="T41" fmla="*/ 48 h 185"/>
                  <a:gd name="T42" fmla="*/ 162 w 185"/>
                  <a:gd name="T43" fmla="*/ 60 h 185"/>
                  <a:gd name="T44" fmla="*/ 125 w 185"/>
                  <a:gd name="T45" fmla="*/ 23 h 185"/>
                  <a:gd name="T46" fmla="*/ 137 w 185"/>
                  <a:gd name="T47" fmla="*/ 11 h 185"/>
                  <a:gd name="T48" fmla="*/ 150 w 185"/>
                  <a:gd name="T49" fmla="*/ 11 h 185"/>
                  <a:gd name="T50" fmla="*/ 175 w 185"/>
                  <a:gd name="T51" fmla="*/ 35 h 185"/>
                  <a:gd name="T52" fmla="*/ 177 w 185"/>
                  <a:gd name="T53" fmla="*/ 41 h 185"/>
                  <a:gd name="T54" fmla="*/ 175 w 185"/>
                  <a:gd name="T55" fmla="*/ 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5" h="185">
                    <a:moveTo>
                      <a:pt x="180" y="29"/>
                    </a:moveTo>
                    <a:cubicBezTo>
                      <a:pt x="156" y="5"/>
                      <a:pt x="156" y="5"/>
                      <a:pt x="156" y="5"/>
                    </a:cubicBezTo>
                    <a:cubicBezTo>
                      <a:pt x="153" y="2"/>
                      <a:pt x="148" y="0"/>
                      <a:pt x="144" y="0"/>
                    </a:cubicBezTo>
                    <a:cubicBezTo>
                      <a:pt x="139" y="0"/>
                      <a:pt x="135" y="2"/>
                      <a:pt x="131" y="5"/>
                    </a:cubicBezTo>
                    <a:cubicBezTo>
                      <a:pt x="18" y="118"/>
                      <a:pt x="18" y="118"/>
                      <a:pt x="18" y="118"/>
                    </a:cubicBezTo>
                    <a:cubicBezTo>
                      <a:pt x="0" y="185"/>
                      <a:pt x="0" y="185"/>
                      <a:pt x="0" y="185"/>
                    </a:cubicBezTo>
                    <a:cubicBezTo>
                      <a:pt x="67" y="167"/>
                      <a:pt x="67" y="167"/>
                      <a:pt x="67" y="167"/>
                    </a:cubicBezTo>
                    <a:cubicBezTo>
                      <a:pt x="180" y="54"/>
                      <a:pt x="180" y="54"/>
                      <a:pt x="180" y="54"/>
                    </a:cubicBezTo>
                    <a:cubicBezTo>
                      <a:pt x="184" y="51"/>
                      <a:pt x="185" y="46"/>
                      <a:pt x="185" y="41"/>
                    </a:cubicBezTo>
                    <a:cubicBezTo>
                      <a:pt x="185" y="37"/>
                      <a:pt x="184" y="32"/>
                      <a:pt x="180" y="29"/>
                    </a:cubicBezTo>
                    <a:close/>
                    <a:moveTo>
                      <a:pt x="28" y="120"/>
                    </a:moveTo>
                    <a:cubicBezTo>
                      <a:pt x="113" y="34"/>
                      <a:pt x="113" y="34"/>
                      <a:pt x="113" y="34"/>
                    </a:cubicBezTo>
                    <a:cubicBezTo>
                      <a:pt x="151" y="72"/>
                      <a:pt x="151" y="72"/>
                      <a:pt x="151" y="72"/>
                    </a:cubicBezTo>
                    <a:cubicBezTo>
                      <a:pt x="65" y="158"/>
                      <a:pt x="65" y="158"/>
                      <a:pt x="65" y="158"/>
                    </a:cubicBezTo>
                    <a:lnTo>
                      <a:pt x="28" y="120"/>
                    </a:lnTo>
                    <a:close/>
                    <a:moveTo>
                      <a:pt x="24" y="128"/>
                    </a:moveTo>
                    <a:cubicBezTo>
                      <a:pt x="57" y="161"/>
                      <a:pt x="57" y="161"/>
                      <a:pt x="57" y="161"/>
                    </a:cubicBezTo>
                    <a:cubicBezTo>
                      <a:pt x="31" y="168"/>
                      <a:pt x="31" y="168"/>
                      <a:pt x="31" y="168"/>
                    </a:cubicBezTo>
                    <a:cubicBezTo>
                      <a:pt x="17" y="154"/>
                      <a:pt x="17" y="154"/>
                      <a:pt x="17" y="154"/>
                    </a:cubicBezTo>
                    <a:lnTo>
                      <a:pt x="24" y="128"/>
                    </a:lnTo>
                    <a:close/>
                    <a:moveTo>
                      <a:pt x="175" y="48"/>
                    </a:moveTo>
                    <a:cubicBezTo>
                      <a:pt x="162" y="60"/>
                      <a:pt x="162" y="60"/>
                      <a:pt x="162" y="60"/>
                    </a:cubicBezTo>
                    <a:cubicBezTo>
                      <a:pt x="125" y="23"/>
                      <a:pt x="125" y="23"/>
                      <a:pt x="125" y="23"/>
                    </a:cubicBezTo>
                    <a:cubicBezTo>
                      <a:pt x="137" y="11"/>
                      <a:pt x="137" y="11"/>
                      <a:pt x="137" y="11"/>
                    </a:cubicBezTo>
                    <a:cubicBezTo>
                      <a:pt x="140" y="7"/>
                      <a:pt x="147" y="7"/>
                      <a:pt x="150" y="11"/>
                    </a:cubicBezTo>
                    <a:cubicBezTo>
                      <a:pt x="175" y="35"/>
                      <a:pt x="175" y="35"/>
                      <a:pt x="175" y="35"/>
                    </a:cubicBezTo>
                    <a:cubicBezTo>
                      <a:pt x="176" y="36"/>
                      <a:pt x="177" y="39"/>
                      <a:pt x="177" y="41"/>
                    </a:cubicBezTo>
                    <a:cubicBezTo>
                      <a:pt x="177" y="44"/>
                      <a:pt x="176" y="46"/>
                      <a:pt x="175" y="4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24" name="淘宝店chenying0907 23"/>
            <p:cNvGrpSpPr/>
            <p:nvPr/>
          </p:nvGrpSpPr>
          <p:grpSpPr>
            <a:xfrm>
              <a:off x="4447657" y="4915409"/>
              <a:ext cx="1635598" cy="1107996"/>
              <a:chOff x="23665" y="4584229"/>
              <a:chExt cx="2018497" cy="1107996"/>
            </a:xfrm>
          </p:grpSpPr>
          <p:sp>
            <p:nvSpPr>
              <p:cNvPr id="25" name="文本框 24"/>
              <p:cNvSpPr txBox="1"/>
              <p:nvPr/>
            </p:nvSpPr>
            <p:spPr>
              <a:xfrm>
                <a:off x="349221" y="4584229"/>
                <a:ext cx="1367382" cy="369332"/>
              </a:xfrm>
              <a:prstGeom prst="rect">
                <a:avLst/>
              </a:prstGeom>
              <a:noFill/>
            </p:spPr>
            <p:txBody>
              <a:bodyPr wrap="none" rtlCol="0">
                <a:spAutoFit/>
              </a:bodyPr>
              <a:lstStyle/>
              <a:p>
                <a:pPr algn="ctr"/>
                <a:r>
                  <a:rPr lang="zh-CN" altLang="en-US" dirty="0">
                    <a:solidFill>
                      <a:schemeClr val="accent1"/>
                    </a:solidFill>
                    <a:ea typeface="微软雅黑 Light" panose="020B0502040204020203" pitchFamily="34" charset="-122"/>
                  </a:rPr>
                  <a:t>添加信息</a:t>
                </a:r>
              </a:p>
            </p:txBody>
          </p:sp>
          <p:sp>
            <p:nvSpPr>
              <p:cNvPr id="26" name="淘宝店chenying0907 25"/>
              <p:cNvSpPr/>
              <p:nvPr/>
            </p:nvSpPr>
            <p:spPr>
              <a:xfrm>
                <a:off x="23665" y="4953561"/>
                <a:ext cx="2018497" cy="738664"/>
              </a:xfrm>
              <a:prstGeom prst="rect">
                <a:avLst/>
              </a:prstGeom>
            </p:spPr>
            <p:txBody>
              <a:bodyPr wrap="square">
                <a:spAutoFit/>
              </a:bodyPr>
              <a:lstStyle/>
              <a:p>
                <a:pPr algn="ctr"/>
                <a:r>
                  <a:rPr lang="zh-CN" altLang="en-US" sz="1400" dirty="0">
                    <a:solidFill>
                      <a:srgbClr val="DDCCA4"/>
                    </a:solidFill>
                    <a:latin typeface="微软雅黑 Light" panose="020B0502040204020203" pitchFamily="34" charset="-122"/>
                    <a:ea typeface="微软雅黑 Light" panose="020B0502040204020203" pitchFamily="34" charset="-122"/>
                  </a:rPr>
                  <a:t>雅罗米尔的母亲把对爱情的浪漫梦想转移到儿子身上</a:t>
                </a:r>
              </a:p>
            </p:txBody>
          </p:sp>
        </p:grpSp>
      </p:grpSp>
      <p:grpSp>
        <p:nvGrpSpPr>
          <p:cNvPr id="29" name="淘宝店chenying0907 28"/>
          <p:cNvGrpSpPr/>
          <p:nvPr/>
        </p:nvGrpSpPr>
        <p:grpSpPr>
          <a:xfrm>
            <a:off x="6149724" y="4232591"/>
            <a:ext cx="1635598" cy="1831858"/>
            <a:chOff x="6149724" y="4232591"/>
            <a:chExt cx="1635598" cy="1831858"/>
          </a:xfrm>
        </p:grpSpPr>
        <p:grpSp>
          <p:nvGrpSpPr>
            <p:cNvPr id="30" name="淘宝店chenying0907 29"/>
            <p:cNvGrpSpPr/>
            <p:nvPr/>
          </p:nvGrpSpPr>
          <p:grpSpPr>
            <a:xfrm>
              <a:off x="6622858" y="4232591"/>
              <a:ext cx="637014" cy="637010"/>
              <a:chOff x="5470626" y="3152121"/>
              <a:chExt cx="790246" cy="790242"/>
            </a:xfrm>
          </p:grpSpPr>
          <p:sp>
            <p:nvSpPr>
              <p:cNvPr id="34" name="圆角淘宝店chenying0907 33"/>
              <p:cNvSpPr/>
              <p:nvPr/>
            </p:nvSpPr>
            <p:spPr>
              <a:xfrm>
                <a:off x="5470626" y="3152121"/>
                <a:ext cx="790246" cy="790242"/>
              </a:xfrm>
              <a:prstGeom prst="roundRect">
                <a:avLst>
                  <a:gd name="adj" fmla="val 35209"/>
                </a:avLst>
              </a:prstGeom>
              <a:solidFill>
                <a:schemeClr val="accent1"/>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35" name="Freeform 105"/>
              <p:cNvSpPr>
                <a:spLocks noEditPoints="1"/>
              </p:cNvSpPr>
              <p:nvPr/>
            </p:nvSpPr>
            <p:spPr bwMode="auto">
              <a:xfrm>
                <a:off x="5656752" y="3340400"/>
                <a:ext cx="417994" cy="413684"/>
              </a:xfrm>
              <a:custGeom>
                <a:avLst/>
                <a:gdLst>
                  <a:gd name="T0" fmla="*/ 48 w 205"/>
                  <a:gd name="T1" fmla="*/ 203 h 203"/>
                  <a:gd name="T2" fmla="*/ 30 w 205"/>
                  <a:gd name="T3" fmla="*/ 200 h 203"/>
                  <a:gd name="T4" fmla="*/ 25 w 205"/>
                  <a:gd name="T5" fmla="*/ 197 h 203"/>
                  <a:gd name="T6" fmla="*/ 51 w 205"/>
                  <a:gd name="T7" fmla="*/ 171 h 203"/>
                  <a:gd name="T8" fmla="*/ 55 w 205"/>
                  <a:gd name="T9" fmla="*/ 162 h 203"/>
                  <a:gd name="T10" fmla="*/ 51 w 205"/>
                  <a:gd name="T11" fmla="*/ 153 h 203"/>
                  <a:gd name="T12" fmla="*/ 32 w 205"/>
                  <a:gd name="T13" fmla="*/ 153 h 203"/>
                  <a:gd name="T14" fmla="*/ 6 w 205"/>
                  <a:gd name="T15" fmla="*/ 179 h 203"/>
                  <a:gd name="T16" fmla="*/ 4 w 205"/>
                  <a:gd name="T17" fmla="*/ 174 h 203"/>
                  <a:gd name="T18" fmla="*/ 0 w 205"/>
                  <a:gd name="T19" fmla="*/ 155 h 203"/>
                  <a:gd name="T20" fmla="*/ 48 w 205"/>
                  <a:gd name="T21" fmla="*/ 107 h 203"/>
                  <a:gd name="T22" fmla="*/ 65 w 205"/>
                  <a:gd name="T23" fmla="*/ 109 h 203"/>
                  <a:gd name="T24" fmla="*/ 111 w 205"/>
                  <a:gd name="T25" fmla="*/ 64 h 203"/>
                  <a:gd name="T26" fmla="*/ 108 w 205"/>
                  <a:gd name="T27" fmla="*/ 48 h 203"/>
                  <a:gd name="T28" fmla="*/ 157 w 205"/>
                  <a:gd name="T29" fmla="*/ 0 h 203"/>
                  <a:gd name="T30" fmla="*/ 175 w 205"/>
                  <a:gd name="T31" fmla="*/ 4 h 203"/>
                  <a:gd name="T32" fmla="*/ 181 w 205"/>
                  <a:gd name="T33" fmla="*/ 6 h 203"/>
                  <a:gd name="T34" fmla="*/ 154 w 205"/>
                  <a:gd name="T35" fmla="*/ 32 h 203"/>
                  <a:gd name="T36" fmla="*/ 150 w 205"/>
                  <a:gd name="T37" fmla="*/ 42 h 203"/>
                  <a:gd name="T38" fmla="*/ 154 w 205"/>
                  <a:gd name="T39" fmla="*/ 51 h 203"/>
                  <a:gd name="T40" fmla="*/ 172 w 205"/>
                  <a:gd name="T41" fmla="*/ 51 h 203"/>
                  <a:gd name="T42" fmla="*/ 199 w 205"/>
                  <a:gd name="T43" fmla="*/ 24 h 203"/>
                  <a:gd name="T44" fmla="*/ 201 w 205"/>
                  <a:gd name="T45" fmla="*/ 30 h 203"/>
                  <a:gd name="T46" fmla="*/ 205 w 205"/>
                  <a:gd name="T47" fmla="*/ 48 h 203"/>
                  <a:gd name="T48" fmla="*/ 157 w 205"/>
                  <a:gd name="T49" fmla="*/ 97 h 203"/>
                  <a:gd name="T50" fmla="*/ 140 w 205"/>
                  <a:gd name="T51" fmla="*/ 94 h 203"/>
                  <a:gd name="T52" fmla="*/ 94 w 205"/>
                  <a:gd name="T53" fmla="*/ 140 h 203"/>
                  <a:gd name="T54" fmla="*/ 97 w 205"/>
                  <a:gd name="T55" fmla="*/ 155 h 203"/>
                  <a:gd name="T56" fmla="*/ 48 w 205"/>
                  <a:gd name="T57" fmla="*/ 203 h 203"/>
                  <a:gd name="T58" fmla="*/ 39 w 205"/>
                  <a:gd name="T59" fmla="*/ 194 h 203"/>
                  <a:gd name="T60" fmla="*/ 48 w 205"/>
                  <a:gd name="T61" fmla="*/ 195 h 203"/>
                  <a:gd name="T62" fmla="*/ 89 w 205"/>
                  <a:gd name="T63" fmla="*/ 155 h 203"/>
                  <a:gd name="T64" fmla="*/ 86 w 205"/>
                  <a:gd name="T65" fmla="*/ 140 h 203"/>
                  <a:gd name="T66" fmla="*/ 85 w 205"/>
                  <a:gd name="T67" fmla="*/ 138 h 203"/>
                  <a:gd name="T68" fmla="*/ 138 w 205"/>
                  <a:gd name="T69" fmla="*/ 84 h 203"/>
                  <a:gd name="T70" fmla="*/ 141 w 205"/>
                  <a:gd name="T71" fmla="*/ 85 h 203"/>
                  <a:gd name="T72" fmla="*/ 157 w 205"/>
                  <a:gd name="T73" fmla="*/ 89 h 203"/>
                  <a:gd name="T74" fmla="*/ 197 w 205"/>
                  <a:gd name="T75" fmla="*/ 48 h 203"/>
                  <a:gd name="T76" fmla="*/ 196 w 205"/>
                  <a:gd name="T77" fmla="*/ 39 h 203"/>
                  <a:gd name="T78" fmla="*/ 178 w 205"/>
                  <a:gd name="T79" fmla="*/ 57 h 203"/>
                  <a:gd name="T80" fmla="*/ 163 w 205"/>
                  <a:gd name="T81" fmla="*/ 63 h 203"/>
                  <a:gd name="T82" fmla="*/ 148 w 205"/>
                  <a:gd name="T83" fmla="*/ 57 h 203"/>
                  <a:gd name="T84" fmla="*/ 142 w 205"/>
                  <a:gd name="T85" fmla="*/ 42 h 203"/>
                  <a:gd name="T86" fmla="*/ 148 w 205"/>
                  <a:gd name="T87" fmla="*/ 27 h 203"/>
                  <a:gd name="T88" fmla="*/ 166 w 205"/>
                  <a:gd name="T89" fmla="*/ 9 h 203"/>
                  <a:gd name="T90" fmla="*/ 157 w 205"/>
                  <a:gd name="T91" fmla="*/ 8 h 203"/>
                  <a:gd name="T92" fmla="*/ 116 w 205"/>
                  <a:gd name="T93" fmla="*/ 48 h 203"/>
                  <a:gd name="T94" fmla="*/ 119 w 205"/>
                  <a:gd name="T95" fmla="*/ 63 h 203"/>
                  <a:gd name="T96" fmla="*/ 120 w 205"/>
                  <a:gd name="T97" fmla="*/ 66 h 203"/>
                  <a:gd name="T98" fmla="*/ 67 w 205"/>
                  <a:gd name="T99" fmla="*/ 119 h 203"/>
                  <a:gd name="T100" fmla="*/ 64 w 205"/>
                  <a:gd name="T101" fmla="*/ 118 h 203"/>
                  <a:gd name="T102" fmla="*/ 48 w 205"/>
                  <a:gd name="T103" fmla="*/ 115 h 203"/>
                  <a:gd name="T104" fmla="*/ 8 w 205"/>
                  <a:gd name="T105" fmla="*/ 155 h 203"/>
                  <a:gd name="T106" fmla="*/ 9 w 205"/>
                  <a:gd name="T107" fmla="*/ 165 h 203"/>
                  <a:gd name="T108" fmla="*/ 27 w 205"/>
                  <a:gd name="T109" fmla="*/ 147 h 203"/>
                  <a:gd name="T110" fmla="*/ 42 w 205"/>
                  <a:gd name="T111" fmla="*/ 141 h 203"/>
                  <a:gd name="T112" fmla="*/ 57 w 205"/>
                  <a:gd name="T113" fmla="*/ 147 h 203"/>
                  <a:gd name="T114" fmla="*/ 63 w 205"/>
                  <a:gd name="T115" fmla="*/ 162 h 203"/>
                  <a:gd name="T116" fmla="*/ 57 w 205"/>
                  <a:gd name="T117" fmla="*/ 177 h 203"/>
                  <a:gd name="T118" fmla="*/ 39 w 205"/>
                  <a:gd name="T119" fmla="*/ 19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5" h="203">
                    <a:moveTo>
                      <a:pt x="48" y="203"/>
                    </a:moveTo>
                    <a:cubicBezTo>
                      <a:pt x="42" y="203"/>
                      <a:pt x="36" y="202"/>
                      <a:pt x="30" y="200"/>
                    </a:cubicBezTo>
                    <a:cubicBezTo>
                      <a:pt x="25" y="197"/>
                      <a:pt x="25" y="197"/>
                      <a:pt x="25" y="197"/>
                    </a:cubicBezTo>
                    <a:cubicBezTo>
                      <a:pt x="51" y="171"/>
                      <a:pt x="51" y="171"/>
                      <a:pt x="51" y="171"/>
                    </a:cubicBezTo>
                    <a:cubicBezTo>
                      <a:pt x="53" y="169"/>
                      <a:pt x="55" y="165"/>
                      <a:pt x="55" y="162"/>
                    </a:cubicBezTo>
                    <a:cubicBezTo>
                      <a:pt x="55" y="158"/>
                      <a:pt x="53" y="155"/>
                      <a:pt x="51" y="153"/>
                    </a:cubicBezTo>
                    <a:cubicBezTo>
                      <a:pt x="46" y="148"/>
                      <a:pt x="37" y="148"/>
                      <a:pt x="32" y="153"/>
                    </a:cubicBezTo>
                    <a:cubicBezTo>
                      <a:pt x="6" y="179"/>
                      <a:pt x="6" y="179"/>
                      <a:pt x="6" y="179"/>
                    </a:cubicBezTo>
                    <a:cubicBezTo>
                      <a:pt x="4" y="174"/>
                      <a:pt x="4" y="174"/>
                      <a:pt x="4" y="174"/>
                    </a:cubicBezTo>
                    <a:cubicBezTo>
                      <a:pt x="1" y="168"/>
                      <a:pt x="0" y="161"/>
                      <a:pt x="0" y="155"/>
                    </a:cubicBezTo>
                    <a:cubicBezTo>
                      <a:pt x="0" y="128"/>
                      <a:pt x="22" y="107"/>
                      <a:pt x="48" y="107"/>
                    </a:cubicBezTo>
                    <a:cubicBezTo>
                      <a:pt x="54" y="107"/>
                      <a:pt x="59" y="107"/>
                      <a:pt x="65" y="109"/>
                    </a:cubicBezTo>
                    <a:cubicBezTo>
                      <a:pt x="111" y="64"/>
                      <a:pt x="111" y="64"/>
                      <a:pt x="111" y="64"/>
                    </a:cubicBezTo>
                    <a:cubicBezTo>
                      <a:pt x="109" y="59"/>
                      <a:pt x="108" y="53"/>
                      <a:pt x="108" y="48"/>
                    </a:cubicBezTo>
                    <a:cubicBezTo>
                      <a:pt x="108" y="22"/>
                      <a:pt x="130" y="0"/>
                      <a:pt x="157" y="0"/>
                    </a:cubicBezTo>
                    <a:cubicBezTo>
                      <a:pt x="163" y="0"/>
                      <a:pt x="169" y="1"/>
                      <a:pt x="175" y="4"/>
                    </a:cubicBezTo>
                    <a:cubicBezTo>
                      <a:pt x="181" y="6"/>
                      <a:pt x="181" y="6"/>
                      <a:pt x="181" y="6"/>
                    </a:cubicBezTo>
                    <a:cubicBezTo>
                      <a:pt x="154" y="32"/>
                      <a:pt x="154" y="32"/>
                      <a:pt x="154" y="32"/>
                    </a:cubicBezTo>
                    <a:cubicBezTo>
                      <a:pt x="151" y="35"/>
                      <a:pt x="150" y="38"/>
                      <a:pt x="150" y="42"/>
                    </a:cubicBezTo>
                    <a:cubicBezTo>
                      <a:pt x="150" y="45"/>
                      <a:pt x="151" y="48"/>
                      <a:pt x="154" y="51"/>
                    </a:cubicBezTo>
                    <a:cubicBezTo>
                      <a:pt x="159" y="56"/>
                      <a:pt x="167" y="56"/>
                      <a:pt x="172" y="51"/>
                    </a:cubicBezTo>
                    <a:cubicBezTo>
                      <a:pt x="199" y="24"/>
                      <a:pt x="199" y="24"/>
                      <a:pt x="199" y="24"/>
                    </a:cubicBezTo>
                    <a:cubicBezTo>
                      <a:pt x="201" y="30"/>
                      <a:pt x="201" y="30"/>
                      <a:pt x="201" y="30"/>
                    </a:cubicBezTo>
                    <a:cubicBezTo>
                      <a:pt x="204" y="36"/>
                      <a:pt x="205" y="42"/>
                      <a:pt x="205" y="48"/>
                    </a:cubicBezTo>
                    <a:cubicBezTo>
                      <a:pt x="205" y="75"/>
                      <a:pt x="183" y="97"/>
                      <a:pt x="157" y="97"/>
                    </a:cubicBezTo>
                    <a:cubicBezTo>
                      <a:pt x="151" y="97"/>
                      <a:pt x="145" y="96"/>
                      <a:pt x="140" y="94"/>
                    </a:cubicBezTo>
                    <a:cubicBezTo>
                      <a:pt x="94" y="140"/>
                      <a:pt x="94" y="140"/>
                      <a:pt x="94" y="140"/>
                    </a:cubicBezTo>
                    <a:cubicBezTo>
                      <a:pt x="96" y="145"/>
                      <a:pt x="97" y="150"/>
                      <a:pt x="97" y="155"/>
                    </a:cubicBezTo>
                    <a:cubicBezTo>
                      <a:pt x="97" y="182"/>
                      <a:pt x="75" y="203"/>
                      <a:pt x="48" y="203"/>
                    </a:cubicBezTo>
                    <a:close/>
                    <a:moveTo>
                      <a:pt x="39" y="194"/>
                    </a:moveTo>
                    <a:cubicBezTo>
                      <a:pt x="42" y="195"/>
                      <a:pt x="45" y="195"/>
                      <a:pt x="48" y="195"/>
                    </a:cubicBezTo>
                    <a:cubicBezTo>
                      <a:pt x="70" y="195"/>
                      <a:pt x="89" y="177"/>
                      <a:pt x="89" y="155"/>
                    </a:cubicBezTo>
                    <a:cubicBezTo>
                      <a:pt x="89" y="150"/>
                      <a:pt x="88" y="145"/>
                      <a:pt x="86" y="140"/>
                    </a:cubicBezTo>
                    <a:cubicBezTo>
                      <a:pt x="85" y="138"/>
                      <a:pt x="85" y="138"/>
                      <a:pt x="85" y="138"/>
                    </a:cubicBezTo>
                    <a:cubicBezTo>
                      <a:pt x="138" y="84"/>
                      <a:pt x="138" y="84"/>
                      <a:pt x="138" y="84"/>
                    </a:cubicBezTo>
                    <a:cubicBezTo>
                      <a:pt x="141" y="85"/>
                      <a:pt x="141" y="85"/>
                      <a:pt x="141" y="85"/>
                    </a:cubicBezTo>
                    <a:cubicBezTo>
                      <a:pt x="146" y="87"/>
                      <a:pt x="151" y="89"/>
                      <a:pt x="157" y="89"/>
                    </a:cubicBezTo>
                    <a:cubicBezTo>
                      <a:pt x="179" y="89"/>
                      <a:pt x="197" y="70"/>
                      <a:pt x="197" y="48"/>
                    </a:cubicBezTo>
                    <a:cubicBezTo>
                      <a:pt x="197" y="45"/>
                      <a:pt x="197" y="42"/>
                      <a:pt x="196" y="39"/>
                    </a:cubicBezTo>
                    <a:cubicBezTo>
                      <a:pt x="178" y="57"/>
                      <a:pt x="178" y="57"/>
                      <a:pt x="178" y="57"/>
                    </a:cubicBezTo>
                    <a:cubicBezTo>
                      <a:pt x="174" y="60"/>
                      <a:pt x="169" y="63"/>
                      <a:pt x="163" y="63"/>
                    </a:cubicBezTo>
                    <a:cubicBezTo>
                      <a:pt x="157" y="63"/>
                      <a:pt x="152" y="60"/>
                      <a:pt x="148" y="57"/>
                    </a:cubicBezTo>
                    <a:cubicBezTo>
                      <a:pt x="144" y="53"/>
                      <a:pt x="142" y="47"/>
                      <a:pt x="142" y="42"/>
                    </a:cubicBezTo>
                    <a:cubicBezTo>
                      <a:pt x="142" y="36"/>
                      <a:pt x="144" y="31"/>
                      <a:pt x="148" y="27"/>
                    </a:cubicBezTo>
                    <a:cubicBezTo>
                      <a:pt x="166" y="9"/>
                      <a:pt x="166" y="9"/>
                      <a:pt x="166" y="9"/>
                    </a:cubicBezTo>
                    <a:cubicBezTo>
                      <a:pt x="163" y="8"/>
                      <a:pt x="160" y="8"/>
                      <a:pt x="157" y="8"/>
                    </a:cubicBezTo>
                    <a:cubicBezTo>
                      <a:pt x="134" y="8"/>
                      <a:pt x="116" y="26"/>
                      <a:pt x="116" y="48"/>
                    </a:cubicBezTo>
                    <a:cubicBezTo>
                      <a:pt x="116" y="53"/>
                      <a:pt x="117" y="58"/>
                      <a:pt x="119" y="63"/>
                    </a:cubicBezTo>
                    <a:cubicBezTo>
                      <a:pt x="120" y="66"/>
                      <a:pt x="120" y="66"/>
                      <a:pt x="120" y="66"/>
                    </a:cubicBezTo>
                    <a:cubicBezTo>
                      <a:pt x="67" y="119"/>
                      <a:pt x="67" y="119"/>
                      <a:pt x="67" y="119"/>
                    </a:cubicBezTo>
                    <a:cubicBezTo>
                      <a:pt x="64" y="118"/>
                      <a:pt x="64" y="118"/>
                      <a:pt x="64" y="118"/>
                    </a:cubicBezTo>
                    <a:cubicBezTo>
                      <a:pt x="59" y="116"/>
                      <a:pt x="54" y="115"/>
                      <a:pt x="48" y="115"/>
                    </a:cubicBezTo>
                    <a:cubicBezTo>
                      <a:pt x="26" y="115"/>
                      <a:pt x="8" y="133"/>
                      <a:pt x="8" y="155"/>
                    </a:cubicBezTo>
                    <a:cubicBezTo>
                      <a:pt x="8" y="158"/>
                      <a:pt x="8" y="162"/>
                      <a:pt x="9" y="165"/>
                    </a:cubicBezTo>
                    <a:cubicBezTo>
                      <a:pt x="27" y="147"/>
                      <a:pt x="27" y="147"/>
                      <a:pt x="27" y="147"/>
                    </a:cubicBezTo>
                    <a:cubicBezTo>
                      <a:pt x="31" y="143"/>
                      <a:pt x="36" y="141"/>
                      <a:pt x="42" y="141"/>
                    </a:cubicBezTo>
                    <a:cubicBezTo>
                      <a:pt x="47" y="141"/>
                      <a:pt x="53" y="143"/>
                      <a:pt x="57" y="147"/>
                    </a:cubicBezTo>
                    <a:cubicBezTo>
                      <a:pt x="60" y="151"/>
                      <a:pt x="63" y="156"/>
                      <a:pt x="63" y="162"/>
                    </a:cubicBezTo>
                    <a:cubicBezTo>
                      <a:pt x="63" y="168"/>
                      <a:pt x="60" y="173"/>
                      <a:pt x="57" y="177"/>
                    </a:cubicBezTo>
                    <a:lnTo>
                      <a:pt x="39" y="194"/>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1" name="淘宝店chenying0907 30"/>
            <p:cNvGrpSpPr/>
            <p:nvPr/>
          </p:nvGrpSpPr>
          <p:grpSpPr>
            <a:xfrm>
              <a:off x="6149724" y="4915409"/>
              <a:ext cx="1635598" cy="1149040"/>
              <a:chOff x="23665" y="4584229"/>
              <a:chExt cx="2018497" cy="1149040"/>
            </a:xfrm>
          </p:grpSpPr>
          <p:sp>
            <p:nvSpPr>
              <p:cNvPr id="32" name="文本框 31"/>
              <p:cNvSpPr txBox="1"/>
              <p:nvPr/>
            </p:nvSpPr>
            <p:spPr>
              <a:xfrm>
                <a:off x="349221" y="4584229"/>
                <a:ext cx="1367382" cy="369332"/>
              </a:xfrm>
              <a:prstGeom prst="rect">
                <a:avLst/>
              </a:prstGeom>
              <a:noFill/>
            </p:spPr>
            <p:txBody>
              <a:bodyPr wrap="none" rtlCol="0">
                <a:spAutoFit/>
              </a:bodyPr>
              <a:lstStyle/>
              <a:p>
                <a:pPr algn="ctr"/>
                <a:r>
                  <a:rPr lang="zh-CN" altLang="en-US" dirty="0">
                    <a:solidFill>
                      <a:schemeClr val="accent1"/>
                    </a:solidFill>
                    <a:ea typeface="微软雅黑 Light" panose="020B0502040204020203" pitchFamily="34" charset="-122"/>
                  </a:rPr>
                  <a:t>添加信息</a:t>
                </a:r>
              </a:p>
            </p:txBody>
          </p:sp>
          <p:sp>
            <p:nvSpPr>
              <p:cNvPr id="33" name="淘宝店chenying0907 32"/>
              <p:cNvSpPr/>
              <p:nvPr/>
            </p:nvSpPr>
            <p:spPr>
              <a:xfrm>
                <a:off x="23665" y="4994605"/>
                <a:ext cx="2018497" cy="738664"/>
              </a:xfrm>
              <a:prstGeom prst="rect">
                <a:avLst/>
              </a:prstGeom>
            </p:spPr>
            <p:txBody>
              <a:bodyPr wrap="square">
                <a:spAutoFit/>
              </a:bodyPr>
              <a:lstStyle/>
              <a:p>
                <a:pPr algn="ctr"/>
                <a:r>
                  <a:rPr lang="zh-CN" altLang="en-US" sz="1400" dirty="0">
                    <a:solidFill>
                      <a:srgbClr val="DDCCA4"/>
                    </a:solidFill>
                    <a:latin typeface="微软雅黑 Light" panose="020B0502040204020203" pitchFamily="34" charset="-122"/>
                    <a:ea typeface="微软雅黑 Light" panose="020B0502040204020203" pitchFamily="34" charset="-122"/>
                  </a:rPr>
                  <a:t>雅罗米尔的母亲把对爱情的浪漫梦想转移到儿子身上</a:t>
                </a:r>
              </a:p>
            </p:txBody>
          </p:sp>
        </p:grpSp>
      </p:grpSp>
      <p:grpSp>
        <p:nvGrpSpPr>
          <p:cNvPr id="36" name="淘宝店chenying0907 35"/>
          <p:cNvGrpSpPr/>
          <p:nvPr/>
        </p:nvGrpSpPr>
        <p:grpSpPr>
          <a:xfrm>
            <a:off x="7851791" y="4232591"/>
            <a:ext cx="1635598" cy="1793741"/>
            <a:chOff x="7851791" y="4232591"/>
            <a:chExt cx="1635598" cy="1793741"/>
          </a:xfrm>
        </p:grpSpPr>
        <p:grpSp>
          <p:nvGrpSpPr>
            <p:cNvPr id="37" name="淘宝店chenying0907 36"/>
            <p:cNvGrpSpPr/>
            <p:nvPr/>
          </p:nvGrpSpPr>
          <p:grpSpPr>
            <a:xfrm>
              <a:off x="8324925" y="4232591"/>
              <a:ext cx="637014" cy="637010"/>
              <a:chOff x="6900358" y="3152121"/>
              <a:chExt cx="790246" cy="790242"/>
            </a:xfrm>
          </p:grpSpPr>
          <p:sp>
            <p:nvSpPr>
              <p:cNvPr id="41" name="圆角淘宝店chenying0907 40"/>
              <p:cNvSpPr/>
              <p:nvPr/>
            </p:nvSpPr>
            <p:spPr>
              <a:xfrm>
                <a:off x="6900358" y="3152121"/>
                <a:ext cx="790246" cy="790242"/>
              </a:xfrm>
              <a:prstGeom prst="roundRect">
                <a:avLst>
                  <a:gd name="adj" fmla="val 35209"/>
                </a:avLst>
              </a:prstGeom>
              <a:solidFill>
                <a:schemeClr val="accent1"/>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42" name="Freeform 101"/>
              <p:cNvSpPr>
                <a:spLocks noEditPoints="1"/>
              </p:cNvSpPr>
              <p:nvPr/>
            </p:nvSpPr>
            <p:spPr bwMode="auto">
              <a:xfrm>
                <a:off x="7128283" y="3346432"/>
                <a:ext cx="334396" cy="401620"/>
              </a:xfrm>
              <a:custGeom>
                <a:avLst/>
                <a:gdLst>
                  <a:gd name="T0" fmla="*/ 115 w 164"/>
                  <a:gd name="T1" fmla="*/ 115 h 197"/>
                  <a:gd name="T2" fmla="*/ 108 w 164"/>
                  <a:gd name="T3" fmla="*/ 112 h 197"/>
                  <a:gd name="T4" fmla="*/ 99 w 164"/>
                  <a:gd name="T5" fmla="*/ 110 h 197"/>
                  <a:gd name="T6" fmla="*/ 97 w 164"/>
                  <a:gd name="T7" fmla="*/ 110 h 197"/>
                  <a:gd name="T8" fmla="*/ 93 w 164"/>
                  <a:gd name="T9" fmla="*/ 109 h 197"/>
                  <a:gd name="T10" fmla="*/ 93 w 164"/>
                  <a:gd name="T11" fmla="*/ 109 h 197"/>
                  <a:gd name="T12" fmla="*/ 87 w 164"/>
                  <a:gd name="T13" fmla="*/ 108 h 197"/>
                  <a:gd name="T14" fmla="*/ 75 w 164"/>
                  <a:gd name="T15" fmla="*/ 108 h 197"/>
                  <a:gd name="T16" fmla="*/ 73 w 164"/>
                  <a:gd name="T17" fmla="*/ 109 h 197"/>
                  <a:gd name="T18" fmla="*/ 69 w 164"/>
                  <a:gd name="T19" fmla="*/ 109 h 197"/>
                  <a:gd name="T20" fmla="*/ 64 w 164"/>
                  <a:gd name="T21" fmla="*/ 110 h 197"/>
                  <a:gd name="T22" fmla="*/ 55 w 164"/>
                  <a:gd name="T23" fmla="*/ 112 h 197"/>
                  <a:gd name="T24" fmla="*/ 47 w 164"/>
                  <a:gd name="T25" fmla="*/ 116 h 197"/>
                  <a:gd name="T26" fmla="*/ 46 w 164"/>
                  <a:gd name="T27" fmla="*/ 116 h 197"/>
                  <a:gd name="T28" fmla="*/ 0 w 164"/>
                  <a:gd name="T29" fmla="*/ 192 h 197"/>
                  <a:gd name="T30" fmla="*/ 163 w 164"/>
                  <a:gd name="T31" fmla="*/ 197 h 197"/>
                  <a:gd name="T32" fmla="*/ 164 w 164"/>
                  <a:gd name="T33" fmla="*/ 190 h 197"/>
                  <a:gd name="T34" fmla="*/ 8 w 164"/>
                  <a:gd name="T35" fmla="*/ 189 h 197"/>
                  <a:gd name="T36" fmla="*/ 51 w 164"/>
                  <a:gd name="T37" fmla="*/ 123 h 197"/>
                  <a:gd name="T38" fmla="*/ 57 w 164"/>
                  <a:gd name="T39" fmla="*/ 120 h 197"/>
                  <a:gd name="T40" fmla="*/ 61 w 164"/>
                  <a:gd name="T41" fmla="*/ 119 h 197"/>
                  <a:gd name="T42" fmla="*/ 68 w 164"/>
                  <a:gd name="T43" fmla="*/ 117 h 197"/>
                  <a:gd name="T44" fmla="*/ 70 w 164"/>
                  <a:gd name="T45" fmla="*/ 117 h 197"/>
                  <a:gd name="T46" fmla="*/ 76 w 164"/>
                  <a:gd name="T47" fmla="*/ 116 h 197"/>
                  <a:gd name="T48" fmla="*/ 89 w 164"/>
                  <a:gd name="T49" fmla="*/ 116 h 197"/>
                  <a:gd name="T50" fmla="*/ 92 w 164"/>
                  <a:gd name="T51" fmla="*/ 117 h 197"/>
                  <a:gd name="T52" fmla="*/ 96 w 164"/>
                  <a:gd name="T53" fmla="*/ 117 h 197"/>
                  <a:gd name="T54" fmla="*/ 102 w 164"/>
                  <a:gd name="T55" fmla="*/ 119 h 197"/>
                  <a:gd name="T56" fmla="*/ 109 w 164"/>
                  <a:gd name="T57" fmla="*/ 121 h 197"/>
                  <a:gd name="T58" fmla="*/ 112 w 164"/>
                  <a:gd name="T59" fmla="*/ 123 h 197"/>
                  <a:gd name="T60" fmla="*/ 8 w 164"/>
                  <a:gd name="T61" fmla="*/ 189 h 197"/>
                  <a:gd name="T62" fmla="*/ 64 w 164"/>
                  <a:gd name="T63" fmla="*/ 99 h 197"/>
                  <a:gd name="T64" fmla="*/ 66 w 164"/>
                  <a:gd name="T65" fmla="*/ 100 h 197"/>
                  <a:gd name="T66" fmla="*/ 82 w 164"/>
                  <a:gd name="T67" fmla="*/ 102 h 197"/>
                  <a:gd name="T68" fmla="*/ 89 w 164"/>
                  <a:gd name="T69" fmla="*/ 101 h 197"/>
                  <a:gd name="T70" fmla="*/ 92 w 164"/>
                  <a:gd name="T71" fmla="*/ 101 h 197"/>
                  <a:gd name="T72" fmla="*/ 95 w 164"/>
                  <a:gd name="T73" fmla="*/ 100 h 197"/>
                  <a:gd name="T74" fmla="*/ 98 w 164"/>
                  <a:gd name="T75" fmla="*/ 99 h 197"/>
                  <a:gd name="T76" fmla="*/ 102 w 164"/>
                  <a:gd name="T77" fmla="*/ 98 h 197"/>
                  <a:gd name="T78" fmla="*/ 103 w 164"/>
                  <a:gd name="T79" fmla="*/ 97 h 197"/>
                  <a:gd name="T80" fmla="*/ 107 w 164"/>
                  <a:gd name="T81" fmla="*/ 95 h 197"/>
                  <a:gd name="T82" fmla="*/ 112 w 164"/>
                  <a:gd name="T83" fmla="*/ 92 h 197"/>
                  <a:gd name="T84" fmla="*/ 133 w 164"/>
                  <a:gd name="T85" fmla="*/ 51 h 197"/>
                  <a:gd name="T86" fmla="*/ 82 w 164"/>
                  <a:gd name="T87" fmla="*/ 0 h 197"/>
                  <a:gd name="T88" fmla="*/ 31 w 164"/>
                  <a:gd name="T89" fmla="*/ 48 h 197"/>
                  <a:gd name="T90" fmla="*/ 62 w 164"/>
                  <a:gd name="T91" fmla="*/ 98 h 197"/>
                  <a:gd name="T92" fmla="*/ 39 w 164"/>
                  <a:gd name="T93" fmla="*/ 48 h 197"/>
                  <a:gd name="T94" fmla="*/ 125 w 164"/>
                  <a:gd name="T95" fmla="*/ 51 h 197"/>
                  <a:gd name="T96" fmla="*/ 109 w 164"/>
                  <a:gd name="T97" fmla="*/ 84 h 197"/>
                  <a:gd name="T98" fmla="*/ 106 w 164"/>
                  <a:gd name="T99" fmla="*/ 87 h 197"/>
                  <a:gd name="T100" fmla="*/ 102 w 164"/>
                  <a:gd name="T101" fmla="*/ 89 h 197"/>
                  <a:gd name="T102" fmla="*/ 98 w 164"/>
                  <a:gd name="T103" fmla="*/ 91 h 197"/>
                  <a:gd name="T104" fmla="*/ 95 w 164"/>
                  <a:gd name="T105" fmla="*/ 92 h 197"/>
                  <a:gd name="T106" fmla="*/ 93 w 164"/>
                  <a:gd name="T107" fmla="*/ 92 h 197"/>
                  <a:gd name="T108" fmla="*/ 90 w 164"/>
                  <a:gd name="T109" fmla="*/ 93 h 197"/>
                  <a:gd name="T110" fmla="*/ 87 w 164"/>
                  <a:gd name="T111" fmla="*/ 94 h 197"/>
                  <a:gd name="T112" fmla="*/ 82 w 164"/>
                  <a:gd name="T113" fmla="*/ 94 h 197"/>
                  <a:gd name="T114" fmla="*/ 82 w 164"/>
                  <a:gd name="T115" fmla="*/ 94 h 197"/>
                  <a:gd name="T116" fmla="*/ 68 w 164"/>
                  <a:gd name="T117" fmla="*/ 92 h 197"/>
                  <a:gd name="T118" fmla="*/ 65 w 164"/>
                  <a:gd name="T119" fmla="*/ 91 h 197"/>
                  <a:gd name="T120" fmla="*/ 39 w 164"/>
                  <a:gd name="T121" fmla="*/ 4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4" h="197">
                    <a:moveTo>
                      <a:pt x="116" y="116"/>
                    </a:moveTo>
                    <a:cubicBezTo>
                      <a:pt x="115" y="115"/>
                      <a:pt x="115" y="115"/>
                      <a:pt x="115" y="115"/>
                    </a:cubicBezTo>
                    <a:cubicBezTo>
                      <a:pt x="114" y="115"/>
                      <a:pt x="113" y="114"/>
                      <a:pt x="112" y="114"/>
                    </a:cubicBezTo>
                    <a:cubicBezTo>
                      <a:pt x="110" y="113"/>
                      <a:pt x="109" y="113"/>
                      <a:pt x="108" y="112"/>
                    </a:cubicBezTo>
                    <a:cubicBezTo>
                      <a:pt x="106" y="112"/>
                      <a:pt x="105" y="112"/>
                      <a:pt x="104" y="111"/>
                    </a:cubicBezTo>
                    <a:cubicBezTo>
                      <a:pt x="103" y="111"/>
                      <a:pt x="101" y="110"/>
                      <a:pt x="99" y="110"/>
                    </a:cubicBezTo>
                    <a:cubicBezTo>
                      <a:pt x="98" y="110"/>
                      <a:pt x="98" y="110"/>
                      <a:pt x="97" y="110"/>
                    </a:cubicBezTo>
                    <a:cubicBezTo>
                      <a:pt x="97" y="110"/>
                      <a:pt x="97" y="110"/>
                      <a:pt x="97" y="110"/>
                    </a:cubicBezTo>
                    <a:cubicBezTo>
                      <a:pt x="96" y="109"/>
                      <a:pt x="95" y="109"/>
                      <a:pt x="94" y="109"/>
                    </a:cubicBezTo>
                    <a:cubicBezTo>
                      <a:pt x="93" y="109"/>
                      <a:pt x="93" y="109"/>
                      <a:pt x="93" y="109"/>
                    </a:cubicBezTo>
                    <a:cubicBezTo>
                      <a:pt x="93" y="109"/>
                      <a:pt x="93" y="109"/>
                      <a:pt x="93" y="109"/>
                    </a:cubicBezTo>
                    <a:cubicBezTo>
                      <a:pt x="93" y="109"/>
                      <a:pt x="93" y="109"/>
                      <a:pt x="93" y="109"/>
                    </a:cubicBezTo>
                    <a:cubicBezTo>
                      <a:pt x="92" y="109"/>
                      <a:pt x="91" y="109"/>
                      <a:pt x="90" y="109"/>
                    </a:cubicBezTo>
                    <a:cubicBezTo>
                      <a:pt x="87" y="108"/>
                      <a:pt x="87" y="108"/>
                      <a:pt x="87" y="108"/>
                    </a:cubicBezTo>
                    <a:cubicBezTo>
                      <a:pt x="83" y="108"/>
                      <a:pt x="79" y="108"/>
                      <a:pt x="76" y="108"/>
                    </a:cubicBezTo>
                    <a:cubicBezTo>
                      <a:pt x="75" y="108"/>
                      <a:pt x="75" y="108"/>
                      <a:pt x="75" y="108"/>
                    </a:cubicBezTo>
                    <a:cubicBezTo>
                      <a:pt x="74" y="108"/>
                      <a:pt x="74" y="108"/>
                      <a:pt x="74" y="108"/>
                    </a:cubicBezTo>
                    <a:cubicBezTo>
                      <a:pt x="73" y="109"/>
                      <a:pt x="73" y="109"/>
                      <a:pt x="73" y="109"/>
                    </a:cubicBezTo>
                    <a:cubicBezTo>
                      <a:pt x="72" y="109"/>
                      <a:pt x="70" y="109"/>
                      <a:pt x="69" y="109"/>
                    </a:cubicBezTo>
                    <a:cubicBezTo>
                      <a:pt x="69" y="109"/>
                      <a:pt x="69" y="109"/>
                      <a:pt x="69" y="109"/>
                    </a:cubicBezTo>
                    <a:cubicBezTo>
                      <a:pt x="68" y="109"/>
                      <a:pt x="67" y="109"/>
                      <a:pt x="67" y="109"/>
                    </a:cubicBezTo>
                    <a:cubicBezTo>
                      <a:pt x="66" y="110"/>
                      <a:pt x="65" y="110"/>
                      <a:pt x="64" y="110"/>
                    </a:cubicBezTo>
                    <a:cubicBezTo>
                      <a:pt x="62" y="110"/>
                      <a:pt x="61" y="111"/>
                      <a:pt x="59" y="111"/>
                    </a:cubicBezTo>
                    <a:cubicBezTo>
                      <a:pt x="58" y="112"/>
                      <a:pt x="56" y="112"/>
                      <a:pt x="55" y="112"/>
                    </a:cubicBezTo>
                    <a:cubicBezTo>
                      <a:pt x="54" y="113"/>
                      <a:pt x="54" y="113"/>
                      <a:pt x="54" y="113"/>
                    </a:cubicBezTo>
                    <a:cubicBezTo>
                      <a:pt x="52" y="114"/>
                      <a:pt x="49" y="115"/>
                      <a:pt x="47" y="116"/>
                    </a:cubicBezTo>
                    <a:cubicBezTo>
                      <a:pt x="46" y="116"/>
                      <a:pt x="46" y="116"/>
                      <a:pt x="46" y="116"/>
                    </a:cubicBezTo>
                    <a:cubicBezTo>
                      <a:pt x="46" y="116"/>
                      <a:pt x="46" y="116"/>
                      <a:pt x="46" y="116"/>
                    </a:cubicBezTo>
                    <a:cubicBezTo>
                      <a:pt x="18" y="130"/>
                      <a:pt x="0" y="159"/>
                      <a:pt x="0" y="190"/>
                    </a:cubicBezTo>
                    <a:cubicBezTo>
                      <a:pt x="0" y="191"/>
                      <a:pt x="0" y="191"/>
                      <a:pt x="0" y="192"/>
                    </a:cubicBezTo>
                    <a:cubicBezTo>
                      <a:pt x="0" y="197"/>
                      <a:pt x="0" y="197"/>
                      <a:pt x="0" y="197"/>
                    </a:cubicBezTo>
                    <a:cubicBezTo>
                      <a:pt x="163" y="197"/>
                      <a:pt x="163" y="197"/>
                      <a:pt x="163" y="197"/>
                    </a:cubicBezTo>
                    <a:cubicBezTo>
                      <a:pt x="163" y="192"/>
                      <a:pt x="163" y="192"/>
                      <a:pt x="163" y="192"/>
                    </a:cubicBezTo>
                    <a:cubicBezTo>
                      <a:pt x="163" y="191"/>
                      <a:pt x="164" y="191"/>
                      <a:pt x="164" y="190"/>
                    </a:cubicBezTo>
                    <a:cubicBezTo>
                      <a:pt x="164" y="158"/>
                      <a:pt x="145" y="129"/>
                      <a:pt x="116" y="116"/>
                    </a:cubicBezTo>
                    <a:close/>
                    <a:moveTo>
                      <a:pt x="8" y="189"/>
                    </a:moveTo>
                    <a:cubicBezTo>
                      <a:pt x="8" y="161"/>
                      <a:pt x="25" y="135"/>
                      <a:pt x="50" y="123"/>
                    </a:cubicBezTo>
                    <a:cubicBezTo>
                      <a:pt x="51" y="123"/>
                      <a:pt x="51" y="123"/>
                      <a:pt x="51" y="123"/>
                    </a:cubicBezTo>
                    <a:cubicBezTo>
                      <a:pt x="51" y="123"/>
                      <a:pt x="51" y="123"/>
                      <a:pt x="51" y="123"/>
                    </a:cubicBezTo>
                    <a:cubicBezTo>
                      <a:pt x="53" y="122"/>
                      <a:pt x="55" y="121"/>
                      <a:pt x="57" y="120"/>
                    </a:cubicBezTo>
                    <a:cubicBezTo>
                      <a:pt x="58" y="120"/>
                      <a:pt x="58" y="120"/>
                      <a:pt x="58" y="120"/>
                    </a:cubicBezTo>
                    <a:cubicBezTo>
                      <a:pt x="59" y="120"/>
                      <a:pt x="60" y="119"/>
                      <a:pt x="61" y="119"/>
                    </a:cubicBezTo>
                    <a:cubicBezTo>
                      <a:pt x="63" y="119"/>
                      <a:pt x="64" y="118"/>
                      <a:pt x="66" y="118"/>
                    </a:cubicBezTo>
                    <a:cubicBezTo>
                      <a:pt x="66" y="118"/>
                      <a:pt x="67" y="117"/>
                      <a:pt x="68" y="117"/>
                    </a:cubicBezTo>
                    <a:cubicBezTo>
                      <a:pt x="69" y="117"/>
                      <a:pt x="69" y="117"/>
                      <a:pt x="70" y="117"/>
                    </a:cubicBezTo>
                    <a:cubicBezTo>
                      <a:pt x="70" y="117"/>
                      <a:pt x="70" y="117"/>
                      <a:pt x="70" y="117"/>
                    </a:cubicBezTo>
                    <a:cubicBezTo>
                      <a:pt x="71" y="117"/>
                      <a:pt x="73" y="117"/>
                      <a:pt x="74" y="116"/>
                    </a:cubicBezTo>
                    <a:cubicBezTo>
                      <a:pt x="76" y="116"/>
                      <a:pt x="76" y="116"/>
                      <a:pt x="76" y="116"/>
                    </a:cubicBezTo>
                    <a:cubicBezTo>
                      <a:pt x="80" y="116"/>
                      <a:pt x="83" y="116"/>
                      <a:pt x="87" y="116"/>
                    </a:cubicBezTo>
                    <a:cubicBezTo>
                      <a:pt x="89" y="116"/>
                      <a:pt x="89" y="116"/>
                      <a:pt x="89" y="116"/>
                    </a:cubicBezTo>
                    <a:cubicBezTo>
                      <a:pt x="90" y="117"/>
                      <a:pt x="91" y="117"/>
                      <a:pt x="91" y="117"/>
                    </a:cubicBezTo>
                    <a:cubicBezTo>
                      <a:pt x="92" y="117"/>
                      <a:pt x="92" y="117"/>
                      <a:pt x="92" y="117"/>
                    </a:cubicBezTo>
                    <a:cubicBezTo>
                      <a:pt x="93" y="117"/>
                      <a:pt x="94" y="117"/>
                      <a:pt x="95" y="117"/>
                    </a:cubicBezTo>
                    <a:cubicBezTo>
                      <a:pt x="96" y="117"/>
                      <a:pt x="96" y="117"/>
                      <a:pt x="96" y="117"/>
                    </a:cubicBezTo>
                    <a:cubicBezTo>
                      <a:pt x="96" y="118"/>
                      <a:pt x="97" y="118"/>
                      <a:pt x="97" y="118"/>
                    </a:cubicBezTo>
                    <a:cubicBezTo>
                      <a:pt x="99" y="118"/>
                      <a:pt x="100" y="119"/>
                      <a:pt x="102" y="119"/>
                    </a:cubicBezTo>
                    <a:cubicBezTo>
                      <a:pt x="103" y="119"/>
                      <a:pt x="104" y="120"/>
                      <a:pt x="105" y="120"/>
                    </a:cubicBezTo>
                    <a:cubicBezTo>
                      <a:pt x="106" y="120"/>
                      <a:pt x="107" y="121"/>
                      <a:pt x="109" y="121"/>
                    </a:cubicBezTo>
                    <a:cubicBezTo>
                      <a:pt x="110" y="122"/>
                      <a:pt x="111" y="122"/>
                      <a:pt x="112" y="123"/>
                    </a:cubicBezTo>
                    <a:cubicBezTo>
                      <a:pt x="112" y="123"/>
                      <a:pt x="112" y="123"/>
                      <a:pt x="112" y="123"/>
                    </a:cubicBezTo>
                    <a:cubicBezTo>
                      <a:pt x="138" y="135"/>
                      <a:pt x="155" y="161"/>
                      <a:pt x="156" y="189"/>
                    </a:cubicBezTo>
                    <a:lnTo>
                      <a:pt x="8" y="189"/>
                    </a:lnTo>
                    <a:close/>
                    <a:moveTo>
                      <a:pt x="62" y="98"/>
                    </a:moveTo>
                    <a:cubicBezTo>
                      <a:pt x="62" y="98"/>
                      <a:pt x="63" y="98"/>
                      <a:pt x="64" y="99"/>
                    </a:cubicBezTo>
                    <a:cubicBezTo>
                      <a:pt x="65" y="99"/>
                      <a:pt x="65" y="99"/>
                      <a:pt x="65" y="99"/>
                    </a:cubicBezTo>
                    <a:cubicBezTo>
                      <a:pt x="65" y="99"/>
                      <a:pt x="66" y="100"/>
                      <a:pt x="66" y="100"/>
                    </a:cubicBezTo>
                    <a:cubicBezTo>
                      <a:pt x="71" y="101"/>
                      <a:pt x="76" y="102"/>
                      <a:pt x="81" y="102"/>
                    </a:cubicBezTo>
                    <a:cubicBezTo>
                      <a:pt x="82" y="102"/>
                      <a:pt x="82" y="102"/>
                      <a:pt x="82" y="102"/>
                    </a:cubicBezTo>
                    <a:cubicBezTo>
                      <a:pt x="83" y="102"/>
                      <a:pt x="85" y="102"/>
                      <a:pt x="87" y="102"/>
                    </a:cubicBezTo>
                    <a:cubicBezTo>
                      <a:pt x="87" y="102"/>
                      <a:pt x="88" y="102"/>
                      <a:pt x="89" y="101"/>
                    </a:cubicBezTo>
                    <a:cubicBezTo>
                      <a:pt x="90" y="101"/>
                      <a:pt x="90" y="101"/>
                      <a:pt x="90" y="101"/>
                    </a:cubicBezTo>
                    <a:cubicBezTo>
                      <a:pt x="91" y="101"/>
                      <a:pt x="91" y="101"/>
                      <a:pt x="92" y="101"/>
                    </a:cubicBezTo>
                    <a:cubicBezTo>
                      <a:pt x="92" y="101"/>
                      <a:pt x="93" y="101"/>
                      <a:pt x="93" y="101"/>
                    </a:cubicBezTo>
                    <a:cubicBezTo>
                      <a:pt x="95" y="100"/>
                      <a:pt x="95" y="100"/>
                      <a:pt x="95" y="100"/>
                    </a:cubicBezTo>
                    <a:cubicBezTo>
                      <a:pt x="96" y="100"/>
                      <a:pt x="96" y="100"/>
                      <a:pt x="97" y="100"/>
                    </a:cubicBezTo>
                    <a:cubicBezTo>
                      <a:pt x="97" y="100"/>
                      <a:pt x="98" y="99"/>
                      <a:pt x="98" y="99"/>
                    </a:cubicBezTo>
                    <a:cubicBezTo>
                      <a:pt x="99" y="99"/>
                      <a:pt x="99" y="99"/>
                      <a:pt x="99" y="99"/>
                    </a:cubicBezTo>
                    <a:cubicBezTo>
                      <a:pt x="100" y="99"/>
                      <a:pt x="101" y="98"/>
                      <a:pt x="102" y="98"/>
                    </a:cubicBezTo>
                    <a:cubicBezTo>
                      <a:pt x="102" y="98"/>
                      <a:pt x="102" y="98"/>
                      <a:pt x="102" y="98"/>
                    </a:cubicBezTo>
                    <a:cubicBezTo>
                      <a:pt x="103" y="97"/>
                      <a:pt x="103" y="97"/>
                      <a:pt x="103" y="97"/>
                    </a:cubicBezTo>
                    <a:cubicBezTo>
                      <a:pt x="104" y="97"/>
                      <a:pt x="105" y="96"/>
                      <a:pt x="106" y="96"/>
                    </a:cubicBezTo>
                    <a:cubicBezTo>
                      <a:pt x="107" y="95"/>
                      <a:pt x="107" y="95"/>
                      <a:pt x="107" y="95"/>
                    </a:cubicBezTo>
                    <a:cubicBezTo>
                      <a:pt x="108" y="95"/>
                      <a:pt x="109" y="94"/>
                      <a:pt x="110" y="93"/>
                    </a:cubicBezTo>
                    <a:cubicBezTo>
                      <a:pt x="111" y="93"/>
                      <a:pt x="112" y="92"/>
                      <a:pt x="112" y="92"/>
                    </a:cubicBezTo>
                    <a:cubicBezTo>
                      <a:pt x="114" y="90"/>
                      <a:pt x="114" y="90"/>
                      <a:pt x="114" y="90"/>
                    </a:cubicBezTo>
                    <a:cubicBezTo>
                      <a:pt x="126" y="80"/>
                      <a:pt x="133" y="66"/>
                      <a:pt x="133" y="51"/>
                    </a:cubicBezTo>
                    <a:cubicBezTo>
                      <a:pt x="133" y="51"/>
                      <a:pt x="133" y="51"/>
                      <a:pt x="133" y="51"/>
                    </a:cubicBezTo>
                    <a:cubicBezTo>
                      <a:pt x="133" y="23"/>
                      <a:pt x="110" y="0"/>
                      <a:pt x="82" y="0"/>
                    </a:cubicBezTo>
                    <a:cubicBezTo>
                      <a:pt x="55" y="0"/>
                      <a:pt x="32" y="21"/>
                      <a:pt x="31" y="48"/>
                    </a:cubicBezTo>
                    <a:cubicBezTo>
                      <a:pt x="31" y="48"/>
                      <a:pt x="31" y="48"/>
                      <a:pt x="31" y="48"/>
                    </a:cubicBezTo>
                    <a:cubicBezTo>
                      <a:pt x="31" y="49"/>
                      <a:pt x="31" y="50"/>
                      <a:pt x="31" y="51"/>
                    </a:cubicBezTo>
                    <a:cubicBezTo>
                      <a:pt x="31" y="71"/>
                      <a:pt x="43" y="90"/>
                      <a:pt x="62" y="98"/>
                    </a:cubicBezTo>
                    <a:close/>
                    <a:moveTo>
                      <a:pt x="39" y="49"/>
                    </a:moveTo>
                    <a:cubicBezTo>
                      <a:pt x="39" y="48"/>
                      <a:pt x="39" y="48"/>
                      <a:pt x="39" y="48"/>
                    </a:cubicBezTo>
                    <a:cubicBezTo>
                      <a:pt x="40" y="26"/>
                      <a:pt x="59" y="8"/>
                      <a:pt x="82" y="8"/>
                    </a:cubicBezTo>
                    <a:cubicBezTo>
                      <a:pt x="105" y="8"/>
                      <a:pt x="125" y="27"/>
                      <a:pt x="125" y="51"/>
                    </a:cubicBezTo>
                    <a:cubicBezTo>
                      <a:pt x="125" y="51"/>
                      <a:pt x="125" y="51"/>
                      <a:pt x="125" y="51"/>
                    </a:cubicBezTo>
                    <a:cubicBezTo>
                      <a:pt x="125" y="64"/>
                      <a:pt x="119" y="76"/>
                      <a:pt x="109" y="84"/>
                    </a:cubicBezTo>
                    <a:cubicBezTo>
                      <a:pt x="107" y="86"/>
                      <a:pt x="107" y="86"/>
                      <a:pt x="107" y="86"/>
                    </a:cubicBezTo>
                    <a:cubicBezTo>
                      <a:pt x="107" y="86"/>
                      <a:pt x="106" y="86"/>
                      <a:pt x="106" y="87"/>
                    </a:cubicBezTo>
                    <a:cubicBezTo>
                      <a:pt x="105" y="87"/>
                      <a:pt x="104" y="88"/>
                      <a:pt x="103" y="88"/>
                    </a:cubicBezTo>
                    <a:cubicBezTo>
                      <a:pt x="102" y="89"/>
                      <a:pt x="102" y="89"/>
                      <a:pt x="102" y="89"/>
                    </a:cubicBezTo>
                    <a:cubicBezTo>
                      <a:pt x="101" y="89"/>
                      <a:pt x="100" y="90"/>
                      <a:pt x="99" y="90"/>
                    </a:cubicBezTo>
                    <a:cubicBezTo>
                      <a:pt x="98" y="91"/>
                      <a:pt x="98" y="91"/>
                      <a:pt x="98" y="91"/>
                    </a:cubicBezTo>
                    <a:cubicBezTo>
                      <a:pt x="98" y="91"/>
                      <a:pt x="97" y="91"/>
                      <a:pt x="97" y="91"/>
                    </a:cubicBezTo>
                    <a:cubicBezTo>
                      <a:pt x="95" y="92"/>
                      <a:pt x="95" y="92"/>
                      <a:pt x="95" y="92"/>
                    </a:cubicBezTo>
                    <a:cubicBezTo>
                      <a:pt x="95" y="92"/>
                      <a:pt x="95" y="92"/>
                      <a:pt x="94" y="92"/>
                    </a:cubicBezTo>
                    <a:cubicBezTo>
                      <a:pt x="94" y="92"/>
                      <a:pt x="93" y="92"/>
                      <a:pt x="93" y="92"/>
                    </a:cubicBezTo>
                    <a:cubicBezTo>
                      <a:pt x="91" y="93"/>
                      <a:pt x="91" y="93"/>
                      <a:pt x="91" y="93"/>
                    </a:cubicBezTo>
                    <a:cubicBezTo>
                      <a:pt x="91" y="93"/>
                      <a:pt x="91" y="93"/>
                      <a:pt x="90" y="93"/>
                    </a:cubicBezTo>
                    <a:cubicBezTo>
                      <a:pt x="90" y="93"/>
                      <a:pt x="89" y="93"/>
                      <a:pt x="89" y="93"/>
                    </a:cubicBezTo>
                    <a:cubicBezTo>
                      <a:pt x="87" y="94"/>
                      <a:pt x="87" y="94"/>
                      <a:pt x="87" y="94"/>
                    </a:cubicBezTo>
                    <a:cubicBezTo>
                      <a:pt x="87" y="94"/>
                      <a:pt x="87" y="94"/>
                      <a:pt x="86" y="94"/>
                    </a:cubicBezTo>
                    <a:cubicBezTo>
                      <a:pt x="85" y="94"/>
                      <a:pt x="83" y="94"/>
                      <a:pt x="82" y="94"/>
                    </a:cubicBezTo>
                    <a:cubicBezTo>
                      <a:pt x="82" y="94"/>
                      <a:pt x="82" y="94"/>
                      <a:pt x="82" y="94"/>
                    </a:cubicBezTo>
                    <a:cubicBezTo>
                      <a:pt x="82" y="94"/>
                      <a:pt x="82" y="94"/>
                      <a:pt x="82" y="94"/>
                    </a:cubicBezTo>
                    <a:cubicBezTo>
                      <a:pt x="77" y="94"/>
                      <a:pt x="73" y="93"/>
                      <a:pt x="69" y="92"/>
                    </a:cubicBezTo>
                    <a:cubicBezTo>
                      <a:pt x="69" y="92"/>
                      <a:pt x="68" y="92"/>
                      <a:pt x="68" y="92"/>
                    </a:cubicBezTo>
                    <a:cubicBezTo>
                      <a:pt x="66" y="91"/>
                      <a:pt x="66" y="91"/>
                      <a:pt x="66" y="91"/>
                    </a:cubicBezTo>
                    <a:cubicBezTo>
                      <a:pt x="66" y="91"/>
                      <a:pt x="65" y="91"/>
                      <a:pt x="65" y="91"/>
                    </a:cubicBezTo>
                    <a:cubicBezTo>
                      <a:pt x="49" y="84"/>
                      <a:pt x="39" y="68"/>
                      <a:pt x="39" y="51"/>
                    </a:cubicBezTo>
                    <a:cubicBezTo>
                      <a:pt x="39" y="50"/>
                      <a:pt x="39" y="50"/>
                      <a:pt x="39" y="4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8" name="淘宝店chenying0907 37"/>
            <p:cNvGrpSpPr/>
            <p:nvPr/>
          </p:nvGrpSpPr>
          <p:grpSpPr>
            <a:xfrm>
              <a:off x="7851791" y="4915409"/>
              <a:ext cx="1635598" cy="1110923"/>
              <a:chOff x="23665" y="4584229"/>
              <a:chExt cx="2018497" cy="1110923"/>
            </a:xfrm>
          </p:grpSpPr>
          <p:sp>
            <p:nvSpPr>
              <p:cNvPr id="39" name="文本框 38"/>
              <p:cNvSpPr txBox="1"/>
              <p:nvPr/>
            </p:nvSpPr>
            <p:spPr>
              <a:xfrm>
                <a:off x="349221" y="4584229"/>
                <a:ext cx="1367382" cy="369332"/>
              </a:xfrm>
              <a:prstGeom prst="rect">
                <a:avLst/>
              </a:prstGeom>
              <a:noFill/>
            </p:spPr>
            <p:txBody>
              <a:bodyPr wrap="none" rtlCol="0">
                <a:spAutoFit/>
              </a:bodyPr>
              <a:lstStyle/>
              <a:p>
                <a:pPr algn="ctr"/>
                <a:r>
                  <a:rPr lang="zh-CN" altLang="en-US" dirty="0">
                    <a:solidFill>
                      <a:schemeClr val="accent1"/>
                    </a:solidFill>
                    <a:ea typeface="微软雅黑 Light" panose="020B0502040204020203" pitchFamily="34" charset="-122"/>
                  </a:rPr>
                  <a:t>添加信息</a:t>
                </a:r>
              </a:p>
            </p:txBody>
          </p:sp>
          <p:sp>
            <p:nvSpPr>
              <p:cNvPr id="40" name="淘宝店chenying0907 39"/>
              <p:cNvSpPr/>
              <p:nvPr/>
            </p:nvSpPr>
            <p:spPr>
              <a:xfrm>
                <a:off x="23665" y="4956488"/>
                <a:ext cx="2018497" cy="738664"/>
              </a:xfrm>
              <a:prstGeom prst="rect">
                <a:avLst/>
              </a:prstGeom>
            </p:spPr>
            <p:txBody>
              <a:bodyPr wrap="square">
                <a:spAutoFit/>
              </a:bodyPr>
              <a:lstStyle/>
              <a:p>
                <a:pPr algn="ctr"/>
                <a:r>
                  <a:rPr lang="zh-CN" altLang="en-US" sz="1400" dirty="0">
                    <a:solidFill>
                      <a:srgbClr val="DDCCA4"/>
                    </a:solidFill>
                    <a:latin typeface="微软雅黑 Light" panose="020B0502040204020203" pitchFamily="34" charset="-122"/>
                    <a:ea typeface="微软雅黑 Light" panose="020B0502040204020203" pitchFamily="34" charset="-122"/>
                  </a:rPr>
                  <a:t>雅罗米尔的母亲把对爱情的浪漫梦想转移到儿子</a:t>
                </a:r>
                <a:r>
                  <a:rPr lang="zh-CN" altLang="en-US" sz="1400" dirty="0" smtClean="0">
                    <a:solidFill>
                      <a:srgbClr val="DDCCA4"/>
                    </a:solidFill>
                    <a:latin typeface="微软雅黑 Light" panose="020B0502040204020203" pitchFamily="34" charset="-122"/>
                    <a:ea typeface="微软雅黑 Light" panose="020B0502040204020203" pitchFamily="34" charset="-122"/>
                  </a:rPr>
                  <a:t>身上</a:t>
                </a:r>
                <a:endParaRPr lang="zh-CN" altLang="en-US" sz="1400" dirty="0">
                  <a:solidFill>
                    <a:srgbClr val="DDCCA4"/>
                  </a:solidFill>
                  <a:latin typeface="微软雅黑 Light" panose="020B0502040204020203" pitchFamily="34" charset="-122"/>
                  <a:ea typeface="微软雅黑 Light" panose="020B0502040204020203" pitchFamily="34" charset="-122"/>
                </a:endParaRPr>
              </a:p>
            </p:txBody>
          </p:sp>
        </p:grpSp>
      </p:grpSp>
      <p:grpSp>
        <p:nvGrpSpPr>
          <p:cNvPr id="43" name="淘宝店chenying0907 42"/>
          <p:cNvGrpSpPr/>
          <p:nvPr/>
        </p:nvGrpSpPr>
        <p:grpSpPr>
          <a:xfrm>
            <a:off x="9553860" y="4232591"/>
            <a:ext cx="1635598" cy="1790814"/>
            <a:chOff x="9553860" y="4232591"/>
            <a:chExt cx="1635598" cy="1790814"/>
          </a:xfrm>
        </p:grpSpPr>
        <p:grpSp>
          <p:nvGrpSpPr>
            <p:cNvPr id="44" name="淘宝店chenying0907 43"/>
            <p:cNvGrpSpPr/>
            <p:nvPr/>
          </p:nvGrpSpPr>
          <p:grpSpPr>
            <a:xfrm>
              <a:off x="10026994" y="4232591"/>
              <a:ext cx="637014" cy="637010"/>
              <a:chOff x="9207428" y="3752196"/>
              <a:chExt cx="790246" cy="790242"/>
            </a:xfrm>
          </p:grpSpPr>
          <p:sp>
            <p:nvSpPr>
              <p:cNvPr id="48" name="圆角淘宝店chenying0907 47"/>
              <p:cNvSpPr/>
              <p:nvPr/>
            </p:nvSpPr>
            <p:spPr>
              <a:xfrm>
                <a:off x="9207428" y="3752196"/>
                <a:ext cx="790246" cy="790242"/>
              </a:xfrm>
              <a:prstGeom prst="roundRect">
                <a:avLst>
                  <a:gd name="adj" fmla="val 35209"/>
                </a:avLst>
              </a:prstGeom>
              <a:solidFill>
                <a:schemeClr val="accent1"/>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49" name="Freeform 133"/>
              <p:cNvSpPr>
                <a:spLocks noEditPoints="1"/>
              </p:cNvSpPr>
              <p:nvPr/>
            </p:nvSpPr>
            <p:spPr bwMode="auto">
              <a:xfrm>
                <a:off x="9370408" y="3915174"/>
                <a:ext cx="464286" cy="464286"/>
              </a:xfrm>
              <a:custGeom>
                <a:avLst/>
                <a:gdLst>
                  <a:gd name="T0" fmla="*/ 0 w 80"/>
                  <a:gd name="T1" fmla="*/ 40 h 80"/>
                  <a:gd name="T2" fmla="*/ 80 w 80"/>
                  <a:gd name="T3" fmla="*/ 40 h 80"/>
                  <a:gd name="T4" fmla="*/ 33 w 80"/>
                  <a:gd name="T5" fmla="*/ 76 h 80"/>
                  <a:gd name="T6" fmla="*/ 39 w 80"/>
                  <a:gd name="T7" fmla="*/ 61 h 80"/>
                  <a:gd name="T8" fmla="*/ 33 w 80"/>
                  <a:gd name="T9" fmla="*/ 76 h 80"/>
                  <a:gd name="T10" fmla="*/ 18 w 80"/>
                  <a:gd name="T11" fmla="*/ 41 h 80"/>
                  <a:gd name="T12" fmla="*/ 8 w 80"/>
                  <a:gd name="T13" fmla="*/ 58 h 80"/>
                  <a:gd name="T14" fmla="*/ 42 w 80"/>
                  <a:gd name="T15" fmla="*/ 19 h 80"/>
                  <a:gd name="T16" fmla="*/ 46 w 80"/>
                  <a:gd name="T17" fmla="*/ 3 h 80"/>
                  <a:gd name="T18" fmla="*/ 42 w 80"/>
                  <a:gd name="T19" fmla="*/ 19 h 80"/>
                  <a:gd name="T20" fmla="*/ 59 w 80"/>
                  <a:gd name="T21" fmla="*/ 38 h 80"/>
                  <a:gd name="T22" fmla="*/ 42 w 80"/>
                  <a:gd name="T23" fmla="*/ 22 h 80"/>
                  <a:gd name="T24" fmla="*/ 39 w 80"/>
                  <a:gd name="T25" fmla="*/ 19 h 80"/>
                  <a:gd name="T26" fmla="*/ 33 w 80"/>
                  <a:gd name="T27" fmla="*/ 3 h 80"/>
                  <a:gd name="T28" fmla="*/ 39 w 80"/>
                  <a:gd name="T29" fmla="*/ 19 h 80"/>
                  <a:gd name="T30" fmla="*/ 39 w 80"/>
                  <a:gd name="T31" fmla="*/ 38 h 80"/>
                  <a:gd name="T32" fmla="*/ 24 w 80"/>
                  <a:gd name="T33" fmla="*/ 22 h 80"/>
                  <a:gd name="T34" fmla="*/ 18 w 80"/>
                  <a:gd name="T35" fmla="*/ 38 h 80"/>
                  <a:gd name="T36" fmla="*/ 8 w 80"/>
                  <a:gd name="T37" fmla="*/ 22 h 80"/>
                  <a:gd name="T38" fmla="*/ 18 w 80"/>
                  <a:gd name="T39" fmla="*/ 38 h 80"/>
                  <a:gd name="T40" fmla="*/ 39 w 80"/>
                  <a:gd name="T41" fmla="*/ 41 h 80"/>
                  <a:gd name="T42" fmla="*/ 24 w 80"/>
                  <a:gd name="T43" fmla="*/ 58 h 80"/>
                  <a:gd name="T44" fmla="*/ 42 w 80"/>
                  <a:gd name="T45" fmla="*/ 61 h 80"/>
                  <a:gd name="T46" fmla="*/ 46 w 80"/>
                  <a:gd name="T47" fmla="*/ 77 h 80"/>
                  <a:gd name="T48" fmla="*/ 42 w 80"/>
                  <a:gd name="T49" fmla="*/ 61 h 80"/>
                  <a:gd name="T50" fmla="*/ 42 w 80"/>
                  <a:gd name="T51" fmla="*/ 41 h 80"/>
                  <a:gd name="T52" fmla="*/ 56 w 80"/>
                  <a:gd name="T53" fmla="*/ 58 h 80"/>
                  <a:gd name="T54" fmla="*/ 61 w 80"/>
                  <a:gd name="T55" fmla="*/ 41 h 80"/>
                  <a:gd name="T56" fmla="*/ 73 w 80"/>
                  <a:gd name="T57" fmla="*/ 58 h 80"/>
                  <a:gd name="T58" fmla="*/ 59 w 80"/>
                  <a:gd name="T59" fmla="*/ 58 h 80"/>
                  <a:gd name="T60" fmla="*/ 61 w 80"/>
                  <a:gd name="T61" fmla="*/ 38 h 80"/>
                  <a:gd name="T62" fmla="*/ 73 w 80"/>
                  <a:gd name="T63" fmla="*/ 22 h 80"/>
                  <a:gd name="T64" fmla="*/ 61 w 80"/>
                  <a:gd name="T65" fmla="*/ 38 h 80"/>
                  <a:gd name="T66" fmla="*/ 58 w 80"/>
                  <a:gd name="T67" fmla="*/ 19 h 80"/>
                  <a:gd name="T68" fmla="*/ 67 w 80"/>
                  <a:gd name="T69" fmla="*/ 13 h 80"/>
                  <a:gd name="T70" fmla="*/ 14 w 80"/>
                  <a:gd name="T71" fmla="*/ 13 h 80"/>
                  <a:gd name="T72" fmla="*/ 22 w 80"/>
                  <a:gd name="T73" fmla="*/ 19 h 80"/>
                  <a:gd name="T74" fmla="*/ 14 w 80"/>
                  <a:gd name="T75" fmla="*/ 13 h 80"/>
                  <a:gd name="T76" fmla="*/ 22 w 80"/>
                  <a:gd name="T77" fmla="*/ 61 h 80"/>
                  <a:gd name="T78" fmla="*/ 14 w 80"/>
                  <a:gd name="T79" fmla="*/ 66 h 80"/>
                  <a:gd name="T80" fmla="*/ 67 w 80"/>
                  <a:gd name="T81" fmla="*/ 66 h 80"/>
                  <a:gd name="T82" fmla="*/ 58 w 80"/>
                  <a:gd name="T83" fmla="*/ 61 h 80"/>
                  <a:gd name="T84" fmla="*/ 67 w 80"/>
                  <a:gd name="T85" fmla="*/ 6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3" y="76"/>
                    </a:moveTo>
                    <a:cubicBezTo>
                      <a:pt x="30" y="72"/>
                      <a:pt x="27" y="67"/>
                      <a:pt x="25" y="61"/>
                    </a:cubicBezTo>
                    <a:cubicBezTo>
                      <a:pt x="39" y="61"/>
                      <a:pt x="39" y="61"/>
                      <a:pt x="39" y="61"/>
                    </a:cubicBezTo>
                    <a:cubicBezTo>
                      <a:pt x="39" y="77"/>
                      <a:pt x="39" y="77"/>
                      <a:pt x="39" y="77"/>
                    </a:cubicBezTo>
                    <a:cubicBezTo>
                      <a:pt x="37" y="77"/>
                      <a:pt x="35" y="77"/>
                      <a:pt x="33" y="76"/>
                    </a:cubicBezTo>
                    <a:close/>
                    <a:moveTo>
                      <a:pt x="3" y="41"/>
                    </a:moveTo>
                    <a:cubicBezTo>
                      <a:pt x="18" y="41"/>
                      <a:pt x="18" y="41"/>
                      <a:pt x="18" y="41"/>
                    </a:cubicBezTo>
                    <a:cubicBezTo>
                      <a:pt x="19" y="47"/>
                      <a:pt x="19" y="53"/>
                      <a:pt x="21" y="58"/>
                    </a:cubicBezTo>
                    <a:cubicBezTo>
                      <a:pt x="8" y="58"/>
                      <a:pt x="8" y="58"/>
                      <a:pt x="8" y="58"/>
                    </a:cubicBezTo>
                    <a:cubicBezTo>
                      <a:pt x="5" y="53"/>
                      <a:pt x="3" y="47"/>
                      <a:pt x="3" y="41"/>
                    </a:cubicBezTo>
                    <a:close/>
                    <a:moveTo>
                      <a:pt x="42" y="19"/>
                    </a:moveTo>
                    <a:cubicBezTo>
                      <a:pt x="42" y="3"/>
                      <a:pt x="42" y="3"/>
                      <a:pt x="42" y="3"/>
                    </a:cubicBezTo>
                    <a:cubicBezTo>
                      <a:pt x="43" y="3"/>
                      <a:pt x="45" y="3"/>
                      <a:pt x="46" y="3"/>
                    </a:cubicBezTo>
                    <a:cubicBezTo>
                      <a:pt x="50" y="8"/>
                      <a:pt x="53" y="13"/>
                      <a:pt x="55" y="19"/>
                    </a:cubicBezTo>
                    <a:lnTo>
                      <a:pt x="42" y="19"/>
                    </a:lnTo>
                    <a:close/>
                    <a:moveTo>
                      <a:pt x="56" y="22"/>
                    </a:moveTo>
                    <a:cubicBezTo>
                      <a:pt x="58" y="27"/>
                      <a:pt x="58" y="33"/>
                      <a:pt x="59" y="38"/>
                    </a:cubicBezTo>
                    <a:cubicBezTo>
                      <a:pt x="42" y="38"/>
                      <a:pt x="42" y="38"/>
                      <a:pt x="42" y="38"/>
                    </a:cubicBezTo>
                    <a:cubicBezTo>
                      <a:pt x="42" y="22"/>
                      <a:pt x="42" y="22"/>
                      <a:pt x="42" y="22"/>
                    </a:cubicBezTo>
                    <a:lnTo>
                      <a:pt x="56" y="22"/>
                    </a:lnTo>
                    <a:close/>
                    <a:moveTo>
                      <a:pt x="39" y="19"/>
                    </a:moveTo>
                    <a:cubicBezTo>
                      <a:pt x="25" y="19"/>
                      <a:pt x="25" y="19"/>
                      <a:pt x="25" y="19"/>
                    </a:cubicBezTo>
                    <a:cubicBezTo>
                      <a:pt x="27" y="13"/>
                      <a:pt x="30" y="8"/>
                      <a:pt x="33" y="3"/>
                    </a:cubicBezTo>
                    <a:cubicBezTo>
                      <a:pt x="35" y="3"/>
                      <a:pt x="37" y="3"/>
                      <a:pt x="39" y="3"/>
                    </a:cubicBezTo>
                    <a:lnTo>
                      <a:pt x="39" y="19"/>
                    </a:lnTo>
                    <a:close/>
                    <a:moveTo>
                      <a:pt x="39" y="22"/>
                    </a:moveTo>
                    <a:cubicBezTo>
                      <a:pt x="39" y="38"/>
                      <a:pt x="39" y="38"/>
                      <a:pt x="39" y="38"/>
                    </a:cubicBezTo>
                    <a:cubicBezTo>
                      <a:pt x="21" y="38"/>
                      <a:pt x="21" y="38"/>
                      <a:pt x="21" y="38"/>
                    </a:cubicBezTo>
                    <a:cubicBezTo>
                      <a:pt x="21" y="33"/>
                      <a:pt x="22" y="27"/>
                      <a:pt x="24" y="22"/>
                    </a:cubicBezTo>
                    <a:lnTo>
                      <a:pt x="39" y="22"/>
                    </a:lnTo>
                    <a:close/>
                    <a:moveTo>
                      <a:pt x="18" y="38"/>
                    </a:moveTo>
                    <a:cubicBezTo>
                      <a:pt x="3" y="38"/>
                      <a:pt x="3" y="38"/>
                      <a:pt x="3" y="38"/>
                    </a:cubicBezTo>
                    <a:cubicBezTo>
                      <a:pt x="3" y="32"/>
                      <a:pt x="5" y="27"/>
                      <a:pt x="8" y="22"/>
                    </a:cubicBezTo>
                    <a:cubicBezTo>
                      <a:pt x="21" y="22"/>
                      <a:pt x="21" y="22"/>
                      <a:pt x="21" y="22"/>
                    </a:cubicBezTo>
                    <a:cubicBezTo>
                      <a:pt x="19" y="27"/>
                      <a:pt x="19" y="33"/>
                      <a:pt x="18" y="38"/>
                    </a:cubicBezTo>
                    <a:close/>
                    <a:moveTo>
                      <a:pt x="21" y="41"/>
                    </a:moveTo>
                    <a:cubicBezTo>
                      <a:pt x="39" y="41"/>
                      <a:pt x="39" y="41"/>
                      <a:pt x="39" y="41"/>
                    </a:cubicBezTo>
                    <a:cubicBezTo>
                      <a:pt x="39" y="58"/>
                      <a:pt x="39" y="58"/>
                      <a:pt x="39" y="58"/>
                    </a:cubicBezTo>
                    <a:cubicBezTo>
                      <a:pt x="24" y="58"/>
                      <a:pt x="24" y="58"/>
                      <a:pt x="24" y="58"/>
                    </a:cubicBezTo>
                    <a:cubicBezTo>
                      <a:pt x="22" y="53"/>
                      <a:pt x="21" y="47"/>
                      <a:pt x="21" y="41"/>
                    </a:cubicBezTo>
                    <a:close/>
                    <a:moveTo>
                      <a:pt x="42" y="61"/>
                    </a:moveTo>
                    <a:cubicBezTo>
                      <a:pt x="55" y="61"/>
                      <a:pt x="55" y="61"/>
                      <a:pt x="55" y="61"/>
                    </a:cubicBezTo>
                    <a:cubicBezTo>
                      <a:pt x="53" y="67"/>
                      <a:pt x="50" y="72"/>
                      <a:pt x="46" y="77"/>
                    </a:cubicBezTo>
                    <a:cubicBezTo>
                      <a:pt x="45" y="77"/>
                      <a:pt x="43" y="77"/>
                      <a:pt x="42" y="77"/>
                    </a:cubicBezTo>
                    <a:lnTo>
                      <a:pt x="42" y="61"/>
                    </a:lnTo>
                    <a:close/>
                    <a:moveTo>
                      <a:pt x="42" y="58"/>
                    </a:moveTo>
                    <a:cubicBezTo>
                      <a:pt x="42" y="41"/>
                      <a:pt x="42" y="41"/>
                      <a:pt x="42" y="41"/>
                    </a:cubicBezTo>
                    <a:cubicBezTo>
                      <a:pt x="59" y="41"/>
                      <a:pt x="59" y="41"/>
                      <a:pt x="59" y="41"/>
                    </a:cubicBezTo>
                    <a:cubicBezTo>
                      <a:pt x="58" y="47"/>
                      <a:pt x="58" y="53"/>
                      <a:pt x="56" y="58"/>
                    </a:cubicBezTo>
                    <a:lnTo>
                      <a:pt x="42" y="58"/>
                    </a:lnTo>
                    <a:close/>
                    <a:moveTo>
                      <a:pt x="61" y="41"/>
                    </a:moveTo>
                    <a:cubicBezTo>
                      <a:pt x="78" y="41"/>
                      <a:pt x="78" y="41"/>
                      <a:pt x="78" y="41"/>
                    </a:cubicBezTo>
                    <a:cubicBezTo>
                      <a:pt x="77" y="47"/>
                      <a:pt x="76" y="53"/>
                      <a:pt x="73" y="58"/>
                    </a:cubicBezTo>
                    <a:cubicBezTo>
                      <a:pt x="73" y="58"/>
                      <a:pt x="73" y="58"/>
                      <a:pt x="73" y="58"/>
                    </a:cubicBezTo>
                    <a:cubicBezTo>
                      <a:pt x="59" y="58"/>
                      <a:pt x="59" y="58"/>
                      <a:pt x="59" y="58"/>
                    </a:cubicBezTo>
                    <a:cubicBezTo>
                      <a:pt x="60" y="53"/>
                      <a:pt x="61" y="47"/>
                      <a:pt x="61" y="41"/>
                    </a:cubicBezTo>
                    <a:close/>
                    <a:moveTo>
                      <a:pt x="61" y="38"/>
                    </a:moveTo>
                    <a:cubicBezTo>
                      <a:pt x="61" y="33"/>
                      <a:pt x="60" y="27"/>
                      <a:pt x="59" y="22"/>
                    </a:cubicBezTo>
                    <a:cubicBezTo>
                      <a:pt x="73" y="22"/>
                      <a:pt x="73" y="22"/>
                      <a:pt x="73" y="22"/>
                    </a:cubicBezTo>
                    <a:cubicBezTo>
                      <a:pt x="76" y="27"/>
                      <a:pt x="77" y="32"/>
                      <a:pt x="78" y="38"/>
                    </a:cubicBezTo>
                    <a:lnTo>
                      <a:pt x="61" y="38"/>
                    </a:lnTo>
                    <a:close/>
                    <a:moveTo>
                      <a:pt x="71" y="19"/>
                    </a:moveTo>
                    <a:cubicBezTo>
                      <a:pt x="58" y="19"/>
                      <a:pt x="58" y="19"/>
                      <a:pt x="58" y="19"/>
                    </a:cubicBezTo>
                    <a:cubicBezTo>
                      <a:pt x="56" y="13"/>
                      <a:pt x="54" y="8"/>
                      <a:pt x="50" y="4"/>
                    </a:cubicBezTo>
                    <a:cubicBezTo>
                      <a:pt x="57" y="6"/>
                      <a:pt x="62" y="9"/>
                      <a:pt x="67" y="13"/>
                    </a:cubicBezTo>
                    <a:cubicBezTo>
                      <a:pt x="68" y="15"/>
                      <a:pt x="70" y="17"/>
                      <a:pt x="71" y="19"/>
                    </a:cubicBezTo>
                    <a:close/>
                    <a:moveTo>
                      <a:pt x="14" y="13"/>
                    </a:moveTo>
                    <a:cubicBezTo>
                      <a:pt x="18" y="9"/>
                      <a:pt x="23" y="6"/>
                      <a:pt x="29" y="4"/>
                    </a:cubicBezTo>
                    <a:cubicBezTo>
                      <a:pt x="26" y="9"/>
                      <a:pt x="24" y="14"/>
                      <a:pt x="22" y="19"/>
                    </a:cubicBezTo>
                    <a:cubicBezTo>
                      <a:pt x="9" y="19"/>
                      <a:pt x="9" y="19"/>
                      <a:pt x="9" y="19"/>
                    </a:cubicBezTo>
                    <a:cubicBezTo>
                      <a:pt x="11" y="17"/>
                      <a:pt x="12" y="15"/>
                      <a:pt x="14" y="13"/>
                    </a:cubicBezTo>
                    <a:close/>
                    <a:moveTo>
                      <a:pt x="9" y="61"/>
                    </a:moveTo>
                    <a:cubicBezTo>
                      <a:pt x="22" y="61"/>
                      <a:pt x="22" y="61"/>
                      <a:pt x="22" y="61"/>
                    </a:cubicBezTo>
                    <a:cubicBezTo>
                      <a:pt x="24" y="66"/>
                      <a:pt x="26" y="71"/>
                      <a:pt x="29" y="75"/>
                    </a:cubicBezTo>
                    <a:cubicBezTo>
                      <a:pt x="23" y="74"/>
                      <a:pt x="18" y="70"/>
                      <a:pt x="14" y="66"/>
                    </a:cubicBezTo>
                    <a:cubicBezTo>
                      <a:pt x="12" y="65"/>
                      <a:pt x="11" y="63"/>
                      <a:pt x="9" y="61"/>
                    </a:cubicBezTo>
                    <a:close/>
                    <a:moveTo>
                      <a:pt x="67" y="66"/>
                    </a:moveTo>
                    <a:cubicBezTo>
                      <a:pt x="62" y="71"/>
                      <a:pt x="57" y="74"/>
                      <a:pt x="50" y="76"/>
                    </a:cubicBezTo>
                    <a:cubicBezTo>
                      <a:pt x="54" y="71"/>
                      <a:pt x="56" y="66"/>
                      <a:pt x="58" y="61"/>
                    </a:cubicBezTo>
                    <a:cubicBezTo>
                      <a:pt x="71" y="61"/>
                      <a:pt x="71" y="61"/>
                      <a:pt x="71" y="61"/>
                    </a:cubicBezTo>
                    <a:cubicBezTo>
                      <a:pt x="70" y="63"/>
                      <a:pt x="68" y="65"/>
                      <a:pt x="67" y="66"/>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45" name="淘宝店chenying0907 44"/>
            <p:cNvGrpSpPr/>
            <p:nvPr/>
          </p:nvGrpSpPr>
          <p:grpSpPr>
            <a:xfrm>
              <a:off x="9553860" y="4915409"/>
              <a:ext cx="1635598" cy="1107996"/>
              <a:chOff x="23665" y="4584229"/>
              <a:chExt cx="2018497" cy="1107996"/>
            </a:xfrm>
          </p:grpSpPr>
          <p:sp>
            <p:nvSpPr>
              <p:cNvPr id="46" name="文本框 45"/>
              <p:cNvSpPr txBox="1"/>
              <p:nvPr/>
            </p:nvSpPr>
            <p:spPr>
              <a:xfrm>
                <a:off x="349221" y="4584229"/>
                <a:ext cx="1367382" cy="369332"/>
              </a:xfrm>
              <a:prstGeom prst="rect">
                <a:avLst/>
              </a:prstGeom>
              <a:noFill/>
            </p:spPr>
            <p:txBody>
              <a:bodyPr wrap="none" rtlCol="0">
                <a:spAutoFit/>
              </a:bodyPr>
              <a:lstStyle/>
              <a:p>
                <a:pPr algn="ctr"/>
                <a:r>
                  <a:rPr lang="zh-CN" altLang="en-US" dirty="0">
                    <a:solidFill>
                      <a:schemeClr val="accent1"/>
                    </a:solidFill>
                    <a:ea typeface="微软雅黑 Light" panose="020B0502040204020203" pitchFamily="34" charset="-122"/>
                  </a:rPr>
                  <a:t>添加信息</a:t>
                </a:r>
              </a:p>
            </p:txBody>
          </p:sp>
          <p:sp>
            <p:nvSpPr>
              <p:cNvPr id="47" name="淘宝店chenying0907 46"/>
              <p:cNvSpPr/>
              <p:nvPr/>
            </p:nvSpPr>
            <p:spPr>
              <a:xfrm>
                <a:off x="23665" y="4953561"/>
                <a:ext cx="2018497" cy="738664"/>
              </a:xfrm>
              <a:prstGeom prst="rect">
                <a:avLst/>
              </a:prstGeom>
            </p:spPr>
            <p:txBody>
              <a:bodyPr wrap="square">
                <a:spAutoFit/>
              </a:bodyPr>
              <a:lstStyle/>
              <a:p>
                <a:pPr algn="ctr"/>
                <a:r>
                  <a:rPr lang="zh-CN" altLang="en-US" sz="1400" dirty="0">
                    <a:solidFill>
                      <a:srgbClr val="DDCCA4"/>
                    </a:solidFill>
                    <a:latin typeface="微软雅黑 Light" panose="020B0502040204020203" pitchFamily="34" charset="-122"/>
                    <a:ea typeface="微软雅黑 Light" panose="020B0502040204020203" pitchFamily="34" charset="-122"/>
                  </a:rPr>
                  <a:t>雅罗米尔的母亲把对爱情的浪漫梦想转移到儿子身上</a:t>
                </a: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wipe(down)">
                                      <p:cBhvr>
                                        <p:cTn id="11" dur="500"/>
                                        <p:tgtEl>
                                          <p:spTgt spid="7">
                                            <p:graphicEl>
                                              <a:chart seriesIdx="-3" categoryIdx="-3" bldStep="gridLegend"/>
                                            </p:graphicEl>
                                          </p:spTgt>
                                        </p:tgtEl>
                                      </p:cBhvr>
                                    </p:animEffect>
                                  </p:childTnLst>
                                </p:cTn>
                              </p:par>
                              <p:par>
                                <p:cTn id="12" presetID="22" presetClass="entr" presetSubtype="4" fill="hold" grpId="0" nodeType="withEffect">
                                  <p:stCondLst>
                                    <p:cond delay="200"/>
                                  </p:stCondLst>
                                  <p:childTnLst>
                                    <p:set>
                                      <p:cBhvr>
                                        <p:cTn id="13" dur="1" fill="hold">
                                          <p:stCondLst>
                                            <p:cond delay="0"/>
                                          </p:stCondLst>
                                        </p:cTn>
                                        <p:tgtEl>
                                          <p:spTgt spid="7">
                                            <p:graphicEl>
                                              <a:chart seriesIdx="-4" categoryIdx="0" bldStep="category"/>
                                            </p:graphicEl>
                                          </p:spTgt>
                                        </p:tgtEl>
                                        <p:attrNameLst>
                                          <p:attrName>style.visibility</p:attrName>
                                        </p:attrNameLst>
                                      </p:cBhvr>
                                      <p:to>
                                        <p:strVal val="visible"/>
                                      </p:to>
                                    </p:set>
                                    <p:animEffect transition="in" filter="wipe(down)">
                                      <p:cBhvr>
                                        <p:cTn id="14" dur="500"/>
                                        <p:tgtEl>
                                          <p:spTgt spid="7">
                                            <p:graphicEl>
                                              <a:chart seriesIdx="-4" categoryIdx="0" bldStep="category"/>
                                            </p:graphicEl>
                                          </p:spTgt>
                                        </p:tgtEl>
                                      </p:cBhvr>
                                    </p:animEffect>
                                  </p:childTnLst>
                                </p:cTn>
                              </p:par>
                              <p:par>
                                <p:cTn id="15" presetID="22" presetClass="entr" presetSubtype="4" fill="hold" grpId="0" nodeType="withEffect">
                                  <p:stCondLst>
                                    <p:cond delay="400"/>
                                  </p:stCondLst>
                                  <p:childTnLst>
                                    <p:set>
                                      <p:cBhvr>
                                        <p:cTn id="16" dur="1" fill="hold">
                                          <p:stCondLst>
                                            <p:cond delay="0"/>
                                          </p:stCondLst>
                                        </p:cTn>
                                        <p:tgtEl>
                                          <p:spTgt spid="7">
                                            <p:graphicEl>
                                              <a:chart seriesIdx="-4" categoryIdx="1" bldStep="category"/>
                                            </p:graphicEl>
                                          </p:spTgt>
                                        </p:tgtEl>
                                        <p:attrNameLst>
                                          <p:attrName>style.visibility</p:attrName>
                                        </p:attrNameLst>
                                      </p:cBhvr>
                                      <p:to>
                                        <p:strVal val="visible"/>
                                      </p:to>
                                    </p:set>
                                    <p:animEffect transition="in" filter="wipe(down)">
                                      <p:cBhvr>
                                        <p:cTn id="17" dur="500"/>
                                        <p:tgtEl>
                                          <p:spTgt spid="7">
                                            <p:graphicEl>
                                              <a:chart seriesIdx="-4" categoryIdx="1" bldStep="category"/>
                                            </p:graphicEl>
                                          </p:spTgt>
                                        </p:tgtEl>
                                      </p:cBhvr>
                                    </p:animEffect>
                                  </p:childTnLst>
                                </p:cTn>
                              </p:par>
                              <p:par>
                                <p:cTn id="18" presetID="22" presetClass="entr" presetSubtype="4" fill="hold" grpId="0" nodeType="withEffect">
                                  <p:stCondLst>
                                    <p:cond delay="600"/>
                                  </p:stCondLst>
                                  <p:childTnLst>
                                    <p:set>
                                      <p:cBhvr>
                                        <p:cTn id="19" dur="1" fill="hold">
                                          <p:stCondLst>
                                            <p:cond delay="0"/>
                                          </p:stCondLst>
                                        </p:cTn>
                                        <p:tgtEl>
                                          <p:spTgt spid="7">
                                            <p:graphicEl>
                                              <a:chart seriesIdx="-4" categoryIdx="2" bldStep="category"/>
                                            </p:graphicEl>
                                          </p:spTgt>
                                        </p:tgtEl>
                                        <p:attrNameLst>
                                          <p:attrName>style.visibility</p:attrName>
                                        </p:attrNameLst>
                                      </p:cBhvr>
                                      <p:to>
                                        <p:strVal val="visible"/>
                                      </p:to>
                                    </p:set>
                                    <p:animEffect transition="in" filter="wipe(down)">
                                      <p:cBhvr>
                                        <p:cTn id="20" dur="500"/>
                                        <p:tgtEl>
                                          <p:spTgt spid="7">
                                            <p:graphicEl>
                                              <a:chart seriesIdx="-4" categoryIdx="2" bldStep="category"/>
                                            </p:graphicEl>
                                          </p:spTgt>
                                        </p:tgtEl>
                                      </p:cBhvr>
                                    </p:animEffect>
                                  </p:childTnLst>
                                </p:cTn>
                              </p:par>
                              <p:par>
                                <p:cTn id="21" presetID="22" presetClass="entr" presetSubtype="4" fill="hold" grpId="0" nodeType="withEffect">
                                  <p:stCondLst>
                                    <p:cond delay="800"/>
                                  </p:stCondLst>
                                  <p:childTnLst>
                                    <p:set>
                                      <p:cBhvr>
                                        <p:cTn id="22" dur="1" fill="hold">
                                          <p:stCondLst>
                                            <p:cond delay="0"/>
                                          </p:stCondLst>
                                        </p:cTn>
                                        <p:tgtEl>
                                          <p:spTgt spid="7">
                                            <p:graphicEl>
                                              <a:chart seriesIdx="-4" categoryIdx="3" bldStep="category"/>
                                            </p:graphicEl>
                                          </p:spTgt>
                                        </p:tgtEl>
                                        <p:attrNameLst>
                                          <p:attrName>style.visibility</p:attrName>
                                        </p:attrNameLst>
                                      </p:cBhvr>
                                      <p:to>
                                        <p:strVal val="visible"/>
                                      </p:to>
                                    </p:set>
                                    <p:animEffect transition="in" filter="wipe(down)">
                                      <p:cBhvr>
                                        <p:cTn id="23" dur="500"/>
                                        <p:tgtEl>
                                          <p:spTgt spid="7">
                                            <p:graphicEl>
                                              <a:chart seriesIdx="-4" categoryIdx="3" bldStep="category"/>
                                            </p:graphicEl>
                                          </p:spTgt>
                                        </p:tgtEl>
                                      </p:cBhvr>
                                    </p:animEffect>
                                  </p:childTnLst>
                                </p:cTn>
                              </p:par>
                              <p:par>
                                <p:cTn id="24" presetID="22" presetClass="entr" presetSubtype="4" fill="hold" grpId="0" nodeType="withEffect">
                                  <p:stCondLst>
                                    <p:cond delay="1000"/>
                                  </p:stCondLst>
                                  <p:childTnLst>
                                    <p:set>
                                      <p:cBhvr>
                                        <p:cTn id="25" dur="1" fill="hold">
                                          <p:stCondLst>
                                            <p:cond delay="0"/>
                                          </p:stCondLst>
                                        </p:cTn>
                                        <p:tgtEl>
                                          <p:spTgt spid="7">
                                            <p:graphicEl>
                                              <a:chart seriesIdx="-4" categoryIdx="4" bldStep="category"/>
                                            </p:graphicEl>
                                          </p:spTgt>
                                        </p:tgtEl>
                                        <p:attrNameLst>
                                          <p:attrName>style.visibility</p:attrName>
                                        </p:attrNameLst>
                                      </p:cBhvr>
                                      <p:to>
                                        <p:strVal val="visible"/>
                                      </p:to>
                                    </p:set>
                                    <p:animEffect transition="in" filter="wipe(down)">
                                      <p:cBhvr>
                                        <p:cTn id="26" dur="500"/>
                                        <p:tgtEl>
                                          <p:spTgt spid="7">
                                            <p:graphicEl>
                                              <a:chart seriesIdx="-4" categoryIdx="4" bldStep="category"/>
                                            </p:graphicEl>
                                          </p:spTgt>
                                        </p:tgtEl>
                                      </p:cBhvr>
                                    </p:animEffect>
                                  </p:childTnLst>
                                </p:cTn>
                              </p:par>
                              <p:par>
                                <p:cTn id="27" presetID="22" presetClass="entr" presetSubtype="4" fill="hold" grpId="0" nodeType="withEffect">
                                  <p:stCondLst>
                                    <p:cond delay="1200"/>
                                  </p:stCondLst>
                                  <p:childTnLst>
                                    <p:set>
                                      <p:cBhvr>
                                        <p:cTn id="28" dur="1" fill="hold">
                                          <p:stCondLst>
                                            <p:cond delay="0"/>
                                          </p:stCondLst>
                                        </p:cTn>
                                        <p:tgtEl>
                                          <p:spTgt spid="7">
                                            <p:graphicEl>
                                              <a:chart seriesIdx="-4" categoryIdx="5" bldStep="category"/>
                                            </p:graphicEl>
                                          </p:spTgt>
                                        </p:tgtEl>
                                        <p:attrNameLst>
                                          <p:attrName>style.visibility</p:attrName>
                                        </p:attrNameLst>
                                      </p:cBhvr>
                                      <p:to>
                                        <p:strVal val="visible"/>
                                      </p:to>
                                    </p:set>
                                    <p:animEffect transition="in" filter="wipe(down)">
                                      <p:cBhvr>
                                        <p:cTn id="29" dur="500"/>
                                        <p:tgtEl>
                                          <p:spTgt spid="7">
                                            <p:graphicEl>
                                              <a:chart seriesIdx="-4" categoryIdx="5" bldStep="category"/>
                                            </p:graphic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par>
                                <p:cTn id="36" presetID="10" presetClass="entr" presetSubtype="0" fill="hold" nodeType="withEffect">
                                  <p:stCondLst>
                                    <p:cond delay="20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10" presetClass="entr" presetSubtype="0" fill="hold" nodeType="withEffect">
                                  <p:stCondLst>
                                    <p:cond delay="200"/>
                                  </p:stCondLst>
                                  <p:childTnLst>
                                    <p:set>
                                      <p:cBhvr>
                                        <p:cTn id="40" dur="1" fill="hold">
                                          <p:stCondLst>
                                            <p:cond delay="0"/>
                                          </p:stCondLst>
                                        </p:cTn>
                                        <p:tgtEl>
                                          <p:spTgt spid="60"/>
                                        </p:tgtEl>
                                        <p:attrNameLst>
                                          <p:attrName>style.visibility</p:attrName>
                                        </p:attrNameLst>
                                      </p:cBhvr>
                                      <p:to>
                                        <p:strVal val="visible"/>
                                      </p:to>
                                    </p:set>
                                    <p:animEffect transition="in" filter="fade">
                                      <p:cBhvr>
                                        <p:cTn id="41" dur="500"/>
                                        <p:tgtEl>
                                          <p:spTgt spid="60"/>
                                        </p:tgtEl>
                                      </p:cBhvr>
                                    </p:animEffect>
                                  </p:childTnLst>
                                </p:cTn>
                              </p:par>
                              <p:par>
                                <p:cTn id="42" presetID="10" presetClass="entr" presetSubtype="0" fill="hold" nodeType="withEffect">
                                  <p:stCondLst>
                                    <p:cond delay="40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nodeType="withEffect">
                                  <p:stCondLst>
                                    <p:cond delay="40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childTnLst>
                                </p:cTn>
                              </p:par>
                              <p:par>
                                <p:cTn id="48" presetID="10" presetClass="entr" presetSubtype="0" fill="hold" nodeType="withEffect">
                                  <p:stCondLst>
                                    <p:cond delay="60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nodeType="withEffect">
                                  <p:stCondLst>
                                    <p:cond delay="600"/>
                                  </p:stCondLst>
                                  <p:childTnLst>
                                    <p:set>
                                      <p:cBhvr>
                                        <p:cTn id="52" dur="1" fill="hold">
                                          <p:stCondLst>
                                            <p:cond delay="0"/>
                                          </p:stCondLst>
                                        </p:cTn>
                                        <p:tgtEl>
                                          <p:spTgt spid="62"/>
                                        </p:tgtEl>
                                        <p:attrNameLst>
                                          <p:attrName>style.visibility</p:attrName>
                                        </p:attrNameLst>
                                      </p:cBhvr>
                                      <p:to>
                                        <p:strVal val="visible"/>
                                      </p:to>
                                    </p:set>
                                    <p:animEffect transition="in" filter="fade">
                                      <p:cBhvr>
                                        <p:cTn id="53" dur="500"/>
                                        <p:tgtEl>
                                          <p:spTgt spid="62"/>
                                        </p:tgtEl>
                                      </p:cBhvr>
                                    </p:animEffect>
                                  </p:childTnLst>
                                </p:cTn>
                              </p:par>
                              <p:par>
                                <p:cTn id="54" presetID="10" presetClass="entr" presetSubtype="0" fill="hold" nodeType="withEffect">
                                  <p:stCondLst>
                                    <p:cond delay="80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500"/>
                                        <p:tgtEl>
                                          <p:spTgt spid="36"/>
                                        </p:tgtEl>
                                      </p:cBhvr>
                                    </p:animEffect>
                                  </p:childTnLst>
                                </p:cTn>
                              </p:par>
                              <p:par>
                                <p:cTn id="57" presetID="10" presetClass="entr" presetSubtype="0" fill="hold" nodeType="withEffect">
                                  <p:stCondLst>
                                    <p:cond delay="80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500"/>
                                        <p:tgtEl>
                                          <p:spTgt spid="63"/>
                                        </p:tgtEl>
                                      </p:cBhvr>
                                    </p:animEffect>
                                  </p:childTnLst>
                                </p:cTn>
                              </p:par>
                              <p:par>
                                <p:cTn id="60" presetID="10" presetClass="entr" presetSubtype="0" fill="hold" nodeType="withEffect">
                                  <p:stCondLst>
                                    <p:cond delay="100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500"/>
                                        <p:tgtEl>
                                          <p:spTgt spid="43"/>
                                        </p:tgtEl>
                                      </p:cBhvr>
                                    </p:animEffect>
                                  </p:childTnLst>
                                </p:cTn>
                              </p:par>
                              <p:par>
                                <p:cTn id="63" presetID="10" presetClass="entr" presetSubtype="0" fill="hold" nodeType="withEffect">
                                  <p:stCondLst>
                                    <p:cond delay="1000"/>
                                  </p:stCondLst>
                                  <p:childTnLst>
                                    <p:set>
                                      <p:cBhvr>
                                        <p:cTn id="64" dur="1" fill="hold">
                                          <p:stCondLst>
                                            <p:cond delay="0"/>
                                          </p:stCondLst>
                                        </p:cTn>
                                        <p:tgtEl>
                                          <p:spTgt spid="64"/>
                                        </p:tgtEl>
                                        <p:attrNameLst>
                                          <p:attrName>style.visibility</p:attrName>
                                        </p:attrNameLst>
                                      </p:cBhvr>
                                      <p:to>
                                        <p:strVal val="visible"/>
                                      </p:to>
                                    </p:set>
                                    <p:animEffect transition="in" filter="fade">
                                      <p:cBhvr>
                                        <p:cTn id="6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Chart bld="category"/>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店chenying0907 1"/>
          <p:cNvGrpSpPr/>
          <p:nvPr/>
        </p:nvGrpSpPr>
        <p:grpSpPr>
          <a:xfrm>
            <a:off x="2937998" y="205130"/>
            <a:ext cx="6316003" cy="1142452"/>
            <a:chOff x="2937998" y="205130"/>
            <a:chExt cx="6316003" cy="1142452"/>
          </a:xfrm>
        </p:grpSpPr>
        <p:grpSp>
          <p:nvGrpSpPr>
            <p:cNvPr id="3" name="淘宝店chenying0907 2"/>
            <p:cNvGrpSpPr/>
            <p:nvPr/>
          </p:nvGrpSpPr>
          <p:grpSpPr>
            <a:xfrm>
              <a:off x="4657144" y="598751"/>
              <a:ext cx="2877711" cy="748831"/>
              <a:chOff x="4634754" y="572903"/>
              <a:chExt cx="2877711" cy="748831"/>
            </a:xfrm>
          </p:grpSpPr>
          <p:sp>
            <p:nvSpPr>
              <p:cNvPr id="5" name="文本框 4"/>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6" name="文本框 5"/>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graphicFrame>
        <p:nvGraphicFramePr>
          <p:cNvPr id="7" name="图表 6"/>
          <p:cNvGraphicFramePr/>
          <p:nvPr/>
        </p:nvGraphicFramePr>
        <p:xfrm>
          <a:off x="809625" y="1276350"/>
          <a:ext cx="10572750" cy="2690283"/>
        </p:xfrm>
        <a:graphic>
          <a:graphicData uri="http://schemas.openxmlformats.org/drawingml/2006/chart">
            <c:chart xmlns:c="http://schemas.openxmlformats.org/drawingml/2006/chart" xmlns:r="http://schemas.openxmlformats.org/officeDocument/2006/relationships" r:id="rId3"/>
          </a:graphicData>
        </a:graphic>
      </p:graphicFrame>
      <p:grpSp>
        <p:nvGrpSpPr>
          <p:cNvPr id="32" name="淘宝店chenying0907 31"/>
          <p:cNvGrpSpPr/>
          <p:nvPr/>
        </p:nvGrpSpPr>
        <p:grpSpPr>
          <a:xfrm>
            <a:off x="1430530" y="4243703"/>
            <a:ext cx="2043410" cy="1825630"/>
            <a:chOff x="1430530" y="4243703"/>
            <a:chExt cx="2043410" cy="1825630"/>
          </a:xfrm>
        </p:grpSpPr>
        <p:pic>
          <p:nvPicPr>
            <p:cNvPr id="28" name="图片 27"/>
            <p:cNvPicPr>
              <a:picLocks noChangeAspect="1"/>
            </p:cNvPicPr>
            <p:nvPr/>
          </p:nvPicPr>
          <p:blipFill rotWithShape="1">
            <a:blip r:embed="rId4" cstate="print">
              <a:extLst>
                <a:ext uri="{28A0092B-C50C-407E-A947-70E740481C1C}">
                  <a14:useLocalDpi xmlns:a14="http://schemas.microsoft.com/office/drawing/2010/main" val="0"/>
                </a:ext>
              </a:extLst>
            </a:blip>
            <a:srcRect l="-3054" t="-1284" r="-7711"/>
            <a:stretch>
              <a:fillRect/>
            </a:stretch>
          </p:blipFill>
          <p:spPr>
            <a:xfrm rot="726932">
              <a:off x="1964255" y="4243703"/>
              <a:ext cx="1113172" cy="822848"/>
            </a:xfrm>
            <a:prstGeom prst="rect">
              <a:avLst/>
            </a:prstGeom>
          </p:spPr>
        </p:pic>
        <p:sp>
          <p:nvSpPr>
            <p:cNvPr id="9" name="Freeform 53"/>
            <p:cNvSpPr>
              <a:spLocks noEditPoints="1"/>
            </p:cNvSpPr>
            <p:nvPr/>
          </p:nvSpPr>
          <p:spPr bwMode="auto">
            <a:xfrm>
              <a:off x="2175681" y="4397808"/>
              <a:ext cx="528194" cy="418027"/>
            </a:xfrm>
            <a:custGeom>
              <a:avLst/>
              <a:gdLst>
                <a:gd name="T0" fmla="*/ 62 w 347"/>
                <a:gd name="T1" fmla="*/ 148 h 275"/>
                <a:gd name="T2" fmla="*/ 79 w 347"/>
                <a:gd name="T3" fmla="*/ 148 h 275"/>
                <a:gd name="T4" fmla="*/ 92 w 347"/>
                <a:gd name="T5" fmla="*/ 160 h 275"/>
                <a:gd name="T6" fmla="*/ 92 w 347"/>
                <a:gd name="T7" fmla="*/ 263 h 275"/>
                <a:gd name="T8" fmla="*/ 79 w 347"/>
                <a:gd name="T9" fmla="*/ 275 h 275"/>
                <a:gd name="T10" fmla="*/ 62 w 347"/>
                <a:gd name="T11" fmla="*/ 275 h 275"/>
                <a:gd name="T12" fmla="*/ 50 w 347"/>
                <a:gd name="T13" fmla="*/ 263 h 275"/>
                <a:gd name="T14" fmla="*/ 50 w 347"/>
                <a:gd name="T15" fmla="*/ 160 h 275"/>
                <a:gd name="T16" fmla="*/ 62 w 347"/>
                <a:gd name="T17" fmla="*/ 148 h 275"/>
                <a:gd name="T18" fmla="*/ 108 w 347"/>
                <a:gd name="T19" fmla="*/ 57 h 275"/>
                <a:gd name="T20" fmla="*/ 172 w 347"/>
                <a:gd name="T21" fmla="*/ 43 h 275"/>
                <a:gd name="T22" fmla="*/ 237 w 347"/>
                <a:gd name="T23" fmla="*/ 58 h 275"/>
                <a:gd name="T24" fmla="*/ 257 w 347"/>
                <a:gd name="T25" fmla="*/ 58 h 275"/>
                <a:gd name="T26" fmla="*/ 310 w 347"/>
                <a:gd name="T27" fmla="*/ 139 h 275"/>
                <a:gd name="T28" fmla="*/ 323 w 347"/>
                <a:gd name="T29" fmla="*/ 148 h 275"/>
                <a:gd name="T30" fmla="*/ 331 w 347"/>
                <a:gd name="T31" fmla="*/ 136 h 275"/>
                <a:gd name="T32" fmla="*/ 268 w 347"/>
                <a:gd name="T33" fmla="*/ 39 h 275"/>
                <a:gd name="T34" fmla="*/ 256 w 347"/>
                <a:gd name="T35" fmla="*/ 20 h 275"/>
                <a:gd name="T36" fmla="*/ 172 w 347"/>
                <a:gd name="T37" fmla="*/ 0 h 275"/>
                <a:gd name="T38" fmla="*/ 89 w 347"/>
                <a:gd name="T39" fmla="*/ 19 h 275"/>
                <a:gd name="T40" fmla="*/ 77 w 347"/>
                <a:gd name="T41" fmla="*/ 38 h 275"/>
                <a:gd name="T42" fmla="*/ 15 w 347"/>
                <a:gd name="T43" fmla="*/ 138 h 275"/>
                <a:gd name="T44" fmla="*/ 23 w 347"/>
                <a:gd name="T45" fmla="*/ 150 h 275"/>
                <a:gd name="T46" fmla="*/ 36 w 347"/>
                <a:gd name="T47" fmla="*/ 141 h 275"/>
                <a:gd name="T48" fmla="*/ 88 w 347"/>
                <a:gd name="T49" fmla="*/ 57 h 275"/>
                <a:gd name="T50" fmla="*/ 108 w 347"/>
                <a:gd name="T51" fmla="*/ 57 h 275"/>
                <a:gd name="T52" fmla="*/ 320 w 347"/>
                <a:gd name="T53" fmla="*/ 159 h 275"/>
                <a:gd name="T54" fmla="*/ 307 w 347"/>
                <a:gd name="T55" fmla="*/ 159 h 275"/>
                <a:gd name="T56" fmla="*/ 307 w 347"/>
                <a:gd name="T57" fmla="*/ 264 h 275"/>
                <a:gd name="T58" fmla="*/ 320 w 347"/>
                <a:gd name="T59" fmla="*/ 264 h 275"/>
                <a:gd name="T60" fmla="*/ 347 w 347"/>
                <a:gd name="T61" fmla="*/ 236 h 275"/>
                <a:gd name="T62" fmla="*/ 347 w 347"/>
                <a:gd name="T63" fmla="*/ 186 h 275"/>
                <a:gd name="T64" fmla="*/ 320 w 347"/>
                <a:gd name="T65" fmla="*/ 159 h 275"/>
                <a:gd name="T66" fmla="*/ 286 w 347"/>
                <a:gd name="T67" fmla="*/ 148 h 275"/>
                <a:gd name="T68" fmla="*/ 298 w 347"/>
                <a:gd name="T69" fmla="*/ 160 h 275"/>
                <a:gd name="T70" fmla="*/ 298 w 347"/>
                <a:gd name="T71" fmla="*/ 263 h 275"/>
                <a:gd name="T72" fmla="*/ 286 w 347"/>
                <a:gd name="T73" fmla="*/ 275 h 275"/>
                <a:gd name="T74" fmla="*/ 268 w 347"/>
                <a:gd name="T75" fmla="*/ 275 h 275"/>
                <a:gd name="T76" fmla="*/ 256 w 347"/>
                <a:gd name="T77" fmla="*/ 263 h 275"/>
                <a:gd name="T78" fmla="*/ 256 w 347"/>
                <a:gd name="T79" fmla="*/ 160 h 275"/>
                <a:gd name="T80" fmla="*/ 268 w 347"/>
                <a:gd name="T81" fmla="*/ 148 h 275"/>
                <a:gd name="T82" fmla="*/ 286 w 347"/>
                <a:gd name="T83" fmla="*/ 148 h 275"/>
                <a:gd name="T84" fmla="*/ 28 w 347"/>
                <a:gd name="T85" fmla="*/ 159 h 275"/>
                <a:gd name="T86" fmla="*/ 40 w 347"/>
                <a:gd name="T87" fmla="*/ 159 h 275"/>
                <a:gd name="T88" fmla="*/ 40 w 347"/>
                <a:gd name="T89" fmla="*/ 264 h 275"/>
                <a:gd name="T90" fmla="*/ 28 w 347"/>
                <a:gd name="T91" fmla="*/ 264 h 275"/>
                <a:gd name="T92" fmla="*/ 0 w 347"/>
                <a:gd name="T93" fmla="*/ 236 h 275"/>
                <a:gd name="T94" fmla="*/ 0 w 347"/>
                <a:gd name="T95" fmla="*/ 186 h 275"/>
                <a:gd name="T96" fmla="*/ 28 w 347"/>
                <a:gd name="T97" fmla="*/ 159 h 275"/>
                <a:gd name="T98" fmla="*/ 29 w 347"/>
                <a:gd name="T99" fmla="*/ 179 h 275"/>
                <a:gd name="T100" fmla="*/ 27 w 347"/>
                <a:gd name="T101" fmla="*/ 169 h 275"/>
                <a:gd name="T102" fmla="*/ 14 w 347"/>
                <a:gd name="T103" fmla="*/ 175 h 275"/>
                <a:gd name="T104" fmla="*/ 8 w 347"/>
                <a:gd name="T105" fmla="*/ 187 h 275"/>
                <a:gd name="T106" fmla="*/ 8 w 347"/>
                <a:gd name="T107" fmla="*/ 187 h 275"/>
                <a:gd name="T108" fmla="*/ 8 w 347"/>
                <a:gd name="T109" fmla="*/ 188 h 275"/>
                <a:gd name="T110" fmla="*/ 8 w 347"/>
                <a:gd name="T111" fmla="*/ 230 h 275"/>
                <a:gd name="T112" fmla="*/ 18 w 347"/>
                <a:gd name="T113" fmla="*/ 230 h 275"/>
                <a:gd name="T114" fmla="*/ 18 w 347"/>
                <a:gd name="T115" fmla="*/ 188 h 275"/>
                <a:gd name="T116" fmla="*/ 21 w 347"/>
                <a:gd name="T117" fmla="*/ 183 h 275"/>
                <a:gd name="T118" fmla="*/ 29 w 347"/>
                <a:gd name="T119" fmla="*/ 179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7" h="275">
                  <a:moveTo>
                    <a:pt x="62" y="148"/>
                  </a:moveTo>
                  <a:cubicBezTo>
                    <a:pt x="79" y="148"/>
                    <a:pt x="79" y="148"/>
                    <a:pt x="79" y="148"/>
                  </a:cubicBezTo>
                  <a:cubicBezTo>
                    <a:pt x="86" y="148"/>
                    <a:pt x="92" y="154"/>
                    <a:pt x="92" y="160"/>
                  </a:cubicBezTo>
                  <a:cubicBezTo>
                    <a:pt x="92" y="263"/>
                    <a:pt x="92" y="263"/>
                    <a:pt x="92" y="263"/>
                  </a:cubicBezTo>
                  <a:cubicBezTo>
                    <a:pt x="92" y="270"/>
                    <a:pt x="86" y="275"/>
                    <a:pt x="79" y="275"/>
                  </a:cubicBezTo>
                  <a:cubicBezTo>
                    <a:pt x="62" y="275"/>
                    <a:pt x="62" y="275"/>
                    <a:pt x="62" y="275"/>
                  </a:cubicBezTo>
                  <a:cubicBezTo>
                    <a:pt x="55" y="275"/>
                    <a:pt x="50" y="270"/>
                    <a:pt x="50" y="263"/>
                  </a:cubicBezTo>
                  <a:cubicBezTo>
                    <a:pt x="50" y="160"/>
                    <a:pt x="50" y="160"/>
                    <a:pt x="50" y="160"/>
                  </a:cubicBezTo>
                  <a:cubicBezTo>
                    <a:pt x="50" y="154"/>
                    <a:pt x="55" y="148"/>
                    <a:pt x="62" y="148"/>
                  </a:cubicBezTo>
                  <a:close/>
                  <a:moveTo>
                    <a:pt x="108" y="57"/>
                  </a:moveTo>
                  <a:cubicBezTo>
                    <a:pt x="127" y="47"/>
                    <a:pt x="150" y="43"/>
                    <a:pt x="172" y="43"/>
                  </a:cubicBezTo>
                  <a:cubicBezTo>
                    <a:pt x="195" y="43"/>
                    <a:pt x="217" y="48"/>
                    <a:pt x="237" y="58"/>
                  </a:cubicBezTo>
                  <a:cubicBezTo>
                    <a:pt x="244" y="62"/>
                    <a:pt x="251" y="61"/>
                    <a:pt x="257" y="58"/>
                  </a:cubicBezTo>
                  <a:cubicBezTo>
                    <a:pt x="284" y="76"/>
                    <a:pt x="303" y="103"/>
                    <a:pt x="310" y="139"/>
                  </a:cubicBezTo>
                  <a:cubicBezTo>
                    <a:pt x="311" y="145"/>
                    <a:pt x="317" y="149"/>
                    <a:pt x="323" y="148"/>
                  </a:cubicBezTo>
                  <a:cubicBezTo>
                    <a:pt x="328" y="147"/>
                    <a:pt x="332" y="141"/>
                    <a:pt x="331" y="136"/>
                  </a:cubicBezTo>
                  <a:cubicBezTo>
                    <a:pt x="323" y="92"/>
                    <a:pt x="299" y="60"/>
                    <a:pt x="268" y="39"/>
                  </a:cubicBezTo>
                  <a:cubicBezTo>
                    <a:pt x="268" y="31"/>
                    <a:pt x="264" y="24"/>
                    <a:pt x="256" y="20"/>
                  </a:cubicBezTo>
                  <a:cubicBezTo>
                    <a:pt x="231" y="7"/>
                    <a:pt x="201" y="0"/>
                    <a:pt x="172" y="0"/>
                  </a:cubicBezTo>
                  <a:cubicBezTo>
                    <a:pt x="143" y="0"/>
                    <a:pt x="114" y="6"/>
                    <a:pt x="89" y="19"/>
                  </a:cubicBezTo>
                  <a:cubicBezTo>
                    <a:pt x="81" y="23"/>
                    <a:pt x="77" y="30"/>
                    <a:pt x="77" y="38"/>
                  </a:cubicBezTo>
                  <a:cubicBezTo>
                    <a:pt x="45" y="59"/>
                    <a:pt x="22" y="92"/>
                    <a:pt x="15" y="138"/>
                  </a:cubicBezTo>
                  <a:cubicBezTo>
                    <a:pt x="14" y="144"/>
                    <a:pt x="18" y="149"/>
                    <a:pt x="23" y="150"/>
                  </a:cubicBezTo>
                  <a:cubicBezTo>
                    <a:pt x="29" y="151"/>
                    <a:pt x="35" y="147"/>
                    <a:pt x="36" y="141"/>
                  </a:cubicBezTo>
                  <a:cubicBezTo>
                    <a:pt x="42" y="103"/>
                    <a:pt x="61" y="75"/>
                    <a:pt x="88" y="57"/>
                  </a:cubicBezTo>
                  <a:cubicBezTo>
                    <a:pt x="94" y="60"/>
                    <a:pt x="101" y="61"/>
                    <a:pt x="108" y="57"/>
                  </a:cubicBezTo>
                  <a:close/>
                  <a:moveTo>
                    <a:pt x="320" y="159"/>
                  </a:moveTo>
                  <a:cubicBezTo>
                    <a:pt x="307" y="159"/>
                    <a:pt x="307" y="159"/>
                    <a:pt x="307" y="159"/>
                  </a:cubicBezTo>
                  <a:cubicBezTo>
                    <a:pt x="307" y="264"/>
                    <a:pt x="307" y="264"/>
                    <a:pt x="307" y="264"/>
                  </a:cubicBezTo>
                  <a:cubicBezTo>
                    <a:pt x="320" y="264"/>
                    <a:pt x="320" y="264"/>
                    <a:pt x="320" y="264"/>
                  </a:cubicBezTo>
                  <a:cubicBezTo>
                    <a:pt x="335" y="264"/>
                    <a:pt x="347" y="251"/>
                    <a:pt x="347" y="236"/>
                  </a:cubicBezTo>
                  <a:cubicBezTo>
                    <a:pt x="347" y="186"/>
                    <a:pt x="347" y="186"/>
                    <a:pt x="347" y="186"/>
                  </a:cubicBezTo>
                  <a:cubicBezTo>
                    <a:pt x="347" y="171"/>
                    <a:pt x="335" y="159"/>
                    <a:pt x="320" y="159"/>
                  </a:cubicBezTo>
                  <a:close/>
                  <a:moveTo>
                    <a:pt x="286" y="148"/>
                  </a:moveTo>
                  <a:cubicBezTo>
                    <a:pt x="293" y="148"/>
                    <a:pt x="298" y="154"/>
                    <a:pt x="298" y="160"/>
                  </a:cubicBezTo>
                  <a:cubicBezTo>
                    <a:pt x="298" y="263"/>
                    <a:pt x="298" y="263"/>
                    <a:pt x="298" y="263"/>
                  </a:cubicBezTo>
                  <a:cubicBezTo>
                    <a:pt x="298" y="270"/>
                    <a:pt x="293" y="275"/>
                    <a:pt x="286" y="275"/>
                  </a:cubicBezTo>
                  <a:cubicBezTo>
                    <a:pt x="268" y="275"/>
                    <a:pt x="268" y="275"/>
                    <a:pt x="268" y="275"/>
                  </a:cubicBezTo>
                  <a:cubicBezTo>
                    <a:pt x="261" y="275"/>
                    <a:pt x="256" y="270"/>
                    <a:pt x="256" y="263"/>
                  </a:cubicBezTo>
                  <a:cubicBezTo>
                    <a:pt x="256" y="160"/>
                    <a:pt x="256" y="160"/>
                    <a:pt x="256" y="160"/>
                  </a:cubicBezTo>
                  <a:cubicBezTo>
                    <a:pt x="256" y="154"/>
                    <a:pt x="261" y="148"/>
                    <a:pt x="268" y="148"/>
                  </a:cubicBezTo>
                  <a:cubicBezTo>
                    <a:pt x="286" y="148"/>
                    <a:pt x="286" y="148"/>
                    <a:pt x="286" y="148"/>
                  </a:cubicBezTo>
                  <a:close/>
                  <a:moveTo>
                    <a:pt x="28" y="159"/>
                  </a:moveTo>
                  <a:cubicBezTo>
                    <a:pt x="40" y="159"/>
                    <a:pt x="40" y="159"/>
                    <a:pt x="40" y="159"/>
                  </a:cubicBezTo>
                  <a:cubicBezTo>
                    <a:pt x="40" y="264"/>
                    <a:pt x="40" y="264"/>
                    <a:pt x="40" y="264"/>
                  </a:cubicBezTo>
                  <a:cubicBezTo>
                    <a:pt x="28" y="264"/>
                    <a:pt x="28" y="264"/>
                    <a:pt x="28" y="264"/>
                  </a:cubicBezTo>
                  <a:cubicBezTo>
                    <a:pt x="13" y="264"/>
                    <a:pt x="0" y="251"/>
                    <a:pt x="0" y="236"/>
                  </a:cubicBezTo>
                  <a:cubicBezTo>
                    <a:pt x="0" y="186"/>
                    <a:pt x="0" y="186"/>
                    <a:pt x="0" y="186"/>
                  </a:cubicBezTo>
                  <a:cubicBezTo>
                    <a:pt x="0" y="171"/>
                    <a:pt x="13" y="159"/>
                    <a:pt x="28" y="159"/>
                  </a:cubicBezTo>
                  <a:close/>
                  <a:moveTo>
                    <a:pt x="29" y="179"/>
                  </a:moveTo>
                  <a:cubicBezTo>
                    <a:pt x="27" y="169"/>
                    <a:pt x="27" y="169"/>
                    <a:pt x="27" y="169"/>
                  </a:cubicBezTo>
                  <a:cubicBezTo>
                    <a:pt x="22" y="170"/>
                    <a:pt x="17" y="171"/>
                    <a:pt x="14" y="175"/>
                  </a:cubicBezTo>
                  <a:cubicBezTo>
                    <a:pt x="11" y="178"/>
                    <a:pt x="8" y="182"/>
                    <a:pt x="8" y="187"/>
                  </a:cubicBezTo>
                  <a:cubicBezTo>
                    <a:pt x="8" y="187"/>
                    <a:pt x="8" y="187"/>
                    <a:pt x="8" y="187"/>
                  </a:cubicBezTo>
                  <a:cubicBezTo>
                    <a:pt x="8" y="188"/>
                    <a:pt x="8" y="188"/>
                    <a:pt x="8" y="188"/>
                  </a:cubicBezTo>
                  <a:cubicBezTo>
                    <a:pt x="8" y="230"/>
                    <a:pt x="8" y="230"/>
                    <a:pt x="8" y="230"/>
                  </a:cubicBezTo>
                  <a:cubicBezTo>
                    <a:pt x="18" y="230"/>
                    <a:pt x="18" y="230"/>
                    <a:pt x="18" y="230"/>
                  </a:cubicBezTo>
                  <a:cubicBezTo>
                    <a:pt x="18" y="188"/>
                    <a:pt x="18" y="188"/>
                    <a:pt x="18" y="188"/>
                  </a:cubicBezTo>
                  <a:cubicBezTo>
                    <a:pt x="19" y="186"/>
                    <a:pt x="20" y="184"/>
                    <a:pt x="21" y="183"/>
                  </a:cubicBezTo>
                  <a:cubicBezTo>
                    <a:pt x="23" y="181"/>
                    <a:pt x="26" y="180"/>
                    <a:pt x="29" y="179"/>
                  </a:cubicBezTo>
                  <a:close/>
                </a:path>
              </a:pathLst>
            </a:custGeom>
            <a:solidFill>
              <a:schemeClr val="accent2"/>
            </a:solidFill>
            <a:ln>
              <a:noFill/>
            </a:ln>
            <a:effectLst>
              <a:outerShdw blurRad="63500" sx="102000" sy="102000" algn="ctr" rotWithShape="0">
                <a:prstClr val="black">
                  <a:alpha val="78000"/>
                </a:prstClr>
              </a:outerShdw>
            </a:effectLst>
          </p:spPr>
          <p:txBody>
            <a:bodyPr vert="horz" wrap="square" lIns="91440" tIns="45720" rIns="91440" bIns="45720" numCol="1" anchor="t" anchorCtr="0" compatLnSpc="1"/>
            <a:lstStyle/>
            <a:p>
              <a:endParaRPr lang="zh-CN" altLang="en-US"/>
            </a:p>
          </p:txBody>
        </p:sp>
        <p:sp>
          <p:nvSpPr>
            <p:cNvPr id="10" name="文本框 9"/>
            <p:cNvSpPr txBox="1"/>
            <p:nvPr/>
          </p:nvSpPr>
          <p:spPr>
            <a:xfrm>
              <a:off x="1885780" y="5075954"/>
              <a:ext cx="1107996" cy="369332"/>
            </a:xfrm>
            <a:prstGeom prst="rect">
              <a:avLst/>
            </a:prstGeom>
            <a:noFill/>
          </p:spPr>
          <p:txBody>
            <a:bodyPr wrap="none" rtlCol="0">
              <a:spAutoFit/>
            </a:bodyPr>
            <a:lstStyle/>
            <a:p>
              <a:r>
                <a:rPr lang="zh-CN" altLang="en-US" dirty="0" smtClean="0">
                  <a:solidFill>
                    <a:schemeClr val="accent1"/>
                  </a:solidFill>
                  <a:latin typeface="+mj-lt"/>
                  <a:ea typeface="微软雅黑 Light" panose="020B0502040204020203" pitchFamily="34" charset="-122"/>
                </a:rPr>
                <a:t>添加信息</a:t>
              </a:r>
            </a:p>
          </p:txBody>
        </p:sp>
        <p:sp>
          <p:nvSpPr>
            <p:cNvPr id="11" name="淘宝店chenying0907 10"/>
            <p:cNvSpPr/>
            <p:nvPr/>
          </p:nvSpPr>
          <p:spPr>
            <a:xfrm>
              <a:off x="1430530" y="5539655"/>
              <a:ext cx="2043410" cy="529678"/>
            </a:xfrm>
            <a:prstGeom prst="rect">
              <a:avLst/>
            </a:prstGeom>
          </p:spPr>
          <p:txBody>
            <a:bodyPr wrap="square">
              <a:spAutoFit/>
            </a:bodyPr>
            <a:lstStyle/>
            <a:p>
              <a:pPr algn="ctr"/>
              <a:r>
                <a:rPr lang="zh-CN" altLang="en-US" sz="1400" dirty="0">
                  <a:solidFill>
                    <a:srgbClr val="B8A78D"/>
                  </a:solidFill>
                  <a:latin typeface="微软雅黑 Light" panose="020B0502040204020203" pitchFamily="34" charset="-122"/>
                  <a:ea typeface="微软雅黑 Light" panose="020B0502040204020203" pitchFamily="34" charset="-122"/>
                </a:rPr>
                <a:t>这种母性家庭从小给予诗人的是一种精神</a:t>
              </a:r>
              <a:r>
                <a:rPr lang="zh-CN" altLang="en-US" sz="1400" dirty="0" smtClean="0">
                  <a:solidFill>
                    <a:srgbClr val="B8A78D"/>
                  </a:solidFill>
                  <a:latin typeface="微软雅黑 Light" panose="020B0502040204020203" pitchFamily="34" charset="-122"/>
                  <a:ea typeface="微软雅黑 Light" panose="020B0502040204020203" pitchFamily="34" charset="-122"/>
                </a:rPr>
                <a:t>庇护</a:t>
              </a:r>
              <a:endParaRPr lang="zh-CN" altLang="en-US" sz="1400" dirty="0">
                <a:solidFill>
                  <a:srgbClr val="B8A78D"/>
                </a:solidFill>
                <a:latin typeface="微软雅黑 Light" panose="020B0502040204020203" pitchFamily="34" charset="-122"/>
                <a:ea typeface="微软雅黑 Light" panose="020B0502040204020203" pitchFamily="34" charset="-122"/>
              </a:endParaRPr>
            </a:p>
          </p:txBody>
        </p:sp>
      </p:grpSp>
      <p:grpSp>
        <p:nvGrpSpPr>
          <p:cNvPr id="33" name="淘宝店chenying0907 32"/>
          <p:cNvGrpSpPr/>
          <p:nvPr/>
        </p:nvGrpSpPr>
        <p:grpSpPr>
          <a:xfrm>
            <a:off x="3794884" y="4143408"/>
            <a:ext cx="2043410" cy="1949806"/>
            <a:chOff x="3794884" y="4143408"/>
            <a:chExt cx="2043410" cy="1949806"/>
          </a:xfrm>
        </p:grpSpPr>
        <p:pic>
          <p:nvPicPr>
            <p:cNvPr id="29" name="图片 28"/>
            <p:cNvPicPr>
              <a:picLocks noChangeAspect="1"/>
            </p:cNvPicPr>
            <p:nvPr/>
          </p:nvPicPr>
          <p:blipFill rotWithShape="1">
            <a:blip r:embed="rId5" cstate="print">
              <a:extLst>
                <a:ext uri="{28A0092B-C50C-407E-A947-70E740481C1C}">
                  <a14:useLocalDpi xmlns:a14="http://schemas.microsoft.com/office/drawing/2010/main" val="0"/>
                </a:ext>
              </a:extLst>
            </a:blip>
            <a:srcRect l="-3054" t="-1284" r="-7711"/>
            <a:stretch>
              <a:fillRect/>
            </a:stretch>
          </p:blipFill>
          <p:spPr>
            <a:xfrm rot="20328404">
              <a:off x="4299407" y="4143408"/>
              <a:ext cx="1182334" cy="873972"/>
            </a:xfrm>
            <a:prstGeom prst="rect">
              <a:avLst/>
            </a:prstGeom>
          </p:spPr>
        </p:pic>
        <p:sp>
          <p:nvSpPr>
            <p:cNvPr id="13" name="Freeform 51"/>
            <p:cNvSpPr>
              <a:spLocks noEditPoints="1"/>
            </p:cNvSpPr>
            <p:nvPr/>
          </p:nvSpPr>
          <p:spPr bwMode="auto">
            <a:xfrm>
              <a:off x="4518153" y="4398562"/>
              <a:ext cx="571959" cy="416518"/>
            </a:xfrm>
            <a:custGeom>
              <a:avLst/>
              <a:gdLst>
                <a:gd name="T0" fmla="*/ 56 w 376"/>
                <a:gd name="T1" fmla="*/ 29 h 274"/>
                <a:gd name="T2" fmla="*/ 318 w 376"/>
                <a:gd name="T3" fmla="*/ 29 h 274"/>
                <a:gd name="T4" fmla="*/ 318 w 376"/>
                <a:gd name="T5" fmla="*/ 187 h 274"/>
                <a:gd name="T6" fmla="*/ 56 w 376"/>
                <a:gd name="T7" fmla="*/ 187 h 274"/>
                <a:gd name="T8" fmla="*/ 56 w 376"/>
                <a:gd name="T9" fmla="*/ 29 h 274"/>
                <a:gd name="T10" fmla="*/ 86 w 376"/>
                <a:gd name="T11" fmla="*/ 146 h 274"/>
                <a:gd name="T12" fmla="*/ 86 w 376"/>
                <a:gd name="T13" fmla="*/ 155 h 274"/>
                <a:gd name="T14" fmla="*/ 256 w 376"/>
                <a:gd name="T15" fmla="*/ 155 h 274"/>
                <a:gd name="T16" fmla="*/ 256 w 376"/>
                <a:gd name="T17" fmla="*/ 146 h 274"/>
                <a:gd name="T18" fmla="*/ 86 w 376"/>
                <a:gd name="T19" fmla="*/ 146 h 274"/>
                <a:gd name="T20" fmla="*/ 86 w 376"/>
                <a:gd name="T21" fmla="*/ 125 h 274"/>
                <a:gd name="T22" fmla="*/ 86 w 376"/>
                <a:gd name="T23" fmla="*/ 134 h 274"/>
                <a:gd name="T24" fmla="*/ 256 w 376"/>
                <a:gd name="T25" fmla="*/ 134 h 274"/>
                <a:gd name="T26" fmla="*/ 256 w 376"/>
                <a:gd name="T27" fmla="*/ 125 h 274"/>
                <a:gd name="T28" fmla="*/ 86 w 376"/>
                <a:gd name="T29" fmla="*/ 125 h 274"/>
                <a:gd name="T30" fmla="*/ 86 w 376"/>
                <a:gd name="T31" fmla="*/ 100 h 274"/>
                <a:gd name="T32" fmla="*/ 86 w 376"/>
                <a:gd name="T33" fmla="*/ 108 h 274"/>
                <a:gd name="T34" fmla="*/ 304 w 376"/>
                <a:gd name="T35" fmla="*/ 108 h 274"/>
                <a:gd name="T36" fmla="*/ 304 w 376"/>
                <a:gd name="T37" fmla="*/ 100 h 274"/>
                <a:gd name="T38" fmla="*/ 86 w 376"/>
                <a:gd name="T39" fmla="*/ 100 h 274"/>
                <a:gd name="T40" fmla="*/ 86 w 376"/>
                <a:gd name="T41" fmla="*/ 76 h 274"/>
                <a:gd name="T42" fmla="*/ 86 w 376"/>
                <a:gd name="T43" fmla="*/ 85 h 274"/>
                <a:gd name="T44" fmla="*/ 304 w 376"/>
                <a:gd name="T45" fmla="*/ 85 h 274"/>
                <a:gd name="T46" fmla="*/ 304 w 376"/>
                <a:gd name="T47" fmla="*/ 76 h 274"/>
                <a:gd name="T48" fmla="*/ 86 w 376"/>
                <a:gd name="T49" fmla="*/ 76 h 274"/>
                <a:gd name="T50" fmla="*/ 86 w 376"/>
                <a:gd name="T51" fmla="*/ 52 h 274"/>
                <a:gd name="T52" fmla="*/ 86 w 376"/>
                <a:gd name="T53" fmla="*/ 61 h 274"/>
                <a:gd name="T54" fmla="*/ 304 w 376"/>
                <a:gd name="T55" fmla="*/ 61 h 274"/>
                <a:gd name="T56" fmla="*/ 304 w 376"/>
                <a:gd name="T57" fmla="*/ 52 h 274"/>
                <a:gd name="T58" fmla="*/ 86 w 376"/>
                <a:gd name="T59" fmla="*/ 52 h 274"/>
                <a:gd name="T60" fmla="*/ 167 w 376"/>
                <a:gd name="T61" fmla="*/ 230 h 274"/>
                <a:gd name="T62" fmla="*/ 207 w 376"/>
                <a:gd name="T63" fmla="*/ 230 h 274"/>
                <a:gd name="T64" fmla="*/ 221 w 376"/>
                <a:gd name="T65" fmla="*/ 253 h 274"/>
                <a:gd name="T66" fmla="*/ 155 w 376"/>
                <a:gd name="T67" fmla="*/ 253 h 274"/>
                <a:gd name="T68" fmla="*/ 167 w 376"/>
                <a:gd name="T69" fmla="*/ 230 h 274"/>
                <a:gd name="T70" fmla="*/ 57 w 376"/>
                <a:gd name="T71" fmla="*/ 0 h 274"/>
                <a:gd name="T72" fmla="*/ 30 w 376"/>
                <a:gd name="T73" fmla="*/ 27 h 274"/>
                <a:gd name="T74" fmla="*/ 30 w 376"/>
                <a:gd name="T75" fmla="*/ 183 h 274"/>
                <a:gd name="T76" fmla="*/ 50 w 376"/>
                <a:gd name="T77" fmla="*/ 210 h 274"/>
                <a:gd name="T78" fmla="*/ 50 w 376"/>
                <a:gd name="T79" fmla="*/ 210 h 274"/>
                <a:gd name="T80" fmla="*/ 0 w 376"/>
                <a:gd name="T81" fmla="*/ 249 h 274"/>
                <a:gd name="T82" fmla="*/ 0 w 376"/>
                <a:gd name="T83" fmla="*/ 274 h 274"/>
                <a:gd name="T84" fmla="*/ 376 w 376"/>
                <a:gd name="T85" fmla="*/ 274 h 274"/>
                <a:gd name="T86" fmla="*/ 376 w 376"/>
                <a:gd name="T87" fmla="*/ 249 h 274"/>
                <a:gd name="T88" fmla="*/ 322 w 376"/>
                <a:gd name="T89" fmla="*/ 210 h 274"/>
                <a:gd name="T90" fmla="*/ 344 w 376"/>
                <a:gd name="T91" fmla="*/ 183 h 274"/>
                <a:gd name="T92" fmla="*/ 344 w 376"/>
                <a:gd name="T93" fmla="*/ 27 h 274"/>
                <a:gd name="T94" fmla="*/ 316 w 376"/>
                <a:gd name="T95" fmla="*/ 0 h 274"/>
                <a:gd name="T96" fmla="*/ 57 w 376"/>
                <a:gd name="T97"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274">
                  <a:moveTo>
                    <a:pt x="56" y="29"/>
                  </a:moveTo>
                  <a:cubicBezTo>
                    <a:pt x="318" y="29"/>
                    <a:pt x="318" y="29"/>
                    <a:pt x="318" y="29"/>
                  </a:cubicBezTo>
                  <a:cubicBezTo>
                    <a:pt x="318" y="187"/>
                    <a:pt x="318" y="187"/>
                    <a:pt x="318" y="187"/>
                  </a:cubicBezTo>
                  <a:cubicBezTo>
                    <a:pt x="56" y="187"/>
                    <a:pt x="56" y="187"/>
                    <a:pt x="56" y="187"/>
                  </a:cubicBezTo>
                  <a:cubicBezTo>
                    <a:pt x="56" y="29"/>
                    <a:pt x="56" y="29"/>
                    <a:pt x="56" y="29"/>
                  </a:cubicBezTo>
                  <a:close/>
                  <a:moveTo>
                    <a:pt x="86" y="146"/>
                  </a:moveTo>
                  <a:cubicBezTo>
                    <a:pt x="86" y="155"/>
                    <a:pt x="86" y="155"/>
                    <a:pt x="86" y="155"/>
                  </a:cubicBezTo>
                  <a:cubicBezTo>
                    <a:pt x="256" y="155"/>
                    <a:pt x="256" y="155"/>
                    <a:pt x="256" y="155"/>
                  </a:cubicBezTo>
                  <a:cubicBezTo>
                    <a:pt x="256" y="146"/>
                    <a:pt x="256" y="146"/>
                    <a:pt x="256" y="146"/>
                  </a:cubicBezTo>
                  <a:cubicBezTo>
                    <a:pt x="86" y="146"/>
                    <a:pt x="86" y="146"/>
                    <a:pt x="86" y="146"/>
                  </a:cubicBezTo>
                  <a:close/>
                  <a:moveTo>
                    <a:pt x="86" y="125"/>
                  </a:moveTo>
                  <a:cubicBezTo>
                    <a:pt x="86" y="134"/>
                    <a:pt x="86" y="134"/>
                    <a:pt x="86" y="134"/>
                  </a:cubicBezTo>
                  <a:cubicBezTo>
                    <a:pt x="256" y="134"/>
                    <a:pt x="256" y="134"/>
                    <a:pt x="256" y="134"/>
                  </a:cubicBezTo>
                  <a:cubicBezTo>
                    <a:pt x="256" y="125"/>
                    <a:pt x="256" y="125"/>
                    <a:pt x="256" y="125"/>
                  </a:cubicBezTo>
                  <a:cubicBezTo>
                    <a:pt x="86" y="125"/>
                    <a:pt x="86" y="125"/>
                    <a:pt x="86" y="125"/>
                  </a:cubicBezTo>
                  <a:close/>
                  <a:moveTo>
                    <a:pt x="86" y="100"/>
                  </a:moveTo>
                  <a:cubicBezTo>
                    <a:pt x="86" y="108"/>
                    <a:pt x="86" y="108"/>
                    <a:pt x="86" y="108"/>
                  </a:cubicBezTo>
                  <a:cubicBezTo>
                    <a:pt x="304" y="108"/>
                    <a:pt x="304" y="108"/>
                    <a:pt x="304" y="108"/>
                  </a:cubicBezTo>
                  <a:cubicBezTo>
                    <a:pt x="304" y="100"/>
                    <a:pt x="304" y="100"/>
                    <a:pt x="304" y="100"/>
                  </a:cubicBezTo>
                  <a:cubicBezTo>
                    <a:pt x="86" y="100"/>
                    <a:pt x="86" y="100"/>
                    <a:pt x="86" y="100"/>
                  </a:cubicBezTo>
                  <a:close/>
                  <a:moveTo>
                    <a:pt x="86" y="76"/>
                  </a:moveTo>
                  <a:cubicBezTo>
                    <a:pt x="86" y="85"/>
                    <a:pt x="86" y="85"/>
                    <a:pt x="86" y="85"/>
                  </a:cubicBezTo>
                  <a:cubicBezTo>
                    <a:pt x="304" y="85"/>
                    <a:pt x="304" y="85"/>
                    <a:pt x="304" y="85"/>
                  </a:cubicBezTo>
                  <a:cubicBezTo>
                    <a:pt x="304" y="76"/>
                    <a:pt x="304" y="76"/>
                    <a:pt x="304" y="76"/>
                  </a:cubicBezTo>
                  <a:cubicBezTo>
                    <a:pt x="86" y="76"/>
                    <a:pt x="86" y="76"/>
                    <a:pt x="86" y="76"/>
                  </a:cubicBezTo>
                  <a:close/>
                  <a:moveTo>
                    <a:pt x="86" y="52"/>
                  </a:moveTo>
                  <a:cubicBezTo>
                    <a:pt x="86" y="61"/>
                    <a:pt x="86" y="61"/>
                    <a:pt x="86" y="61"/>
                  </a:cubicBezTo>
                  <a:cubicBezTo>
                    <a:pt x="304" y="61"/>
                    <a:pt x="304" y="61"/>
                    <a:pt x="304" y="61"/>
                  </a:cubicBezTo>
                  <a:cubicBezTo>
                    <a:pt x="304" y="52"/>
                    <a:pt x="304" y="52"/>
                    <a:pt x="304" y="52"/>
                  </a:cubicBezTo>
                  <a:cubicBezTo>
                    <a:pt x="86" y="52"/>
                    <a:pt x="86" y="52"/>
                    <a:pt x="86" y="52"/>
                  </a:cubicBezTo>
                  <a:close/>
                  <a:moveTo>
                    <a:pt x="167" y="230"/>
                  </a:moveTo>
                  <a:cubicBezTo>
                    <a:pt x="207" y="230"/>
                    <a:pt x="207" y="230"/>
                    <a:pt x="207" y="230"/>
                  </a:cubicBezTo>
                  <a:cubicBezTo>
                    <a:pt x="221" y="253"/>
                    <a:pt x="221" y="253"/>
                    <a:pt x="221" y="253"/>
                  </a:cubicBezTo>
                  <a:cubicBezTo>
                    <a:pt x="155" y="253"/>
                    <a:pt x="155" y="253"/>
                    <a:pt x="155" y="253"/>
                  </a:cubicBezTo>
                  <a:cubicBezTo>
                    <a:pt x="167" y="230"/>
                    <a:pt x="167" y="230"/>
                    <a:pt x="167" y="230"/>
                  </a:cubicBezTo>
                  <a:close/>
                  <a:moveTo>
                    <a:pt x="57" y="0"/>
                  </a:moveTo>
                  <a:cubicBezTo>
                    <a:pt x="42" y="0"/>
                    <a:pt x="30" y="12"/>
                    <a:pt x="30" y="27"/>
                  </a:cubicBezTo>
                  <a:cubicBezTo>
                    <a:pt x="30" y="183"/>
                    <a:pt x="30" y="183"/>
                    <a:pt x="30" y="183"/>
                  </a:cubicBezTo>
                  <a:cubicBezTo>
                    <a:pt x="30" y="196"/>
                    <a:pt x="38" y="207"/>
                    <a:pt x="50" y="210"/>
                  </a:cubicBezTo>
                  <a:cubicBezTo>
                    <a:pt x="50" y="210"/>
                    <a:pt x="50" y="210"/>
                    <a:pt x="50" y="210"/>
                  </a:cubicBezTo>
                  <a:cubicBezTo>
                    <a:pt x="0" y="249"/>
                    <a:pt x="0" y="249"/>
                    <a:pt x="0" y="249"/>
                  </a:cubicBezTo>
                  <a:cubicBezTo>
                    <a:pt x="0" y="274"/>
                    <a:pt x="0" y="274"/>
                    <a:pt x="0" y="274"/>
                  </a:cubicBezTo>
                  <a:cubicBezTo>
                    <a:pt x="376" y="274"/>
                    <a:pt x="376" y="274"/>
                    <a:pt x="376" y="274"/>
                  </a:cubicBezTo>
                  <a:cubicBezTo>
                    <a:pt x="376" y="249"/>
                    <a:pt x="376" y="249"/>
                    <a:pt x="376" y="249"/>
                  </a:cubicBezTo>
                  <a:cubicBezTo>
                    <a:pt x="322" y="210"/>
                    <a:pt x="322" y="210"/>
                    <a:pt x="322" y="210"/>
                  </a:cubicBezTo>
                  <a:cubicBezTo>
                    <a:pt x="335" y="208"/>
                    <a:pt x="344" y="196"/>
                    <a:pt x="344" y="183"/>
                  </a:cubicBezTo>
                  <a:cubicBezTo>
                    <a:pt x="344" y="27"/>
                    <a:pt x="344" y="27"/>
                    <a:pt x="344" y="27"/>
                  </a:cubicBezTo>
                  <a:cubicBezTo>
                    <a:pt x="344" y="12"/>
                    <a:pt x="332" y="0"/>
                    <a:pt x="316" y="0"/>
                  </a:cubicBezTo>
                  <a:lnTo>
                    <a:pt x="57" y="0"/>
                  </a:lnTo>
                  <a:close/>
                </a:path>
              </a:pathLst>
            </a:custGeom>
            <a:solidFill>
              <a:schemeClr val="accent2"/>
            </a:solidFill>
            <a:ln>
              <a:noFill/>
            </a:ln>
            <a:effectLst>
              <a:outerShdw blurRad="63500" sx="102000" sy="102000" algn="ctr" rotWithShape="0">
                <a:prstClr val="black">
                  <a:alpha val="78000"/>
                </a:prstClr>
              </a:outerShdw>
            </a:effectLst>
          </p:spPr>
          <p:txBody>
            <a:bodyPr vert="horz" wrap="square" lIns="91440" tIns="45720" rIns="91440" bIns="45720" numCol="1" anchor="t" anchorCtr="0" compatLnSpc="1"/>
            <a:lstStyle/>
            <a:p>
              <a:endParaRPr lang="zh-CN" altLang="en-US"/>
            </a:p>
          </p:txBody>
        </p:sp>
        <p:sp>
          <p:nvSpPr>
            <p:cNvPr id="14" name="文本框 13"/>
            <p:cNvSpPr txBox="1"/>
            <p:nvPr/>
          </p:nvSpPr>
          <p:spPr>
            <a:xfrm>
              <a:off x="4250134" y="5075954"/>
              <a:ext cx="1107996" cy="369332"/>
            </a:xfrm>
            <a:prstGeom prst="rect">
              <a:avLst/>
            </a:prstGeom>
            <a:noFill/>
          </p:spPr>
          <p:txBody>
            <a:bodyPr wrap="none" rtlCol="0">
              <a:spAutoFit/>
            </a:bodyPr>
            <a:lstStyle/>
            <a:p>
              <a:r>
                <a:rPr lang="zh-CN" altLang="en-US" dirty="0">
                  <a:solidFill>
                    <a:schemeClr val="accent1"/>
                  </a:solidFill>
                  <a:ea typeface="微软雅黑 Light" panose="020B0502040204020203" pitchFamily="34" charset="-122"/>
                </a:rPr>
                <a:t>添加信息</a:t>
              </a:r>
            </a:p>
          </p:txBody>
        </p:sp>
        <p:sp>
          <p:nvSpPr>
            <p:cNvPr id="15" name="淘宝店chenying0907 14"/>
            <p:cNvSpPr/>
            <p:nvPr/>
          </p:nvSpPr>
          <p:spPr>
            <a:xfrm>
              <a:off x="3794884" y="5563536"/>
              <a:ext cx="2043410" cy="529678"/>
            </a:xfrm>
            <a:prstGeom prst="rect">
              <a:avLst/>
            </a:prstGeom>
          </p:spPr>
          <p:txBody>
            <a:bodyPr wrap="square">
              <a:spAutoFit/>
            </a:bodyPr>
            <a:lstStyle/>
            <a:p>
              <a:pPr algn="ctr"/>
              <a:r>
                <a:rPr lang="zh-CN" altLang="en-US" sz="1400" dirty="0">
                  <a:solidFill>
                    <a:srgbClr val="B8A78D"/>
                  </a:solidFill>
                  <a:latin typeface="微软雅黑 Light" panose="020B0502040204020203" pitchFamily="34" charset="-122"/>
                  <a:ea typeface="微软雅黑 Light" panose="020B0502040204020203" pitchFamily="34" charset="-122"/>
                </a:rPr>
                <a:t>这种母性家庭从小给予诗人的是一种精神庇护</a:t>
              </a:r>
            </a:p>
          </p:txBody>
        </p:sp>
      </p:grpSp>
      <p:grpSp>
        <p:nvGrpSpPr>
          <p:cNvPr id="34" name="淘宝店chenying0907 33"/>
          <p:cNvGrpSpPr/>
          <p:nvPr/>
        </p:nvGrpSpPr>
        <p:grpSpPr>
          <a:xfrm>
            <a:off x="6159238" y="4142231"/>
            <a:ext cx="2043410" cy="1978168"/>
            <a:chOff x="6159238" y="4142231"/>
            <a:chExt cx="2043410" cy="1978168"/>
          </a:xfrm>
        </p:grpSpPr>
        <p:pic>
          <p:nvPicPr>
            <p:cNvPr id="30" name="图片 29"/>
            <p:cNvPicPr>
              <a:picLocks noChangeAspect="1"/>
            </p:cNvPicPr>
            <p:nvPr/>
          </p:nvPicPr>
          <p:blipFill rotWithShape="1">
            <a:blip r:embed="rId6" cstate="print">
              <a:extLst>
                <a:ext uri="{28A0092B-C50C-407E-A947-70E740481C1C}">
                  <a14:useLocalDpi xmlns:a14="http://schemas.microsoft.com/office/drawing/2010/main" val="0"/>
                </a:ext>
              </a:extLst>
            </a:blip>
            <a:srcRect l="-3054" t="-1284" r="-7711"/>
            <a:stretch>
              <a:fillRect/>
            </a:stretch>
          </p:blipFill>
          <p:spPr>
            <a:xfrm rot="11403302">
              <a:off x="6419869" y="4142231"/>
              <a:ext cx="1232546" cy="911088"/>
            </a:xfrm>
            <a:prstGeom prst="rect">
              <a:avLst/>
            </a:prstGeom>
          </p:spPr>
        </p:pic>
        <p:sp>
          <p:nvSpPr>
            <p:cNvPr id="17" name="Freeform 49"/>
            <p:cNvSpPr>
              <a:spLocks noEditPoints="1"/>
            </p:cNvSpPr>
            <p:nvPr/>
          </p:nvSpPr>
          <p:spPr bwMode="auto">
            <a:xfrm>
              <a:off x="6960981" y="4352534"/>
              <a:ext cx="415010" cy="508575"/>
            </a:xfrm>
            <a:custGeom>
              <a:avLst/>
              <a:gdLst>
                <a:gd name="T0" fmla="*/ 195 w 273"/>
                <a:gd name="T1" fmla="*/ 321 h 334"/>
                <a:gd name="T2" fmla="*/ 209 w 273"/>
                <a:gd name="T3" fmla="*/ 314 h 334"/>
                <a:gd name="T4" fmla="*/ 179 w 273"/>
                <a:gd name="T5" fmla="*/ 273 h 334"/>
                <a:gd name="T6" fmla="*/ 154 w 273"/>
                <a:gd name="T7" fmla="*/ 231 h 334"/>
                <a:gd name="T8" fmla="*/ 134 w 273"/>
                <a:gd name="T9" fmla="*/ 242 h 334"/>
                <a:gd name="T10" fmla="*/ 67 w 273"/>
                <a:gd name="T11" fmla="*/ 121 h 334"/>
                <a:gd name="T12" fmla="*/ 87 w 273"/>
                <a:gd name="T13" fmla="*/ 110 h 334"/>
                <a:gd name="T14" fmla="*/ 65 w 273"/>
                <a:gd name="T15" fmla="*/ 67 h 334"/>
                <a:gd name="T16" fmla="*/ 47 w 273"/>
                <a:gd name="T17" fmla="*/ 19 h 334"/>
                <a:gd name="T18" fmla="*/ 33 w 273"/>
                <a:gd name="T19" fmla="*/ 27 h 334"/>
                <a:gd name="T20" fmla="*/ 4 w 273"/>
                <a:gd name="T21" fmla="*/ 76 h 334"/>
                <a:gd name="T22" fmla="*/ 4 w 273"/>
                <a:gd name="T23" fmla="*/ 77 h 334"/>
                <a:gd name="T24" fmla="*/ 4 w 273"/>
                <a:gd name="T25" fmla="*/ 77 h 334"/>
                <a:gd name="T26" fmla="*/ 7 w 273"/>
                <a:gd name="T27" fmla="*/ 91 h 334"/>
                <a:gd name="T28" fmla="*/ 7 w 273"/>
                <a:gd name="T29" fmla="*/ 91 h 334"/>
                <a:gd name="T30" fmla="*/ 7 w 273"/>
                <a:gd name="T31" fmla="*/ 91 h 334"/>
                <a:gd name="T32" fmla="*/ 126 w 273"/>
                <a:gd name="T33" fmla="*/ 307 h 334"/>
                <a:gd name="T34" fmla="*/ 127 w 273"/>
                <a:gd name="T35" fmla="*/ 309 h 334"/>
                <a:gd name="T36" fmla="*/ 138 w 273"/>
                <a:gd name="T37" fmla="*/ 320 h 334"/>
                <a:gd name="T38" fmla="*/ 195 w 273"/>
                <a:gd name="T39" fmla="*/ 321 h 334"/>
                <a:gd name="T40" fmla="*/ 238 w 273"/>
                <a:gd name="T41" fmla="*/ 6 h 334"/>
                <a:gd name="T42" fmla="*/ 218 w 273"/>
                <a:gd name="T43" fmla="*/ 5 h 334"/>
                <a:gd name="T44" fmla="*/ 217 w 273"/>
                <a:gd name="T45" fmla="*/ 25 h 334"/>
                <a:gd name="T46" fmla="*/ 244 w 273"/>
                <a:gd name="T47" fmla="*/ 106 h 334"/>
                <a:gd name="T48" fmla="*/ 216 w 273"/>
                <a:gd name="T49" fmla="*/ 187 h 334"/>
                <a:gd name="T50" fmla="*/ 216 w 273"/>
                <a:gd name="T51" fmla="*/ 207 h 334"/>
                <a:gd name="T52" fmla="*/ 236 w 273"/>
                <a:gd name="T53" fmla="*/ 207 h 334"/>
                <a:gd name="T54" fmla="*/ 273 w 273"/>
                <a:gd name="T55" fmla="*/ 106 h 334"/>
                <a:gd name="T56" fmla="*/ 238 w 273"/>
                <a:gd name="T57" fmla="*/ 6 h 334"/>
                <a:gd name="T58" fmla="*/ 203 w 273"/>
                <a:gd name="T59" fmla="*/ 62 h 334"/>
                <a:gd name="T60" fmla="*/ 214 w 273"/>
                <a:gd name="T61" fmla="*/ 110 h 334"/>
                <a:gd name="T62" fmla="*/ 199 w 273"/>
                <a:gd name="T63" fmla="*/ 157 h 334"/>
                <a:gd name="T64" fmla="*/ 180 w 273"/>
                <a:gd name="T65" fmla="*/ 161 h 334"/>
                <a:gd name="T66" fmla="*/ 175 w 273"/>
                <a:gd name="T67" fmla="*/ 142 h 334"/>
                <a:gd name="T68" fmla="*/ 186 w 273"/>
                <a:gd name="T69" fmla="*/ 109 h 334"/>
                <a:gd name="T70" fmla="*/ 178 w 273"/>
                <a:gd name="T71" fmla="*/ 74 h 334"/>
                <a:gd name="T72" fmla="*/ 184 w 273"/>
                <a:gd name="T73" fmla="*/ 55 h 334"/>
                <a:gd name="T74" fmla="*/ 203 w 273"/>
                <a:gd name="T75" fmla="*/ 62 h 334"/>
                <a:gd name="T76" fmla="*/ 220 w 273"/>
                <a:gd name="T77" fmla="*/ 307 h 334"/>
                <a:gd name="T78" fmla="*/ 190 w 273"/>
                <a:gd name="T79" fmla="*/ 266 h 334"/>
                <a:gd name="T80" fmla="*/ 165 w 273"/>
                <a:gd name="T81" fmla="*/ 225 h 334"/>
                <a:gd name="T82" fmla="*/ 180 w 273"/>
                <a:gd name="T83" fmla="*/ 216 h 334"/>
                <a:gd name="T84" fmla="*/ 235 w 273"/>
                <a:gd name="T85" fmla="*/ 299 h 334"/>
                <a:gd name="T86" fmla="*/ 220 w 273"/>
                <a:gd name="T87" fmla="*/ 307 h 334"/>
                <a:gd name="T88" fmla="*/ 98 w 273"/>
                <a:gd name="T89" fmla="*/ 104 h 334"/>
                <a:gd name="T90" fmla="*/ 77 w 273"/>
                <a:gd name="T91" fmla="*/ 62 h 334"/>
                <a:gd name="T92" fmla="*/ 58 w 273"/>
                <a:gd name="T93" fmla="*/ 13 h 334"/>
                <a:gd name="T94" fmla="*/ 71 w 273"/>
                <a:gd name="T95" fmla="*/ 6 h 334"/>
                <a:gd name="T96" fmla="*/ 112 w 273"/>
                <a:gd name="T97" fmla="*/ 97 h 334"/>
                <a:gd name="T98" fmla="*/ 98 w 273"/>
                <a:gd name="T99" fmla="*/ 104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3" h="334">
                  <a:moveTo>
                    <a:pt x="195" y="321"/>
                  </a:moveTo>
                  <a:cubicBezTo>
                    <a:pt x="209" y="314"/>
                    <a:pt x="209" y="314"/>
                    <a:pt x="209" y="314"/>
                  </a:cubicBezTo>
                  <a:cubicBezTo>
                    <a:pt x="198" y="301"/>
                    <a:pt x="188" y="287"/>
                    <a:pt x="179" y="273"/>
                  </a:cubicBezTo>
                  <a:cubicBezTo>
                    <a:pt x="170" y="259"/>
                    <a:pt x="161" y="245"/>
                    <a:pt x="154" y="231"/>
                  </a:cubicBezTo>
                  <a:cubicBezTo>
                    <a:pt x="134" y="242"/>
                    <a:pt x="134" y="242"/>
                    <a:pt x="134" y="242"/>
                  </a:cubicBezTo>
                  <a:cubicBezTo>
                    <a:pt x="107" y="205"/>
                    <a:pt x="85" y="165"/>
                    <a:pt x="67" y="121"/>
                  </a:cubicBezTo>
                  <a:cubicBezTo>
                    <a:pt x="87" y="110"/>
                    <a:pt x="87" y="110"/>
                    <a:pt x="87" y="110"/>
                  </a:cubicBezTo>
                  <a:cubicBezTo>
                    <a:pt x="79" y="96"/>
                    <a:pt x="72" y="82"/>
                    <a:pt x="65" y="67"/>
                  </a:cubicBezTo>
                  <a:cubicBezTo>
                    <a:pt x="58" y="52"/>
                    <a:pt x="52" y="36"/>
                    <a:pt x="47" y="19"/>
                  </a:cubicBezTo>
                  <a:cubicBezTo>
                    <a:pt x="33" y="27"/>
                    <a:pt x="33" y="27"/>
                    <a:pt x="33" y="27"/>
                  </a:cubicBezTo>
                  <a:cubicBezTo>
                    <a:pt x="10" y="40"/>
                    <a:pt x="0" y="56"/>
                    <a:pt x="4" y="76"/>
                  </a:cubicBezTo>
                  <a:cubicBezTo>
                    <a:pt x="4" y="77"/>
                    <a:pt x="4" y="77"/>
                    <a:pt x="4" y="77"/>
                  </a:cubicBezTo>
                  <a:cubicBezTo>
                    <a:pt x="4" y="77"/>
                    <a:pt x="4" y="77"/>
                    <a:pt x="4" y="77"/>
                  </a:cubicBezTo>
                  <a:cubicBezTo>
                    <a:pt x="5" y="82"/>
                    <a:pt x="6" y="86"/>
                    <a:pt x="7" y="91"/>
                  </a:cubicBezTo>
                  <a:cubicBezTo>
                    <a:pt x="7" y="91"/>
                    <a:pt x="7" y="91"/>
                    <a:pt x="7" y="91"/>
                  </a:cubicBezTo>
                  <a:cubicBezTo>
                    <a:pt x="7" y="91"/>
                    <a:pt x="7" y="91"/>
                    <a:pt x="7" y="91"/>
                  </a:cubicBezTo>
                  <a:cubicBezTo>
                    <a:pt x="29" y="173"/>
                    <a:pt x="70" y="244"/>
                    <a:pt x="126" y="307"/>
                  </a:cubicBezTo>
                  <a:cubicBezTo>
                    <a:pt x="126" y="308"/>
                    <a:pt x="127" y="308"/>
                    <a:pt x="127" y="309"/>
                  </a:cubicBezTo>
                  <a:cubicBezTo>
                    <a:pt x="130" y="312"/>
                    <a:pt x="134" y="316"/>
                    <a:pt x="138" y="320"/>
                  </a:cubicBezTo>
                  <a:cubicBezTo>
                    <a:pt x="153" y="333"/>
                    <a:pt x="172" y="334"/>
                    <a:pt x="195" y="321"/>
                  </a:cubicBezTo>
                  <a:close/>
                  <a:moveTo>
                    <a:pt x="238" y="6"/>
                  </a:moveTo>
                  <a:cubicBezTo>
                    <a:pt x="232" y="1"/>
                    <a:pt x="223" y="0"/>
                    <a:pt x="218" y="5"/>
                  </a:cubicBezTo>
                  <a:cubicBezTo>
                    <a:pt x="212" y="11"/>
                    <a:pt x="211" y="20"/>
                    <a:pt x="217" y="25"/>
                  </a:cubicBezTo>
                  <a:cubicBezTo>
                    <a:pt x="236" y="47"/>
                    <a:pt x="245" y="76"/>
                    <a:pt x="244" y="106"/>
                  </a:cubicBezTo>
                  <a:cubicBezTo>
                    <a:pt x="244" y="137"/>
                    <a:pt x="234" y="168"/>
                    <a:pt x="216" y="187"/>
                  </a:cubicBezTo>
                  <a:cubicBezTo>
                    <a:pt x="210" y="193"/>
                    <a:pt x="210" y="202"/>
                    <a:pt x="216" y="207"/>
                  </a:cubicBezTo>
                  <a:cubicBezTo>
                    <a:pt x="222" y="212"/>
                    <a:pt x="231" y="212"/>
                    <a:pt x="236" y="207"/>
                  </a:cubicBezTo>
                  <a:cubicBezTo>
                    <a:pt x="259" y="183"/>
                    <a:pt x="272" y="144"/>
                    <a:pt x="273" y="106"/>
                  </a:cubicBezTo>
                  <a:cubicBezTo>
                    <a:pt x="273" y="70"/>
                    <a:pt x="262" y="33"/>
                    <a:pt x="238" y="6"/>
                  </a:cubicBezTo>
                  <a:close/>
                  <a:moveTo>
                    <a:pt x="203" y="62"/>
                  </a:moveTo>
                  <a:cubicBezTo>
                    <a:pt x="211" y="78"/>
                    <a:pt x="215" y="94"/>
                    <a:pt x="214" y="110"/>
                  </a:cubicBezTo>
                  <a:cubicBezTo>
                    <a:pt x="214" y="126"/>
                    <a:pt x="208" y="142"/>
                    <a:pt x="199" y="157"/>
                  </a:cubicBezTo>
                  <a:cubicBezTo>
                    <a:pt x="195" y="163"/>
                    <a:pt x="186" y="165"/>
                    <a:pt x="180" y="161"/>
                  </a:cubicBezTo>
                  <a:cubicBezTo>
                    <a:pt x="173" y="157"/>
                    <a:pt x="171" y="148"/>
                    <a:pt x="175" y="142"/>
                  </a:cubicBezTo>
                  <a:cubicBezTo>
                    <a:pt x="182" y="131"/>
                    <a:pt x="186" y="120"/>
                    <a:pt x="186" y="109"/>
                  </a:cubicBezTo>
                  <a:cubicBezTo>
                    <a:pt x="186" y="98"/>
                    <a:pt x="184" y="86"/>
                    <a:pt x="178" y="74"/>
                  </a:cubicBezTo>
                  <a:cubicBezTo>
                    <a:pt x="174" y="68"/>
                    <a:pt x="177" y="59"/>
                    <a:pt x="184" y="55"/>
                  </a:cubicBezTo>
                  <a:cubicBezTo>
                    <a:pt x="191" y="52"/>
                    <a:pt x="199" y="55"/>
                    <a:pt x="203" y="62"/>
                  </a:cubicBezTo>
                  <a:close/>
                  <a:moveTo>
                    <a:pt x="220" y="307"/>
                  </a:moveTo>
                  <a:cubicBezTo>
                    <a:pt x="209" y="294"/>
                    <a:pt x="199" y="280"/>
                    <a:pt x="190" y="266"/>
                  </a:cubicBezTo>
                  <a:cubicBezTo>
                    <a:pt x="181" y="253"/>
                    <a:pt x="172" y="239"/>
                    <a:pt x="165" y="225"/>
                  </a:cubicBezTo>
                  <a:cubicBezTo>
                    <a:pt x="180" y="216"/>
                    <a:pt x="180" y="216"/>
                    <a:pt x="180" y="216"/>
                  </a:cubicBezTo>
                  <a:cubicBezTo>
                    <a:pt x="188" y="218"/>
                    <a:pt x="225" y="261"/>
                    <a:pt x="235" y="299"/>
                  </a:cubicBezTo>
                  <a:cubicBezTo>
                    <a:pt x="220" y="307"/>
                    <a:pt x="220" y="307"/>
                    <a:pt x="220" y="307"/>
                  </a:cubicBezTo>
                  <a:close/>
                  <a:moveTo>
                    <a:pt x="98" y="104"/>
                  </a:moveTo>
                  <a:cubicBezTo>
                    <a:pt x="91" y="90"/>
                    <a:pt x="84" y="76"/>
                    <a:pt x="77" y="62"/>
                  </a:cubicBezTo>
                  <a:cubicBezTo>
                    <a:pt x="70" y="46"/>
                    <a:pt x="64" y="30"/>
                    <a:pt x="58" y="13"/>
                  </a:cubicBezTo>
                  <a:cubicBezTo>
                    <a:pt x="71" y="6"/>
                    <a:pt x="71" y="6"/>
                    <a:pt x="71" y="6"/>
                  </a:cubicBezTo>
                  <a:cubicBezTo>
                    <a:pt x="89" y="20"/>
                    <a:pt x="114" y="83"/>
                    <a:pt x="112" y="97"/>
                  </a:cubicBezTo>
                  <a:lnTo>
                    <a:pt x="98" y="104"/>
                  </a:lnTo>
                  <a:close/>
                </a:path>
              </a:pathLst>
            </a:custGeom>
            <a:solidFill>
              <a:schemeClr val="accent2"/>
            </a:solidFill>
            <a:ln>
              <a:noFill/>
            </a:ln>
            <a:effectLst>
              <a:outerShdw blurRad="63500" sx="102000" sy="102000" algn="ctr" rotWithShape="0">
                <a:prstClr val="black">
                  <a:alpha val="78000"/>
                </a:prstClr>
              </a:outerShdw>
            </a:effectLst>
          </p:spPr>
          <p:txBody>
            <a:bodyPr vert="horz" wrap="square" lIns="91440" tIns="45720" rIns="91440" bIns="45720" numCol="1" anchor="t" anchorCtr="0" compatLnSpc="1"/>
            <a:lstStyle/>
            <a:p>
              <a:endParaRPr lang="zh-CN" altLang="en-US"/>
            </a:p>
          </p:txBody>
        </p:sp>
        <p:sp>
          <p:nvSpPr>
            <p:cNvPr id="18" name="文本框 17"/>
            <p:cNvSpPr txBox="1"/>
            <p:nvPr/>
          </p:nvSpPr>
          <p:spPr>
            <a:xfrm>
              <a:off x="6614488" y="5075954"/>
              <a:ext cx="1107996" cy="369332"/>
            </a:xfrm>
            <a:prstGeom prst="rect">
              <a:avLst/>
            </a:prstGeom>
            <a:noFill/>
          </p:spPr>
          <p:txBody>
            <a:bodyPr wrap="none" rtlCol="0">
              <a:spAutoFit/>
            </a:bodyPr>
            <a:lstStyle/>
            <a:p>
              <a:r>
                <a:rPr lang="zh-CN" altLang="en-US" dirty="0">
                  <a:solidFill>
                    <a:schemeClr val="accent1"/>
                  </a:solidFill>
                  <a:ea typeface="微软雅黑 Light" panose="020B0502040204020203" pitchFamily="34" charset="-122"/>
                </a:rPr>
                <a:t>添加信息</a:t>
              </a:r>
            </a:p>
          </p:txBody>
        </p:sp>
        <p:sp>
          <p:nvSpPr>
            <p:cNvPr id="19" name="淘宝店chenying0907 18"/>
            <p:cNvSpPr/>
            <p:nvPr/>
          </p:nvSpPr>
          <p:spPr>
            <a:xfrm>
              <a:off x="6159238" y="5590721"/>
              <a:ext cx="2043410" cy="529678"/>
            </a:xfrm>
            <a:prstGeom prst="rect">
              <a:avLst/>
            </a:prstGeom>
          </p:spPr>
          <p:txBody>
            <a:bodyPr wrap="square">
              <a:spAutoFit/>
            </a:bodyPr>
            <a:lstStyle/>
            <a:p>
              <a:pPr algn="ctr"/>
              <a:r>
                <a:rPr lang="zh-CN" altLang="en-US" sz="1400" dirty="0">
                  <a:solidFill>
                    <a:srgbClr val="B8A78D"/>
                  </a:solidFill>
                  <a:latin typeface="微软雅黑 Light" panose="020B0502040204020203" pitchFamily="34" charset="-122"/>
                  <a:ea typeface="微软雅黑 Light" panose="020B0502040204020203" pitchFamily="34" charset="-122"/>
                </a:rPr>
                <a:t>这种母性家庭从小给予诗人的是一种精神庇护</a:t>
              </a:r>
            </a:p>
          </p:txBody>
        </p:sp>
      </p:grpSp>
      <p:grpSp>
        <p:nvGrpSpPr>
          <p:cNvPr id="35" name="淘宝店chenying0907 34"/>
          <p:cNvGrpSpPr/>
          <p:nvPr/>
        </p:nvGrpSpPr>
        <p:grpSpPr>
          <a:xfrm>
            <a:off x="8523593" y="4194245"/>
            <a:ext cx="2043410" cy="1910188"/>
            <a:chOff x="8523593" y="4194245"/>
            <a:chExt cx="2043410" cy="1910188"/>
          </a:xfrm>
        </p:grpSpPr>
        <p:pic>
          <p:nvPicPr>
            <p:cNvPr id="31" name="图片 30"/>
            <p:cNvPicPr>
              <a:picLocks noChangeAspect="1"/>
            </p:cNvPicPr>
            <p:nvPr/>
          </p:nvPicPr>
          <p:blipFill rotWithShape="1">
            <a:blip r:embed="rId7" cstate="print">
              <a:extLst>
                <a:ext uri="{28A0092B-C50C-407E-A947-70E740481C1C}">
                  <a14:useLocalDpi xmlns:a14="http://schemas.microsoft.com/office/drawing/2010/main" val="0"/>
                </a:ext>
              </a:extLst>
            </a:blip>
            <a:srcRect l="-3054" t="-1284" r="-7711"/>
            <a:stretch>
              <a:fillRect/>
            </a:stretch>
          </p:blipFill>
          <p:spPr>
            <a:xfrm rot="21183532">
              <a:off x="9058045" y="4194245"/>
              <a:ext cx="1192176" cy="881247"/>
            </a:xfrm>
            <a:prstGeom prst="rect">
              <a:avLst/>
            </a:prstGeom>
          </p:spPr>
        </p:pic>
        <p:sp>
          <p:nvSpPr>
            <p:cNvPr id="21" name="Freeform 44"/>
            <p:cNvSpPr>
              <a:spLocks noEditPoints="1"/>
            </p:cNvSpPr>
            <p:nvPr/>
          </p:nvSpPr>
          <p:spPr bwMode="auto">
            <a:xfrm>
              <a:off x="9286099" y="4426481"/>
              <a:ext cx="493484" cy="360680"/>
            </a:xfrm>
            <a:custGeom>
              <a:avLst/>
              <a:gdLst>
                <a:gd name="T0" fmla="*/ 24 w 324"/>
                <a:gd name="T1" fmla="*/ 33 h 238"/>
                <a:gd name="T2" fmla="*/ 27 w 324"/>
                <a:gd name="T3" fmla="*/ 33 h 238"/>
                <a:gd name="T4" fmla="*/ 27 w 324"/>
                <a:gd name="T5" fmla="*/ 9 h 238"/>
                <a:gd name="T6" fmla="*/ 36 w 324"/>
                <a:gd name="T7" fmla="*/ 0 h 238"/>
                <a:gd name="T8" fmla="*/ 79 w 324"/>
                <a:gd name="T9" fmla="*/ 0 h 238"/>
                <a:gd name="T10" fmla="*/ 88 w 324"/>
                <a:gd name="T11" fmla="*/ 9 h 238"/>
                <a:gd name="T12" fmla="*/ 88 w 324"/>
                <a:gd name="T13" fmla="*/ 33 h 238"/>
                <a:gd name="T14" fmla="*/ 300 w 324"/>
                <a:gd name="T15" fmla="*/ 33 h 238"/>
                <a:gd name="T16" fmla="*/ 324 w 324"/>
                <a:gd name="T17" fmla="*/ 57 h 238"/>
                <a:gd name="T18" fmla="*/ 324 w 324"/>
                <a:gd name="T19" fmla="*/ 214 h 238"/>
                <a:gd name="T20" fmla="*/ 300 w 324"/>
                <a:gd name="T21" fmla="*/ 238 h 238"/>
                <a:gd name="T22" fmla="*/ 24 w 324"/>
                <a:gd name="T23" fmla="*/ 238 h 238"/>
                <a:gd name="T24" fmla="*/ 0 w 324"/>
                <a:gd name="T25" fmla="*/ 214 h 238"/>
                <a:gd name="T26" fmla="*/ 0 w 324"/>
                <a:gd name="T27" fmla="*/ 57 h 238"/>
                <a:gd name="T28" fmla="*/ 24 w 324"/>
                <a:gd name="T29" fmla="*/ 33 h 238"/>
                <a:gd name="T30" fmla="*/ 45 w 324"/>
                <a:gd name="T31" fmla="*/ 223 h 238"/>
                <a:gd name="T32" fmla="*/ 34 w 324"/>
                <a:gd name="T33" fmla="*/ 203 h 238"/>
                <a:gd name="T34" fmla="*/ 34 w 324"/>
                <a:gd name="T35" fmla="*/ 54 h 238"/>
                <a:gd name="T36" fmla="*/ 34 w 324"/>
                <a:gd name="T37" fmla="*/ 49 h 238"/>
                <a:gd name="T38" fmla="*/ 14 w 324"/>
                <a:gd name="T39" fmla="*/ 69 h 238"/>
                <a:gd name="T40" fmla="*/ 14 w 324"/>
                <a:gd name="T41" fmla="*/ 202 h 238"/>
                <a:gd name="T42" fmla="*/ 35 w 324"/>
                <a:gd name="T43" fmla="*/ 223 h 238"/>
                <a:gd name="T44" fmla="*/ 45 w 324"/>
                <a:gd name="T45" fmla="*/ 223 h 238"/>
                <a:gd name="T46" fmla="*/ 58 w 324"/>
                <a:gd name="T47" fmla="*/ 64 h 238"/>
                <a:gd name="T48" fmla="*/ 58 w 324"/>
                <a:gd name="T49" fmla="*/ 107 h 238"/>
                <a:gd name="T50" fmla="*/ 128 w 324"/>
                <a:gd name="T51" fmla="*/ 107 h 238"/>
                <a:gd name="T52" fmla="*/ 128 w 324"/>
                <a:gd name="T53" fmla="*/ 64 h 238"/>
                <a:gd name="T54" fmla="*/ 58 w 324"/>
                <a:gd name="T55" fmla="*/ 64 h 238"/>
                <a:gd name="T56" fmla="*/ 212 w 324"/>
                <a:gd name="T57" fmla="*/ 63 h 238"/>
                <a:gd name="T58" fmla="*/ 138 w 324"/>
                <a:gd name="T59" fmla="*/ 136 h 238"/>
                <a:gd name="T60" fmla="*/ 212 w 324"/>
                <a:gd name="T61" fmla="*/ 209 h 238"/>
                <a:gd name="T62" fmla="*/ 285 w 324"/>
                <a:gd name="T63" fmla="*/ 136 h 238"/>
                <a:gd name="T64" fmla="*/ 212 w 324"/>
                <a:gd name="T65" fmla="*/ 63 h 238"/>
                <a:gd name="T66" fmla="*/ 213 w 324"/>
                <a:gd name="T67" fmla="*/ 88 h 238"/>
                <a:gd name="T68" fmla="*/ 165 w 324"/>
                <a:gd name="T69" fmla="*/ 136 h 238"/>
                <a:gd name="T70" fmla="*/ 170 w 324"/>
                <a:gd name="T71" fmla="*/ 159 h 238"/>
                <a:gd name="T72" fmla="*/ 170 w 324"/>
                <a:gd name="T73" fmla="*/ 157 h 238"/>
                <a:gd name="T74" fmla="*/ 225 w 324"/>
                <a:gd name="T75" fmla="*/ 109 h 238"/>
                <a:gd name="T76" fmla="*/ 258 w 324"/>
                <a:gd name="T77" fmla="*/ 119 h 238"/>
                <a:gd name="T78" fmla="*/ 213 w 324"/>
                <a:gd name="T79" fmla="*/ 88 h 238"/>
                <a:gd name="T80" fmla="*/ 212 w 324"/>
                <a:gd name="T81" fmla="*/ 79 h 238"/>
                <a:gd name="T82" fmla="*/ 155 w 324"/>
                <a:gd name="T83" fmla="*/ 136 h 238"/>
                <a:gd name="T84" fmla="*/ 212 w 324"/>
                <a:gd name="T85" fmla="*/ 193 h 238"/>
                <a:gd name="T86" fmla="*/ 268 w 324"/>
                <a:gd name="T87" fmla="*/ 136 h 238"/>
                <a:gd name="T88" fmla="*/ 212 w 324"/>
                <a:gd name="T89" fmla="*/ 79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4" h="238">
                  <a:moveTo>
                    <a:pt x="24" y="33"/>
                  </a:moveTo>
                  <a:cubicBezTo>
                    <a:pt x="27" y="33"/>
                    <a:pt x="27" y="33"/>
                    <a:pt x="27" y="33"/>
                  </a:cubicBezTo>
                  <a:cubicBezTo>
                    <a:pt x="27" y="9"/>
                    <a:pt x="27" y="9"/>
                    <a:pt x="27" y="9"/>
                  </a:cubicBezTo>
                  <a:cubicBezTo>
                    <a:pt x="27" y="4"/>
                    <a:pt x="31" y="0"/>
                    <a:pt x="36" y="0"/>
                  </a:cubicBezTo>
                  <a:cubicBezTo>
                    <a:pt x="79" y="0"/>
                    <a:pt x="79" y="0"/>
                    <a:pt x="79" y="0"/>
                  </a:cubicBezTo>
                  <a:cubicBezTo>
                    <a:pt x="84" y="0"/>
                    <a:pt x="88" y="4"/>
                    <a:pt x="88" y="9"/>
                  </a:cubicBezTo>
                  <a:cubicBezTo>
                    <a:pt x="88" y="33"/>
                    <a:pt x="88" y="33"/>
                    <a:pt x="88" y="33"/>
                  </a:cubicBezTo>
                  <a:cubicBezTo>
                    <a:pt x="300" y="33"/>
                    <a:pt x="300" y="33"/>
                    <a:pt x="300" y="33"/>
                  </a:cubicBezTo>
                  <a:cubicBezTo>
                    <a:pt x="313" y="33"/>
                    <a:pt x="324" y="44"/>
                    <a:pt x="324" y="57"/>
                  </a:cubicBezTo>
                  <a:cubicBezTo>
                    <a:pt x="324" y="214"/>
                    <a:pt x="324" y="214"/>
                    <a:pt x="324" y="214"/>
                  </a:cubicBezTo>
                  <a:cubicBezTo>
                    <a:pt x="324" y="227"/>
                    <a:pt x="313" y="238"/>
                    <a:pt x="300" y="238"/>
                  </a:cubicBezTo>
                  <a:cubicBezTo>
                    <a:pt x="24" y="238"/>
                    <a:pt x="24" y="238"/>
                    <a:pt x="24" y="238"/>
                  </a:cubicBezTo>
                  <a:cubicBezTo>
                    <a:pt x="11" y="238"/>
                    <a:pt x="0" y="227"/>
                    <a:pt x="0" y="214"/>
                  </a:cubicBezTo>
                  <a:cubicBezTo>
                    <a:pt x="0" y="57"/>
                    <a:pt x="0" y="57"/>
                    <a:pt x="0" y="57"/>
                  </a:cubicBezTo>
                  <a:cubicBezTo>
                    <a:pt x="0" y="44"/>
                    <a:pt x="11" y="33"/>
                    <a:pt x="24" y="33"/>
                  </a:cubicBezTo>
                  <a:close/>
                  <a:moveTo>
                    <a:pt x="45" y="223"/>
                  </a:moveTo>
                  <a:cubicBezTo>
                    <a:pt x="38" y="218"/>
                    <a:pt x="34" y="211"/>
                    <a:pt x="34" y="203"/>
                  </a:cubicBezTo>
                  <a:cubicBezTo>
                    <a:pt x="34" y="54"/>
                    <a:pt x="34" y="54"/>
                    <a:pt x="34" y="54"/>
                  </a:cubicBezTo>
                  <a:cubicBezTo>
                    <a:pt x="34" y="52"/>
                    <a:pt x="34" y="50"/>
                    <a:pt x="34" y="49"/>
                  </a:cubicBezTo>
                  <a:cubicBezTo>
                    <a:pt x="23" y="49"/>
                    <a:pt x="14" y="58"/>
                    <a:pt x="14" y="69"/>
                  </a:cubicBezTo>
                  <a:cubicBezTo>
                    <a:pt x="14" y="202"/>
                    <a:pt x="14" y="202"/>
                    <a:pt x="14" y="202"/>
                  </a:cubicBezTo>
                  <a:cubicBezTo>
                    <a:pt x="14" y="213"/>
                    <a:pt x="24" y="223"/>
                    <a:pt x="35" y="223"/>
                  </a:cubicBezTo>
                  <a:cubicBezTo>
                    <a:pt x="45" y="223"/>
                    <a:pt x="45" y="223"/>
                    <a:pt x="45" y="223"/>
                  </a:cubicBezTo>
                  <a:close/>
                  <a:moveTo>
                    <a:pt x="58" y="64"/>
                  </a:moveTo>
                  <a:cubicBezTo>
                    <a:pt x="58" y="107"/>
                    <a:pt x="58" y="107"/>
                    <a:pt x="58" y="107"/>
                  </a:cubicBezTo>
                  <a:cubicBezTo>
                    <a:pt x="128" y="107"/>
                    <a:pt x="128" y="107"/>
                    <a:pt x="128" y="107"/>
                  </a:cubicBezTo>
                  <a:cubicBezTo>
                    <a:pt x="128" y="64"/>
                    <a:pt x="128" y="64"/>
                    <a:pt x="128" y="64"/>
                  </a:cubicBezTo>
                  <a:cubicBezTo>
                    <a:pt x="58" y="64"/>
                    <a:pt x="58" y="64"/>
                    <a:pt x="58" y="64"/>
                  </a:cubicBezTo>
                  <a:close/>
                  <a:moveTo>
                    <a:pt x="212" y="63"/>
                  </a:moveTo>
                  <a:cubicBezTo>
                    <a:pt x="171" y="63"/>
                    <a:pt x="138" y="96"/>
                    <a:pt x="138" y="136"/>
                  </a:cubicBezTo>
                  <a:cubicBezTo>
                    <a:pt x="138" y="177"/>
                    <a:pt x="171" y="209"/>
                    <a:pt x="212" y="209"/>
                  </a:cubicBezTo>
                  <a:cubicBezTo>
                    <a:pt x="252" y="209"/>
                    <a:pt x="285" y="177"/>
                    <a:pt x="285" y="136"/>
                  </a:cubicBezTo>
                  <a:cubicBezTo>
                    <a:pt x="285" y="96"/>
                    <a:pt x="252" y="63"/>
                    <a:pt x="212" y="63"/>
                  </a:cubicBezTo>
                  <a:close/>
                  <a:moveTo>
                    <a:pt x="213" y="88"/>
                  </a:moveTo>
                  <a:cubicBezTo>
                    <a:pt x="186" y="88"/>
                    <a:pt x="165" y="110"/>
                    <a:pt x="165" y="136"/>
                  </a:cubicBezTo>
                  <a:cubicBezTo>
                    <a:pt x="165" y="144"/>
                    <a:pt x="167" y="152"/>
                    <a:pt x="170" y="159"/>
                  </a:cubicBezTo>
                  <a:cubicBezTo>
                    <a:pt x="170" y="158"/>
                    <a:pt x="170" y="158"/>
                    <a:pt x="170" y="157"/>
                  </a:cubicBezTo>
                  <a:cubicBezTo>
                    <a:pt x="170" y="131"/>
                    <a:pt x="195" y="109"/>
                    <a:pt x="225" y="109"/>
                  </a:cubicBezTo>
                  <a:cubicBezTo>
                    <a:pt x="237" y="109"/>
                    <a:pt x="249" y="113"/>
                    <a:pt x="258" y="119"/>
                  </a:cubicBezTo>
                  <a:cubicBezTo>
                    <a:pt x="251" y="101"/>
                    <a:pt x="234" y="88"/>
                    <a:pt x="213" y="88"/>
                  </a:cubicBezTo>
                  <a:close/>
                  <a:moveTo>
                    <a:pt x="212" y="79"/>
                  </a:moveTo>
                  <a:cubicBezTo>
                    <a:pt x="180" y="79"/>
                    <a:pt x="155" y="105"/>
                    <a:pt x="155" y="136"/>
                  </a:cubicBezTo>
                  <a:cubicBezTo>
                    <a:pt x="155" y="167"/>
                    <a:pt x="180" y="193"/>
                    <a:pt x="212" y="193"/>
                  </a:cubicBezTo>
                  <a:cubicBezTo>
                    <a:pt x="243" y="193"/>
                    <a:pt x="268" y="167"/>
                    <a:pt x="268" y="136"/>
                  </a:cubicBezTo>
                  <a:cubicBezTo>
                    <a:pt x="268" y="105"/>
                    <a:pt x="243" y="79"/>
                    <a:pt x="212" y="79"/>
                  </a:cubicBezTo>
                  <a:close/>
                </a:path>
              </a:pathLst>
            </a:custGeom>
            <a:solidFill>
              <a:schemeClr val="accent2"/>
            </a:solidFill>
            <a:ln>
              <a:noFill/>
            </a:ln>
            <a:effectLst>
              <a:outerShdw blurRad="63500" sx="102000" sy="102000" algn="ctr" rotWithShape="0">
                <a:prstClr val="black">
                  <a:alpha val="78000"/>
                </a:prstClr>
              </a:outerShdw>
            </a:effectLst>
          </p:spPr>
          <p:txBody>
            <a:bodyPr vert="horz" wrap="square" lIns="91440" tIns="45720" rIns="91440" bIns="45720" numCol="1" anchor="t" anchorCtr="0" compatLnSpc="1"/>
            <a:lstStyle/>
            <a:p>
              <a:endParaRPr lang="zh-CN" altLang="en-US"/>
            </a:p>
          </p:txBody>
        </p:sp>
        <p:sp>
          <p:nvSpPr>
            <p:cNvPr id="22" name="文本框 21"/>
            <p:cNvSpPr txBox="1"/>
            <p:nvPr/>
          </p:nvSpPr>
          <p:spPr>
            <a:xfrm>
              <a:off x="8978843" y="5075954"/>
              <a:ext cx="1107996" cy="369332"/>
            </a:xfrm>
            <a:prstGeom prst="rect">
              <a:avLst/>
            </a:prstGeom>
            <a:noFill/>
          </p:spPr>
          <p:txBody>
            <a:bodyPr wrap="none" rtlCol="0">
              <a:spAutoFit/>
            </a:bodyPr>
            <a:lstStyle/>
            <a:p>
              <a:r>
                <a:rPr lang="zh-CN" altLang="en-US" dirty="0">
                  <a:solidFill>
                    <a:schemeClr val="accent1"/>
                  </a:solidFill>
                  <a:ea typeface="微软雅黑 Light" panose="020B0502040204020203" pitchFamily="34" charset="-122"/>
                </a:rPr>
                <a:t>添加信息</a:t>
              </a:r>
            </a:p>
          </p:txBody>
        </p:sp>
        <p:sp>
          <p:nvSpPr>
            <p:cNvPr id="23" name="淘宝店chenying0907 22"/>
            <p:cNvSpPr/>
            <p:nvPr/>
          </p:nvSpPr>
          <p:spPr>
            <a:xfrm>
              <a:off x="8523593" y="5574755"/>
              <a:ext cx="2043410" cy="529678"/>
            </a:xfrm>
            <a:prstGeom prst="rect">
              <a:avLst/>
            </a:prstGeom>
          </p:spPr>
          <p:txBody>
            <a:bodyPr wrap="square">
              <a:spAutoFit/>
            </a:bodyPr>
            <a:lstStyle/>
            <a:p>
              <a:pPr algn="ctr"/>
              <a:r>
                <a:rPr lang="zh-CN" altLang="en-US" sz="1400" dirty="0">
                  <a:solidFill>
                    <a:srgbClr val="B8A78D"/>
                  </a:solidFill>
                  <a:latin typeface="微软雅黑 Light" panose="020B0502040204020203" pitchFamily="34" charset="-122"/>
                  <a:ea typeface="微软雅黑 Light" panose="020B0502040204020203" pitchFamily="34" charset="-122"/>
                </a:rPr>
                <a:t>这种母性家庭从小给予诗人的是一种精神庇护</a:t>
              </a:r>
            </a:p>
          </p:txBody>
        </p:sp>
      </p:grpSp>
      <p:grpSp>
        <p:nvGrpSpPr>
          <p:cNvPr id="24" name="Group 8"/>
          <p:cNvGrpSpPr>
            <a:grpSpLocks noChangeAspect="1"/>
          </p:cNvGrpSpPr>
          <p:nvPr/>
        </p:nvGrpSpPr>
        <p:grpSpPr bwMode="auto">
          <a:xfrm>
            <a:off x="1245004" y="3455526"/>
            <a:ext cx="9701989" cy="286303"/>
            <a:chOff x="2620" y="2053"/>
            <a:chExt cx="6913" cy="204"/>
          </a:xfrm>
          <a:solidFill>
            <a:schemeClr val="accent1"/>
          </a:solidFill>
        </p:grpSpPr>
        <p:sp>
          <p:nvSpPr>
            <p:cNvPr id="25" name="Freeform 9"/>
            <p:cNvSpPr/>
            <p:nvPr/>
          </p:nvSpPr>
          <p:spPr bwMode="auto">
            <a:xfrm>
              <a:off x="2620" y="2053"/>
              <a:ext cx="169" cy="204"/>
            </a:xfrm>
            <a:custGeom>
              <a:avLst/>
              <a:gdLst>
                <a:gd name="T0" fmla="*/ 0 w 71"/>
                <a:gd name="T1" fmla="*/ 43 h 83"/>
                <a:gd name="T2" fmla="*/ 29 w 71"/>
                <a:gd name="T3" fmla="*/ 36 h 83"/>
                <a:gd name="T4" fmla="*/ 38 w 71"/>
                <a:gd name="T5" fmla="*/ 39 h 83"/>
                <a:gd name="T6" fmla="*/ 34 w 71"/>
                <a:gd name="T7" fmla="*/ 17 h 83"/>
                <a:gd name="T8" fmla="*/ 63 w 71"/>
                <a:gd name="T9" fmla="*/ 8 h 83"/>
                <a:gd name="T10" fmla="*/ 66 w 71"/>
                <a:gd name="T11" fmla="*/ 26 h 83"/>
                <a:gd name="T12" fmla="*/ 63 w 71"/>
                <a:gd name="T13" fmla="*/ 31 h 83"/>
                <a:gd name="T14" fmla="*/ 53 w 71"/>
                <a:gd name="T15" fmla="*/ 32 h 83"/>
                <a:gd name="T16" fmla="*/ 51 w 71"/>
                <a:gd name="T17" fmla="*/ 23 h 83"/>
                <a:gd name="T18" fmla="*/ 61 w 71"/>
                <a:gd name="T19" fmla="*/ 21 h 83"/>
                <a:gd name="T20" fmla="*/ 64 w 71"/>
                <a:gd name="T21" fmla="*/ 23 h 83"/>
                <a:gd name="T22" fmla="*/ 56 w 71"/>
                <a:gd name="T23" fmla="*/ 8 h 83"/>
                <a:gd name="T24" fmla="*/ 36 w 71"/>
                <a:gd name="T25" fmla="*/ 21 h 83"/>
                <a:gd name="T26" fmla="*/ 49 w 71"/>
                <a:gd name="T27" fmla="*/ 41 h 83"/>
                <a:gd name="T28" fmla="*/ 55 w 71"/>
                <a:gd name="T29" fmla="*/ 42 h 83"/>
                <a:gd name="T30" fmla="*/ 55 w 71"/>
                <a:gd name="T31" fmla="*/ 44 h 83"/>
                <a:gd name="T32" fmla="*/ 48 w 71"/>
                <a:gd name="T33" fmla="*/ 46 h 83"/>
                <a:gd name="T34" fmla="*/ 36 w 71"/>
                <a:gd name="T35" fmla="*/ 65 h 83"/>
                <a:gd name="T36" fmla="*/ 53 w 71"/>
                <a:gd name="T37" fmla="*/ 80 h 83"/>
                <a:gd name="T38" fmla="*/ 64 w 71"/>
                <a:gd name="T39" fmla="*/ 64 h 83"/>
                <a:gd name="T40" fmla="*/ 61 w 71"/>
                <a:gd name="T41" fmla="*/ 66 h 83"/>
                <a:gd name="T42" fmla="*/ 51 w 71"/>
                <a:gd name="T43" fmla="*/ 64 h 83"/>
                <a:gd name="T44" fmla="*/ 53 w 71"/>
                <a:gd name="T45" fmla="*/ 55 h 83"/>
                <a:gd name="T46" fmla="*/ 63 w 71"/>
                <a:gd name="T47" fmla="*/ 56 h 83"/>
                <a:gd name="T48" fmla="*/ 67 w 71"/>
                <a:gd name="T49" fmla="*/ 74 h 83"/>
                <a:gd name="T50" fmla="*/ 51 w 71"/>
                <a:gd name="T51" fmla="*/ 83 h 83"/>
                <a:gd name="T52" fmla="*/ 35 w 71"/>
                <a:gd name="T53" fmla="*/ 72 h 83"/>
                <a:gd name="T54" fmla="*/ 39 w 71"/>
                <a:gd name="T55" fmla="*/ 48 h 83"/>
                <a:gd name="T56" fmla="*/ 28 w 71"/>
                <a:gd name="T57" fmla="*/ 52 h 83"/>
                <a:gd name="T58" fmla="*/ 4 w 71"/>
                <a:gd name="T59" fmla="*/ 47 h 83"/>
                <a:gd name="T60" fmla="*/ 0 w 71"/>
                <a:gd name="T61" fmla="*/ 44 h 83"/>
                <a:gd name="T62" fmla="*/ 0 w 71"/>
                <a:gd name="T63" fmla="*/ 4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0"/>
            <p:cNvSpPr/>
            <p:nvPr/>
          </p:nvSpPr>
          <p:spPr bwMode="auto">
            <a:xfrm flipV="1">
              <a:off x="2780" y="2138"/>
              <a:ext cx="6593" cy="33"/>
            </a:xfrm>
            <a:custGeom>
              <a:avLst/>
              <a:gdLst>
                <a:gd name="T0" fmla="*/ 25 w 910"/>
                <a:gd name="T1" fmla="*/ 0 h 13"/>
                <a:gd name="T2" fmla="*/ 114 w 910"/>
                <a:gd name="T3" fmla="*/ 4 h 13"/>
                <a:gd name="T4" fmla="*/ 147 w 910"/>
                <a:gd name="T5" fmla="*/ 5 h 13"/>
                <a:gd name="T6" fmla="*/ 744 w 910"/>
                <a:gd name="T7" fmla="*/ 5 h 13"/>
                <a:gd name="T8" fmla="*/ 862 w 910"/>
                <a:gd name="T9" fmla="*/ 1 h 13"/>
                <a:gd name="T10" fmla="*/ 902 w 910"/>
                <a:gd name="T11" fmla="*/ 0 h 13"/>
                <a:gd name="T12" fmla="*/ 910 w 910"/>
                <a:gd name="T13" fmla="*/ 7 h 13"/>
                <a:gd name="T14" fmla="*/ 902 w 910"/>
                <a:gd name="T15" fmla="*/ 13 h 13"/>
                <a:gd name="T16" fmla="*/ 812 w 910"/>
                <a:gd name="T17" fmla="*/ 10 h 13"/>
                <a:gd name="T18" fmla="*/ 699 w 910"/>
                <a:gd name="T19" fmla="*/ 8 h 13"/>
                <a:gd name="T20" fmla="*/ 334 w 910"/>
                <a:gd name="T21" fmla="*/ 8 h 13"/>
                <a:gd name="T22" fmla="*/ 50 w 910"/>
                <a:gd name="T23" fmla="*/ 12 h 13"/>
                <a:gd name="T24" fmla="*/ 9 w 910"/>
                <a:gd name="T25" fmla="*/ 13 h 13"/>
                <a:gd name="T26" fmla="*/ 1 w 910"/>
                <a:gd name="T27" fmla="*/ 6 h 13"/>
                <a:gd name="T28" fmla="*/ 8 w 910"/>
                <a:gd name="T29" fmla="*/ 0 h 13"/>
                <a:gd name="T30" fmla="*/ 25 w 910"/>
                <a:gd name="T3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1"/>
            <p:cNvSpPr/>
            <p:nvPr/>
          </p:nvSpPr>
          <p:spPr bwMode="auto">
            <a:xfrm>
              <a:off x="9365" y="2055"/>
              <a:ext cx="168" cy="199"/>
            </a:xfrm>
            <a:custGeom>
              <a:avLst/>
              <a:gdLst>
                <a:gd name="T0" fmla="*/ 17 w 71"/>
                <a:gd name="T1" fmla="*/ 40 h 81"/>
                <a:gd name="T2" fmla="*/ 23 w 71"/>
                <a:gd name="T3" fmla="*/ 38 h 81"/>
                <a:gd name="T4" fmla="*/ 35 w 71"/>
                <a:gd name="T5" fmla="*/ 16 h 81"/>
                <a:gd name="T6" fmla="*/ 15 w 71"/>
                <a:gd name="T7" fmla="*/ 5 h 81"/>
                <a:gd name="T8" fmla="*/ 8 w 71"/>
                <a:gd name="T9" fmla="*/ 20 h 81"/>
                <a:gd name="T10" fmla="*/ 10 w 71"/>
                <a:gd name="T11" fmla="*/ 18 h 81"/>
                <a:gd name="T12" fmla="*/ 20 w 71"/>
                <a:gd name="T13" fmla="*/ 20 h 81"/>
                <a:gd name="T14" fmla="*/ 19 w 71"/>
                <a:gd name="T15" fmla="*/ 29 h 81"/>
                <a:gd name="T16" fmla="*/ 9 w 71"/>
                <a:gd name="T17" fmla="*/ 28 h 81"/>
                <a:gd name="T18" fmla="*/ 5 w 71"/>
                <a:gd name="T19" fmla="*/ 9 h 81"/>
                <a:gd name="T20" fmla="*/ 23 w 71"/>
                <a:gd name="T21" fmla="*/ 1 h 81"/>
                <a:gd name="T22" fmla="*/ 38 w 71"/>
                <a:gd name="T23" fmla="*/ 16 h 81"/>
                <a:gd name="T24" fmla="*/ 34 w 71"/>
                <a:gd name="T25" fmla="*/ 36 h 81"/>
                <a:gd name="T26" fmla="*/ 71 w 71"/>
                <a:gd name="T27" fmla="*/ 40 h 81"/>
                <a:gd name="T28" fmla="*/ 33 w 71"/>
                <a:gd name="T29" fmla="*/ 45 h 81"/>
                <a:gd name="T30" fmla="*/ 38 w 71"/>
                <a:gd name="T31" fmla="*/ 64 h 81"/>
                <a:gd name="T32" fmla="*/ 27 w 71"/>
                <a:gd name="T33" fmla="*/ 79 h 81"/>
                <a:gd name="T34" fmla="*/ 8 w 71"/>
                <a:gd name="T35" fmla="*/ 76 h 81"/>
                <a:gd name="T36" fmla="*/ 5 w 71"/>
                <a:gd name="T37" fmla="*/ 58 h 81"/>
                <a:gd name="T38" fmla="*/ 8 w 71"/>
                <a:gd name="T39" fmla="*/ 54 h 81"/>
                <a:gd name="T40" fmla="*/ 18 w 71"/>
                <a:gd name="T41" fmla="*/ 52 h 81"/>
                <a:gd name="T42" fmla="*/ 20 w 71"/>
                <a:gd name="T43" fmla="*/ 62 h 81"/>
                <a:gd name="T44" fmla="*/ 9 w 71"/>
                <a:gd name="T45" fmla="*/ 62 h 81"/>
                <a:gd name="T46" fmla="*/ 8 w 71"/>
                <a:gd name="T47" fmla="*/ 60 h 81"/>
                <a:gd name="T48" fmla="*/ 13 w 71"/>
                <a:gd name="T49" fmla="*/ 76 h 81"/>
                <a:gd name="T50" fmla="*/ 36 w 71"/>
                <a:gd name="T51" fmla="*/ 63 h 81"/>
                <a:gd name="T52" fmla="*/ 21 w 71"/>
                <a:gd name="T53" fmla="*/ 42 h 81"/>
                <a:gd name="T54" fmla="*/ 17 w 71"/>
                <a:gd name="T55" fmla="*/ 41 h 81"/>
                <a:gd name="T56" fmla="*/ 17 w 71"/>
                <a:gd name="T57"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750"/>
                                        <p:tgtEl>
                                          <p:spTgt spid="32"/>
                                        </p:tgtEl>
                                      </p:cBhvr>
                                    </p:animEffect>
                                    <p:anim calcmode="lin" valueType="num">
                                      <p:cBhvr>
                                        <p:cTn id="20" dur="750" fill="hold"/>
                                        <p:tgtEl>
                                          <p:spTgt spid="32"/>
                                        </p:tgtEl>
                                        <p:attrNameLst>
                                          <p:attrName>ppt_x</p:attrName>
                                        </p:attrNameLst>
                                      </p:cBhvr>
                                      <p:tavLst>
                                        <p:tav tm="0">
                                          <p:val>
                                            <p:strVal val="#ppt_x"/>
                                          </p:val>
                                        </p:tav>
                                        <p:tav tm="100000">
                                          <p:val>
                                            <p:strVal val="#ppt_x"/>
                                          </p:val>
                                        </p:tav>
                                      </p:tavLst>
                                    </p:anim>
                                    <p:anim calcmode="lin" valueType="num">
                                      <p:cBhvr>
                                        <p:cTn id="21" dur="750" fill="hold"/>
                                        <p:tgtEl>
                                          <p:spTgt spid="3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10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750"/>
                                        <p:tgtEl>
                                          <p:spTgt spid="33"/>
                                        </p:tgtEl>
                                      </p:cBhvr>
                                    </p:animEffect>
                                    <p:anim calcmode="lin" valueType="num">
                                      <p:cBhvr>
                                        <p:cTn id="25" dur="750" fill="hold"/>
                                        <p:tgtEl>
                                          <p:spTgt spid="33"/>
                                        </p:tgtEl>
                                        <p:attrNameLst>
                                          <p:attrName>ppt_x</p:attrName>
                                        </p:attrNameLst>
                                      </p:cBhvr>
                                      <p:tavLst>
                                        <p:tav tm="0">
                                          <p:val>
                                            <p:strVal val="#ppt_x"/>
                                          </p:val>
                                        </p:tav>
                                        <p:tav tm="100000">
                                          <p:val>
                                            <p:strVal val="#ppt_x"/>
                                          </p:val>
                                        </p:tav>
                                      </p:tavLst>
                                    </p:anim>
                                    <p:anim calcmode="lin" valueType="num">
                                      <p:cBhvr>
                                        <p:cTn id="26" dur="750" fill="hold"/>
                                        <p:tgtEl>
                                          <p:spTgt spid="3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20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750"/>
                                        <p:tgtEl>
                                          <p:spTgt spid="34"/>
                                        </p:tgtEl>
                                      </p:cBhvr>
                                    </p:animEffect>
                                    <p:anim calcmode="lin" valueType="num">
                                      <p:cBhvr>
                                        <p:cTn id="30" dur="750" fill="hold"/>
                                        <p:tgtEl>
                                          <p:spTgt spid="34"/>
                                        </p:tgtEl>
                                        <p:attrNameLst>
                                          <p:attrName>ppt_x</p:attrName>
                                        </p:attrNameLst>
                                      </p:cBhvr>
                                      <p:tavLst>
                                        <p:tav tm="0">
                                          <p:val>
                                            <p:strVal val="#ppt_x"/>
                                          </p:val>
                                        </p:tav>
                                        <p:tav tm="100000">
                                          <p:val>
                                            <p:strVal val="#ppt_x"/>
                                          </p:val>
                                        </p:tav>
                                      </p:tavLst>
                                    </p:anim>
                                    <p:anim calcmode="lin" valueType="num">
                                      <p:cBhvr>
                                        <p:cTn id="31" dur="750" fill="hold"/>
                                        <p:tgtEl>
                                          <p:spTgt spid="3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30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750"/>
                                        <p:tgtEl>
                                          <p:spTgt spid="35"/>
                                        </p:tgtEl>
                                      </p:cBhvr>
                                    </p:animEffect>
                                    <p:anim calcmode="lin" valueType="num">
                                      <p:cBhvr>
                                        <p:cTn id="35" dur="750" fill="hold"/>
                                        <p:tgtEl>
                                          <p:spTgt spid="35"/>
                                        </p:tgtEl>
                                        <p:attrNameLst>
                                          <p:attrName>ppt_x</p:attrName>
                                        </p:attrNameLst>
                                      </p:cBhvr>
                                      <p:tavLst>
                                        <p:tav tm="0">
                                          <p:val>
                                            <p:strVal val="#ppt_x"/>
                                          </p:val>
                                        </p:tav>
                                        <p:tav tm="100000">
                                          <p:val>
                                            <p:strVal val="#ppt_x"/>
                                          </p:val>
                                        </p:tav>
                                      </p:tavLst>
                                    </p:anim>
                                    <p:anim calcmode="lin" valueType="num">
                                      <p:cBhvr>
                                        <p:cTn id="36" dur="75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淘宝店chenying0907 23"/>
          <p:cNvGrpSpPr/>
          <p:nvPr/>
        </p:nvGrpSpPr>
        <p:grpSpPr>
          <a:xfrm>
            <a:off x="-5456095" y="1688841"/>
            <a:ext cx="1335044" cy="1335044"/>
            <a:chOff x="2618124" y="4245518"/>
            <a:chExt cx="285095" cy="285095"/>
          </a:xfrm>
        </p:grpSpPr>
        <p:sp>
          <p:nvSpPr>
            <p:cNvPr id="25" name="椭圆 24"/>
            <p:cNvSpPr/>
            <p:nvPr/>
          </p:nvSpPr>
          <p:spPr>
            <a:xfrm>
              <a:off x="2665680" y="4293074"/>
              <a:ext cx="189984" cy="189984"/>
            </a:xfrm>
            <a:prstGeom prst="ellipse">
              <a:avLst/>
            </a:prstGeom>
            <a:solidFill>
              <a:srgbClr val="FDF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618124" y="4245518"/>
              <a:ext cx="285095" cy="285095"/>
            </a:xfrm>
            <a:prstGeom prst="ellipse">
              <a:avLst/>
            </a:prstGeom>
            <a:noFill/>
            <a:ln w="44450">
              <a:solidFill>
                <a:srgbClr val="FDFC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a:off x="3143250" y="2673038"/>
            <a:ext cx="5905500" cy="338554"/>
          </a:xfrm>
          <a:prstGeom prst="rect">
            <a:avLst/>
          </a:prstGeom>
          <a:noFill/>
        </p:spPr>
        <p:txBody>
          <a:bodyPr wrap="square" rtlCol="0">
            <a:spAutoFit/>
          </a:bodyPr>
          <a:lstStyle/>
          <a:p>
            <a:pPr algn="dist"/>
            <a:r>
              <a:rPr lang="en-US" altLang="zh-CN" sz="1600" dirty="0" smtClean="0">
                <a:solidFill>
                  <a:schemeClr val="accent1">
                    <a:alpha val="59000"/>
                  </a:schemeClr>
                </a:solidFill>
                <a:latin typeface="Times New Roman" panose="02020603050405020304" pitchFamily="18" charset="0"/>
                <a:ea typeface="微软雅黑 Light" panose="020B0502040204020203" pitchFamily="34" charset="-122"/>
                <a:cs typeface="Times New Roman" panose="02020603050405020304" pitchFamily="18" charset="0"/>
              </a:rPr>
              <a:t>Thanks for your attention</a:t>
            </a:r>
            <a:endParaRPr lang="zh-CN" altLang="en-US" sz="1600" dirty="0">
              <a:solidFill>
                <a:schemeClr val="accent1">
                  <a:alpha val="59000"/>
                </a:schemeClr>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sp>
        <p:nvSpPr>
          <p:cNvPr id="4" name="文本框 3"/>
          <p:cNvSpPr txBox="1"/>
          <p:nvPr/>
        </p:nvSpPr>
        <p:spPr>
          <a:xfrm>
            <a:off x="3314700" y="3060112"/>
            <a:ext cx="5562600" cy="830997"/>
          </a:xfrm>
          <a:prstGeom prst="rect">
            <a:avLst/>
          </a:prstGeom>
          <a:noFill/>
          <a:effectLst>
            <a:outerShdw blurRad="63500" sx="102000" sy="102000" algn="ctr" rotWithShape="0">
              <a:prstClr val="black">
                <a:alpha val="40000"/>
              </a:prstClr>
            </a:outerShdw>
          </a:effectLst>
        </p:spPr>
        <p:txBody>
          <a:bodyPr wrap="square" rtlCol="0">
            <a:spAutoFit/>
          </a:bodyPr>
          <a:lstStyle/>
          <a:p>
            <a:pPr algn="dist"/>
            <a:r>
              <a:rPr lang="zh-CN" altLang="en-US" sz="4800" dirty="0" smtClean="0">
                <a:solidFill>
                  <a:schemeClr val="accent1"/>
                </a:solidFill>
                <a:latin typeface="方正清刻本悦宋简体" panose="02000000000000000000" pitchFamily="2" charset="-122"/>
                <a:ea typeface="方正清刻本悦宋简体" panose="02000000000000000000" pitchFamily="2" charset="-122"/>
              </a:rPr>
              <a:t>谢谢观看</a:t>
            </a:r>
            <a:endParaRPr lang="zh-CN" altLang="en-US" sz="4800"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15" name="淘宝店chenying0907 14"/>
          <p:cNvGrpSpPr/>
          <p:nvPr/>
        </p:nvGrpSpPr>
        <p:grpSpPr>
          <a:xfrm>
            <a:off x="2898878" y="4275162"/>
            <a:ext cx="6394244" cy="48520"/>
            <a:chOff x="2618125" y="4283706"/>
            <a:chExt cx="6955750" cy="46576"/>
          </a:xfrm>
        </p:grpSpPr>
        <p:cxnSp>
          <p:nvCxnSpPr>
            <p:cNvPr id="6" name="直接连接符 5"/>
            <p:cNvCxnSpPr/>
            <p:nvPr/>
          </p:nvCxnSpPr>
          <p:spPr>
            <a:xfrm>
              <a:off x="2618125" y="4330282"/>
              <a:ext cx="6955750" cy="0"/>
            </a:xfrm>
            <a:prstGeom prst="line">
              <a:avLst/>
            </a:prstGeom>
            <a:ln w="9525" cmpd="sng">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618125" y="4283706"/>
              <a:ext cx="6955750" cy="0"/>
            </a:xfrm>
            <a:prstGeom prst="line">
              <a:avLst/>
            </a:prstGeom>
            <a:ln w="9525" cmpd="sng">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2" name="淘宝店chenying0907 1"/>
          <p:cNvGrpSpPr/>
          <p:nvPr/>
        </p:nvGrpSpPr>
        <p:grpSpPr>
          <a:xfrm>
            <a:off x="4172329" y="4856277"/>
            <a:ext cx="1749004" cy="307777"/>
            <a:chOff x="4172329" y="4856277"/>
            <a:chExt cx="1749004" cy="307777"/>
          </a:xfrm>
        </p:grpSpPr>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72329" y="4907779"/>
              <a:ext cx="228422" cy="227415"/>
            </a:xfrm>
            <a:prstGeom prst="rect">
              <a:avLst/>
            </a:prstGeom>
          </p:spPr>
        </p:pic>
        <p:sp>
          <p:nvSpPr>
            <p:cNvPr id="20" name="文本框 19"/>
            <p:cNvSpPr txBox="1"/>
            <p:nvPr/>
          </p:nvSpPr>
          <p:spPr>
            <a:xfrm>
              <a:off x="4439837" y="4856277"/>
              <a:ext cx="1481496" cy="307777"/>
            </a:xfrm>
            <a:prstGeom prst="rect">
              <a:avLst/>
            </a:prstGeom>
            <a:noFill/>
          </p:spPr>
          <p:txBody>
            <a:bodyPr wrap="none" rtlCol="0">
              <a:spAutoFit/>
            </a:bodyPr>
            <a:lstStyle/>
            <a:p>
              <a:r>
                <a:rPr lang="en-US" altLang="zh-CN" sz="1400" dirty="0">
                  <a:solidFill>
                    <a:schemeClr val="accent1"/>
                  </a:solidFill>
                  <a:latin typeface="微软雅黑 Light" panose="020B0502040204020203" pitchFamily="34" charset="-122"/>
                  <a:ea typeface="微软雅黑 Light" panose="020B0502040204020203" pitchFamily="34" charset="-122"/>
                </a:rPr>
                <a:t>CHENYING0907</a:t>
              </a:r>
              <a:endParaRPr lang="zh-CN" altLang="en-US" sz="1400" dirty="0">
                <a:solidFill>
                  <a:schemeClr val="accent1"/>
                </a:solidFill>
                <a:latin typeface="微软雅黑 Light" panose="020B0502040204020203" pitchFamily="34" charset="-122"/>
                <a:ea typeface="微软雅黑 Light" panose="020B0502040204020203" pitchFamily="34" charset="-122"/>
              </a:endParaRPr>
            </a:p>
          </p:txBody>
        </p:sp>
      </p:grpSp>
      <p:grpSp>
        <p:nvGrpSpPr>
          <p:cNvPr id="8" name="淘宝店chenying0907 7"/>
          <p:cNvGrpSpPr/>
          <p:nvPr/>
        </p:nvGrpSpPr>
        <p:grpSpPr>
          <a:xfrm>
            <a:off x="6131207" y="4856277"/>
            <a:ext cx="1749004" cy="307777"/>
            <a:chOff x="6131207" y="4856277"/>
            <a:chExt cx="1749004" cy="307777"/>
          </a:xfrm>
        </p:grpSpPr>
        <p:sp>
          <p:nvSpPr>
            <p:cNvPr id="22" name="文本框 21"/>
            <p:cNvSpPr txBox="1"/>
            <p:nvPr/>
          </p:nvSpPr>
          <p:spPr>
            <a:xfrm>
              <a:off x="6398715" y="4856277"/>
              <a:ext cx="1481496" cy="307777"/>
            </a:xfrm>
            <a:prstGeom prst="rect">
              <a:avLst/>
            </a:prstGeom>
            <a:noFill/>
          </p:spPr>
          <p:txBody>
            <a:bodyPr wrap="none" rtlCol="0">
              <a:spAutoFit/>
            </a:bodyPr>
            <a:lstStyle/>
            <a:p>
              <a:r>
                <a:rPr lang="en-US" altLang="zh-CN" sz="1400" dirty="0">
                  <a:solidFill>
                    <a:schemeClr val="accent1"/>
                  </a:solidFill>
                  <a:latin typeface="微软雅黑 Light" panose="020B0502040204020203" pitchFamily="34" charset="-122"/>
                  <a:ea typeface="微软雅黑 Light" panose="020B0502040204020203" pitchFamily="34" charset="-122"/>
                </a:rPr>
                <a:t>CHENYING0907</a:t>
              </a:r>
              <a:endParaRPr lang="zh-CN" altLang="en-US" sz="1400" dirty="0">
                <a:solidFill>
                  <a:schemeClr val="accent1"/>
                </a:solidFill>
                <a:latin typeface="微软雅黑 Light" panose="020B0502040204020203" pitchFamily="34" charset="-122"/>
                <a:ea typeface="微软雅黑 Light" panose="020B0502040204020203" pitchFamily="34" charset="-122"/>
              </a:endParaRP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31207" y="4907779"/>
              <a:ext cx="228422" cy="227415"/>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iterate type="lt">
                                    <p:tmPct val="12000"/>
                                  </p:iterate>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ppt_w</p:attrName>
                                        </p:attrNameLst>
                                      </p:cBhvr>
                                      <p:tavLst>
                                        <p:tav tm="0">
                                          <p:val>
                                            <p:strVal val="#ppt_w*0.70"/>
                                          </p:val>
                                        </p:tav>
                                        <p:tav tm="100000">
                                          <p:val>
                                            <p:strVal val="#ppt_w"/>
                                          </p:val>
                                        </p:tav>
                                      </p:tavLst>
                                    </p:anim>
                                    <p:anim calcmode="lin" valueType="num">
                                      <p:cBhvr>
                                        <p:cTn id="8" dur="750" fill="hold"/>
                                        <p:tgtEl>
                                          <p:spTgt spid="4"/>
                                        </p:tgtEl>
                                        <p:attrNameLst>
                                          <p:attrName>ppt_h</p:attrName>
                                        </p:attrNameLst>
                                      </p:cBhvr>
                                      <p:tavLst>
                                        <p:tav tm="0">
                                          <p:val>
                                            <p:strVal val="#ppt_h"/>
                                          </p:val>
                                        </p:tav>
                                        <p:tav tm="100000">
                                          <p:val>
                                            <p:strVal val="#ppt_h"/>
                                          </p:val>
                                        </p:tav>
                                      </p:tavLst>
                                    </p:anim>
                                    <p:animEffect transition="in" filter="fade">
                                      <p:cBhvr>
                                        <p:cTn id="9" dur="750"/>
                                        <p:tgtEl>
                                          <p:spTgt spid="4"/>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par>
                                <p:cTn id="13" presetID="10" presetClass="entr" presetSubtype="0" fill="hold" nodeType="withEffect">
                                  <p:stCondLst>
                                    <p:cond delay="7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http://www.ypppt.com/article/2017/3443.html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395191"/>
            <a:ext cx="3176291" cy="646232"/>
          </a:xfrm>
          <a:prstGeom prst="rect">
            <a:avLst/>
          </a:prstGeom>
        </p:spPr>
      </p:pic>
    </p:spTree>
    <p:extLst>
      <p:ext uri="{BB962C8B-B14F-4D97-AF65-F5344CB8AC3E}">
        <p14:creationId xmlns:p14="http://schemas.microsoft.com/office/powerpoint/2010/main" val="229470513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118134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淘宝店chenying0907 7"/>
          <p:cNvGrpSpPr/>
          <p:nvPr/>
        </p:nvGrpSpPr>
        <p:grpSpPr>
          <a:xfrm>
            <a:off x="3417303" y="3471073"/>
            <a:ext cx="5326648" cy="1776378"/>
            <a:chOff x="5621591" y="458694"/>
            <a:chExt cx="5326648" cy="1776378"/>
          </a:xfrm>
        </p:grpSpPr>
        <p:sp>
          <p:nvSpPr>
            <p:cNvPr id="10" name="文本框 9"/>
            <p:cNvSpPr txBox="1"/>
            <p:nvPr/>
          </p:nvSpPr>
          <p:spPr>
            <a:xfrm>
              <a:off x="6021642" y="885412"/>
              <a:ext cx="4526546" cy="707886"/>
            </a:xfrm>
            <a:prstGeom prst="rect">
              <a:avLst/>
            </a:prstGeom>
            <a:noFill/>
          </p:spPr>
          <p:txBody>
            <a:bodyPr wrap="square" rtlCol="0">
              <a:spAutoFit/>
            </a:bodyPr>
            <a:lstStyle/>
            <a:p>
              <a:pPr algn="dist"/>
              <a:r>
                <a:rPr lang="zh-CN" altLang="en-US" sz="4000" dirty="0" smtClean="0">
                  <a:solidFill>
                    <a:schemeClr val="accent1"/>
                  </a:solidFill>
                  <a:latin typeface="方正清刻本悦宋简体" panose="02000000000000000000" pitchFamily="2" charset="-122"/>
                  <a:ea typeface="方正清刻本悦宋简体" panose="02000000000000000000" pitchFamily="2" charset="-122"/>
                </a:rPr>
                <a:t>在这里输入标题</a:t>
              </a:r>
              <a:endParaRPr lang="zh-CN" altLang="en-US" sz="28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11" name="淘宝店chenying0907 10"/>
            <p:cNvSpPr/>
            <p:nvPr/>
          </p:nvSpPr>
          <p:spPr>
            <a:xfrm>
              <a:off x="6212140" y="458694"/>
              <a:ext cx="4145548" cy="338554"/>
            </a:xfrm>
            <a:prstGeom prst="rect">
              <a:avLst/>
            </a:prstGeom>
            <a:noFill/>
          </p:spPr>
          <p:txBody>
            <a:bodyPr wrap="square" rtlCol="0">
              <a:spAutoFit/>
            </a:bodyPr>
            <a:lstStyle/>
            <a:p>
              <a:pPr algn="dist"/>
              <a:r>
                <a:rPr lang="en-US" altLang="zh-CN" sz="1600" dirty="0" smtClean="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Your </a:t>
              </a:r>
              <a:r>
                <a:rPr lang="en-US" altLang="zh-CN"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Title Here</a:t>
              </a:r>
              <a:endPar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sp>
          <p:nvSpPr>
            <p:cNvPr id="12" name="文本框 11"/>
            <p:cNvSpPr txBox="1"/>
            <p:nvPr/>
          </p:nvSpPr>
          <p:spPr>
            <a:xfrm>
              <a:off x="5621591" y="1896518"/>
              <a:ext cx="5326648" cy="338554"/>
            </a:xfrm>
            <a:prstGeom prst="rect">
              <a:avLst/>
            </a:prstGeom>
            <a:noFill/>
          </p:spPr>
          <p:txBody>
            <a:bodyPr wrap="square" rtlCol="0">
              <a:spAutoFit/>
            </a:bodyPr>
            <a:lstStyle/>
            <a:p>
              <a:pPr algn="ctr"/>
              <a:r>
                <a:rPr lang="zh-CN" altLang="en-US" sz="1600" dirty="0" smtClean="0">
                  <a:solidFill>
                    <a:schemeClr val="accent1">
                      <a:alpha val="74000"/>
                    </a:schemeClr>
                  </a:solidFill>
                  <a:latin typeface="微软雅黑 Light" panose="020B0502040204020203" pitchFamily="34" charset="-122"/>
                  <a:ea typeface="微软雅黑 Light" panose="020B0502040204020203" pitchFamily="34" charset="-122"/>
                </a:rPr>
                <a:t>在这里输入一些描述性文字，是对这个章节的概括性描述</a:t>
              </a:r>
              <a:endParaRPr lang="zh-CN" altLang="en-US" sz="1100" dirty="0">
                <a:solidFill>
                  <a:schemeClr val="accent1">
                    <a:alpha val="74000"/>
                  </a:schemeClr>
                </a:solidFill>
                <a:latin typeface="微软雅黑 Light" panose="020B0502040204020203" pitchFamily="34" charset="-122"/>
                <a:ea typeface="微软雅黑 Light" panose="020B0502040204020203" pitchFamily="34" charset="-122"/>
              </a:endParaRPr>
            </a:p>
          </p:txBody>
        </p:sp>
      </p:grpSp>
      <p:grpSp>
        <p:nvGrpSpPr>
          <p:cNvPr id="25" name="淘宝店chenying0907 24"/>
          <p:cNvGrpSpPr/>
          <p:nvPr/>
        </p:nvGrpSpPr>
        <p:grpSpPr>
          <a:xfrm>
            <a:off x="5539454" y="1524000"/>
            <a:ext cx="1113092" cy="1124624"/>
            <a:chOff x="5280876" y="1286950"/>
            <a:chExt cx="1630248" cy="1647137"/>
          </a:xfrm>
        </p:grpSpPr>
        <p:grpSp>
          <p:nvGrpSpPr>
            <p:cNvPr id="24" name="淘宝店chenying0907 23"/>
            <p:cNvGrpSpPr/>
            <p:nvPr/>
          </p:nvGrpSpPr>
          <p:grpSpPr>
            <a:xfrm>
              <a:off x="5280876" y="1286950"/>
              <a:ext cx="1630248" cy="1647137"/>
              <a:chOff x="4797425" y="2112963"/>
              <a:chExt cx="2605088" cy="2632075"/>
            </a:xfrm>
          </p:grpSpPr>
          <p:sp>
            <p:nvSpPr>
              <p:cNvPr id="21" name="Freeform 9"/>
              <p:cNvSpPr/>
              <p:nvPr/>
            </p:nvSpPr>
            <p:spPr bwMode="auto">
              <a:xfrm>
                <a:off x="4797425" y="2112963"/>
                <a:ext cx="2605088" cy="2632075"/>
              </a:xfrm>
              <a:custGeom>
                <a:avLst/>
                <a:gdLst>
                  <a:gd name="T0" fmla="*/ 674 w 692"/>
                  <a:gd name="T1" fmla="*/ 403 h 699"/>
                  <a:gd name="T2" fmla="*/ 656 w 692"/>
                  <a:gd name="T3" fmla="*/ 468 h 699"/>
                  <a:gd name="T4" fmla="*/ 618 w 692"/>
                  <a:gd name="T5" fmla="*/ 540 h 699"/>
                  <a:gd name="T6" fmla="*/ 574 w 692"/>
                  <a:gd name="T7" fmla="*/ 591 h 699"/>
                  <a:gd name="T8" fmla="*/ 508 w 692"/>
                  <a:gd name="T9" fmla="*/ 639 h 699"/>
                  <a:gd name="T10" fmla="*/ 446 w 692"/>
                  <a:gd name="T11" fmla="*/ 666 h 699"/>
                  <a:gd name="T12" fmla="*/ 367 w 692"/>
                  <a:gd name="T13" fmla="*/ 681 h 699"/>
                  <a:gd name="T14" fmla="*/ 299 w 692"/>
                  <a:gd name="T15" fmla="*/ 678 h 699"/>
                  <a:gd name="T16" fmla="*/ 221 w 692"/>
                  <a:gd name="T17" fmla="*/ 657 h 699"/>
                  <a:gd name="T18" fmla="*/ 161 w 692"/>
                  <a:gd name="T19" fmla="*/ 625 h 699"/>
                  <a:gd name="T20" fmla="*/ 100 w 692"/>
                  <a:gd name="T21" fmla="*/ 572 h 699"/>
                  <a:gd name="T22" fmla="*/ 60 w 692"/>
                  <a:gd name="T23" fmla="*/ 518 h 699"/>
                  <a:gd name="T24" fmla="*/ 27 w 692"/>
                  <a:gd name="T25" fmla="*/ 444 h 699"/>
                  <a:gd name="T26" fmla="*/ 15 w 692"/>
                  <a:gd name="T27" fmla="*/ 377 h 699"/>
                  <a:gd name="T28" fmla="*/ 18 w 692"/>
                  <a:gd name="T29" fmla="*/ 296 h 699"/>
                  <a:gd name="T30" fmla="*/ 36 w 692"/>
                  <a:gd name="T31" fmla="*/ 231 h 699"/>
                  <a:gd name="T32" fmla="*/ 74 w 692"/>
                  <a:gd name="T33" fmla="*/ 159 h 699"/>
                  <a:gd name="T34" fmla="*/ 118 w 692"/>
                  <a:gd name="T35" fmla="*/ 108 h 699"/>
                  <a:gd name="T36" fmla="*/ 183 w 692"/>
                  <a:gd name="T37" fmla="*/ 60 h 699"/>
                  <a:gd name="T38" fmla="*/ 245 w 692"/>
                  <a:gd name="T39" fmla="*/ 33 h 699"/>
                  <a:gd name="T40" fmla="*/ 325 w 692"/>
                  <a:gd name="T41" fmla="*/ 18 h 699"/>
                  <a:gd name="T42" fmla="*/ 393 w 692"/>
                  <a:gd name="T43" fmla="*/ 21 h 699"/>
                  <a:gd name="T44" fmla="*/ 471 w 692"/>
                  <a:gd name="T45" fmla="*/ 42 h 699"/>
                  <a:gd name="T46" fmla="*/ 531 w 692"/>
                  <a:gd name="T47" fmla="*/ 74 h 699"/>
                  <a:gd name="T48" fmla="*/ 592 w 692"/>
                  <a:gd name="T49" fmla="*/ 127 h 699"/>
                  <a:gd name="T50" fmla="*/ 632 w 692"/>
                  <a:gd name="T51" fmla="*/ 181 h 699"/>
                  <a:gd name="T52" fmla="*/ 664 w 692"/>
                  <a:gd name="T53" fmla="*/ 256 h 699"/>
                  <a:gd name="T54" fmla="*/ 677 w 692"/>
                  <a:gd name="T55" fmla="*/ 322 h 699"/>
                  <a:gd name="T56" fmla="*/ 674 w 692"/>
                  <a:gd name="T57" fmla="*/ 403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92" h="699">
                    <a:moveTo>
                      <a:pt x="674" y="403"/>
                    </a:moveTo>
                    <a:cubicBezTo>
                      <a:pt x="687" y="426"/>
                      <a:pt x="679" y="455"/>
                      <a:pt x="656" y="468"/>
                    </a:cubicBezTo>
                    <a:cubicBezTo>
                      <a:pt x="633" y="482"/>
                      <a:pt x="616" y="514"/>
                      <a:pt x="618" y="540"/>
                    </a:cubicBezTo>
                    <a:cubicBezTo>
                      <a:pt x="620" y="566"/>
                      <a:pt x="600" y="589"/>
                      <a:pt x="574" y="591"/>
                    </a:cubicBezTo>
                    <a:cubicBezTo>
                      <a:pt x="547" y="593"/>
                      <a:pt x="518" y="615"/>
                      <a:pt x="508" y="639"/>
                    </a:cubicBezTo>
                    <a:cubicBezTo>
                      <a:pt x="499" y="664"/>
                      <a:pt x="471" y="676"/>
                      <a:pt x="446" y="666"/>
                    </a:cubicBezTo>
                    <a:cubicBezTo>
                      <a:pt x="422" y="656"/>
                      <a:pt x="386" y="663"/>
                      <a:pt x="367" y="681"/>
                    </a:cubicBezTo>
                    <a:cubicBezTo>
                      <a:pt x="347" y="699"/>
                      <a:pt x="317" y="698"/>
                      <a:pt x="299" y="678"/>
                    </a:cubicBezTo>
                    <a:cubicBezTo>
                      <a:pt x="281" y="659"/>
                      <a:pt x="246" y="650"/>
                      <a:pt x="221" y="657"/>
                    </a:cubicBezTo>
                    <a:cubicBezTo>
                      <a:pt x="196" y="665"/>
                      <a:pt x="169" y="651"/>
                      <a:pt x="161" y="625"/>
                    </a:cubicBezTo>
                    <a:cubicBezTo>
                      <a:pt x="153" y="600"/>
                      <a:pt x="126" y="576"/>
                      <a:pt x="100" y="572"/>
                    </a:cubicBezTo>
                    <a:cubicBezTo>
                      <a:pt x="74" y="568"/>
                      <a:pt x="56" y="544"/>
                      <a:pt x="60" y="518"/>
                    </a:cubicBezTo>
                    <a:cubicBezTo>
                      <a:pt x="64" y="492"/>
                      <a:pt x="49" y="458"/>
                      <a:pt x="27" y="444"/>
                    </a:cubicBezTo>
                    <a:cubicBezTo>
                      <a:pt x="6" y="429"/>
                      <a:pt x="0" y="399"/>
                      <a:pt x="15" y="377"/>
                    </a:cubicBezTo>
                    <a:cubicBezTo>
                      <a:pt x="30" y="355"/>
                      <a:pt x="31" y="319"/>
                      <a:pt x="18" y="296"/>
                    </a:cubicBezTo>
                    <a:cubicBezTo>
                      <a:pt x="5" y="273"/>
                      <a:pt x="13" y="244"/>
                      <a:pt x="36" y="231"/>
                    </a:cubicBezTo>
                    <a:cubicBezTo>
                      <a:pt x="59" y="218"/>
                      <a:pt x="76" y="185"/>
                      <a:pt x="74" y="159"/>
                    </a:cubicBezTo>
                    <a:cubicBezTo>
                      <a:pt x="72" y="133"/>
                      <a:pt x="92" y="110"/>
                      <a:pt x="118" y="108"/>
                    </a:cubicBezTo>
                    <a:cubicBezTo>
                      <a:pt x="144" y="106"/>
                      <a:pt x="174" y="84"/>
                      <a:pt x="183" y="60"/>
                    </a:cubicBezTo>
                    <a:cubicBezTo>
                      <a:pt x="193" y="35"/>
                      <a:pt x="221" y="23"/>
                      <a:pt x="245" y="33"/>
                    </a:cubicBezTo>
                    <a:cubicBezTo>
                      <a:pt x="270" y="43"/>
                      <a:pt x="306" y="36"/>
                      <a:pt x="325" y="18"/>
                    </a:cubicBezTo>
                    <a:cubicBezTo>
                      <a:pt x="344" y="0"/>
                      <a:pt x="375" y="1"/>
                      <a:pt x="393" y="21"/>
                    </a:cubicBezTo>
                    <a:cubicBezTo>
                      <a:pt x="411" y="40"/>
                      <a:pt x="446" y="50"/>
                      <a:pt x="471" y="42"/>
                    </a:cubicBezTo>
                    <a:cubicBezTo>
                      <a:pt x="496" y="34"/>
                      <a:pt x="523" y="48"/>
                      <a:pt x="531" y="74"/>
                    </a:cubicBezTo>
                    <a:cubicBezTo>
                      <a:pt x="539" y="99"/>
                      <a:pt x="566" y="123"/>
                      <a:pt x="592" y="127"/>
                    </a:cubicBezTo>
                    <a:cubicBezTo>
                      <a:pt x="618" y="131"/>
                      <a:pt x="636" y="155"/>
                      <a:pt x="632" y="181"/>
                    </a:cubicBezTo>
                    <a:cubicBezTo>
                      <a:pt x="628" y="207"/>
                      <a:pt x="643" y="241"/>
                      <a:pt x="664" y="256"/>
                    </a:cubicBezTo>
                    <a:cubicBezTo>
                      <a:pt x="686" y="270"/>
                      <a:pt x="692" y="300"/>
                      <a:pt x="677" y="322"/>
                    </a:cubicBezTo>
                    <a:cubicBezTo>
                      <a:pt x="662" y="344"/>
                      <a:pt x="661" y="380"/>
                      <a:pt x="674" y="40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10"/>
              <p:cNvSpPr>
                <a:spLocks noEditPoints="1"/>
              </p:cNvSpPr>
              <p:nvPr/>
            </p:nvSpPr>
            <p:spPr bwMode="auto">
              <a:xfrm>
                <a:off x="4989513" y="2316163"/>
                <a:ext cx="2220913" cy="2225675"/>
              </a:xfrm>
              <a:custGeom>
                <a:avLst/>
                <a:gdLst>
                  <a:gd name="T0" fmla="*/ 0 w 590"/>
                  <a:gd name="T1" fmla="*/ 296 h 591"/>
                  <a:gd name="T2" fmla="*/ 295 w 590"/>
                  <a:gd name="T3" fmla="*/ 0 h 591"/>
                  <a:gd name="T4" fmla="*/ 295 w 590"/>
                  <a:gd name="T5" fmla="*/ 0 h 591"/>
                  <a:gd name="T6" fmla="*/ 590 w 590"/>
                  <a:gd name="T7" fmla="*/ 296 h 591"/>
                  <a:gd name="T8" fmla="*/ 590 w 590"/>
                  <a:gd name="T9" fmla="*/ 296 h 591"/>
                  <a:gd name="T10" fmla="*/ 295 w 590"/>
                  <a:gd name="T11" fmla="*/ 591 h 591"/>
                  <a:gd name="T12" fmla="*/ 295 w 590"/>
                  <a:gd name="T13" fmla="*/ 591 h 591"/>
                  <a:gd name="T14" fmla="*/ 0 w 590"/>
                  <a:gd name="T15" fmla="*/ 296 h 591"/>
                  <a:gd name="T16" fmla="*/ 89 w 590"/>
                  <a:gd name="T17" fmla="*/ 89 h 591"/>
                  <a:gd name="T18" fmla="*/ 3 w 590"/>
                  <a:gd name="T19" fmla="*/ 296 h 591"/>
                  <a:gd name="T20" fmla="*/ 3 w 590"/>
                  <a:gd name="T21" fmla="*/ 296 h 591"/>
                  <a:gd name="T22" fmla="*/ 89 w 590"/>
                  <a:gd name="T23" fmla="*/ 502 h 591"/>
                  <a:gd name="T24" fmla="*/ 89 w 590"/>
                  <a:gd name="T25" fmla="*/ 502 h 591"/>
                  <a:gd name="T26" fmla="*/ 295 w 590"/>
                  <a:gd name="T27" fmla="*/ 587 h 591"/>
                  <a:gd name="T28" fmla="*/ 295 w 590"/>
                  <a:gd name="T29" fmla="*/ 587 h 591"/>
                  <a:gd name="T30" fmla="*/ 501 w 590"/>
                  <a:gd name="T31" fmla="*/ 502 h 591"/>
                  <a:gd name="T32" fmla="*/ 501 w 590"/>
                  <a:gd name="T33" fmla="*/ 502 h 591"/>
                  <a:gd name="T34" fmla="*/ 587 w 590"/>
                  <a:gd name="T35" fmla="*/ 296 h 591"/>
                  <a:gd name="T36" fmla="*/ 587 w 590"/>
                  <a:gd name="T37" fmla="*/ 296 h 591"/>
                  <a:gd name="T38" fmla="*/ 501 w 590"/>
                  <a:gd name="T39" fmla="*/ 89 h 591"/>
                  <a:gd name="T40" fmla="*/ 501 w 590"/>
                  <a:gd name="T41" fmla="*/ 89 h 591"/>
                  <a:gd name="T42" fmla="*/ 295 w 590"/>
                  <a:gd name="T43" fmla="*/ 4 h 591"/>
                  <a:gd name="T44" fmla="*/ 295 w 590"/>
                  <a:gd name="T45" fmla="*/ 4 h 591"/>
                  <a:gd name="T46" fmla="*/ 89 w 590"/>
                  <a:gd name="T47" fmla="*/ 89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0" h="591">
                    <a:moveTo>
                      <a:pt x="0" y="296"/>
                    </a:moveTo>
                    <a:cubicBezTo>
                      <a:pt x="0" y="132"/>
                      <a:pt x="132" y="0"/>
                      <a:pt x="295" y="0"/>
                    </a:cubicBezTo>
                    <a:cubicBezTo>
                      <a:pt x="295" y="0"/>
                      <a:pt x="295" y="0"/>
                      <a:pt x="295" y="0"/>
                    </a:cubicBezTo>
                    <a:cubicBezTo>
                      <a:pt x="458" y="0"/>
                      <a:pt x="590" y="132"/>
                      <a:pt x="590" y="296"/>
                    </a:cubicBezTo>
                    <a:cubicBezTo>
                      <a:pt x="590" y="296"/>
                      <a:pt x="590" y="296"/>
                      <a:pt x="590" y="296"/>
                    </a:cubicBezTo>
                    <a:cubicBezTo>
                      <a:pt x="590" y="459"/>
                      <a:pt x="458" y="591"/>
                      <a:pt x="295" y="591"/>
                    </a:cubicBezTo>
                    <a:cubicBezTo>
                      <a:pt x="295" y="591"/>
                      <a:pt x="295" y="591"/>
                      <a:pt x="295" y="591"/>
                    </a:cubicBezTo>
                    <a:cubicBezTo>
                      <a:pt x="132" y="591"/>
                      <a:pt x="0" y="459"/>
                      <a:pt x="0" y="296"/>
                    </a:cubicBezTo>
                    <a:close/>
                    <a:moveTo>
                      <a:pt x="89" y="89"/>
                    </a:moveTo>
                    <a:cubicBezTo>
                      <a:pt x="36" y="142"/>
                      <a:pt x="3" y="215"/>
                      <a:pt x="3" y="296"/>
                    </a:cubicBezTo>
                    <a:cubicBezTo>
                      <a:pt x="3" y="296"/>
                      <a:pt x="3" y="296"/>
                      <a:pt x="3" y="296"/>
                    </a:cubicBezTo>
                    <a:cubicBezTo>
                      <a:pt x="3" y="376"/>
                      <a:pt x="36" y="449"/>
                      <a:pt x="89" y="502"/>
                    </a:cubicBezTo>
                    <a:cubicBezTo>
                      <a:pt x="89" y="502"/>
                      <a:pt x="89" y="502"/>
                      <a:pt x="89" y="502"/>
                    </a:cubicBezTo>
                    <a:cubicBezTo>
                      <a:pt x="141" y="555"/>
                      <a:pt x="214" y="587"/>
                      <a:pt x="295" y="587"/>
                    </a:cubicBezTo>
                    <a:cubicBezTo>
                      <a:pt x="295" y="587"/>
                      <a:pt x="295" y="587"/>
                      <a:pt x="295" y="587"/>
                    </a:cubicBezTo>
                    <a:cubicBezTo>
                      <a:pt x="375" y="587"/>
                      <a:pt x="448" y="555"/>
                      <a:pt x="501" y="502"/>
                    </a:cubicBezTo>
                    <a:cubicBezTo>
                      <a:pt x="501" y="502"/>
                      <a:pt x="501" y="502"/>
                      <a:pt x="501" y="502"/>
                    </a:cubicBezTo>
                    <a:cubicBezTo>
                      <a:pt x="554" y="449"/>
                      <a:pt x="587" y="376"/>
                      <a:pt x="587" y="296"/>
                    </a:cubicBezTo>
                    <a:cubicBezTo>
                      <a:pt x="587" y="296"/>
                      <a:pt x="587" y="296"/>
                      <a:pt x="587" y="296"/>
                    </a:cubicBezTo>
                    <a:cubicBezTo>
                      <a:pt x="587" y="215"/>
                      <a:pt x="554" y="142"/>
                      <a:pt x="501" y="89"/>
                    </a:cubicBezTo>
                    <a:cubicBezTo>
                      <a:pt x="501" y="89"/>
                      <a:pt x="501" y="89"/>
                      <a:pt x="501" y="89"/>
                    </a:cubicBezTo>
                    <a:cubicBezTo>
                      <a:pt x="448" y="37"/>
                      <a:pt x="375" y="4"/>
                      <a:pt x="295" y="4"/>
                    </a:cubicBezTo>
                    <a:cubicBezTo>
                      <a:pt x="295" y="4"/>
                      <a:pt x="295" y="4"/>
                      <a:pt x="295" y="4"/>
                    </a:cubicBezTo>
                    <a:cubicBezTo>
                      <a:pt x="214" y="4"/>
                      <a:pt x="141" y="37"/>
                      <a:pt x="89" y="8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3" name="Freeform 11"/>
              <p:cNvSpPr>
                <a:spLocks noEditPoints="1"/>
              </p:cNvSpPr>
              <p:nvPr/>
            </p:nvSpPr>
            <p:spPr bwMode="auto">
              <a:xfrm>
                <a:off x="5041900" y="2373313"/>
                <a:ext cx="2116138" cy="2112963"/>
              </a:xfrm>
              <a:custGeom>
                <a:avLst/>
                <a:gdLst>
                  <a:gd name="T0" fmla="*/ 0 w 562"/>
                  <a:gd name="T1" fmla="*/ 281 h 561"/>
                  <a:gd name="T2" fmla="*/ 281 w 562"/>
                  <a:gd name="T3" fmla="*/ 0 h 561"/>
                  <a:gd name="T4" fmla="*/ 281 w 562"/>
                  <a:gd name="T5" fmla="*/ 0 h 561"/>
                  <a:gd name="T6" fmla="*/ 562 w 562"/>
                  <a:gd name="T7" fmla="*/ 281 h 561"/>
                  <a:gd name="T8" fmla="*/ 562 w 562"/>
                  <a:gd name="T9" fmla="*/ 281 h 561"/>
                  <a:gd name="T10" fmla="*/ 281 w 562"/>
                  <a:gd name="T11" fmla="*/ 561 h 561"/>
                  <a:gd name="T12" fmla="*/ 281 w 562"/>
                  <a:gd name="T13" fmla="*/ 561 h 561"/>
                  <a:gd name="T14" fmla="*/ 0 w 562"/>
                  <a:gd name="T15" fmla="*/ 281 h 561"/>
                  <a:gd name="T16" fmla="*/ 89 w 562"/>
                  <a:gd name="T17" fmla="*/ 89 h 561"/>
                  <a:gd name="T18" fmla="*/ 10 w 562"/>
                  <a:gd name="T19" fmla="*/ 281 h 561"/>
                  <a:gd name="T20" fmla="*/ 10 w 562"/>
                  <a:gd name="T21" fmla="*/ 281 h 561"/>
                  <a:gd name="T22" fmla="*/ 89 w 562"/>
                  <a:gd name="T23" fmla="*/ 472 h 561"/>
                  <a:gd name="T24" fmla="*/ 89 w 562"/>
                  <a:gd name="T25" fmla="*/ 472 h 561"/>
                  <a:gd name="T26" fmla="*/ 281 w 562"/>
                  <a:gd name="T27" fmla="*/ 551 h 561"/>
                  <a:gd name="T28" fmla="*/ 281 w 562"/>
                  <a:gd name="T29" fmla="*/ 551 h 561"/>
                  <a:gd name="T30" fmla="*/ 472 w 562"/>
                  <a:gd name="T31" fmla="*/ 472 h 561"/>
                  <a:gd name="T32" fmla="*/ 472 w 562"/>
                  <a:gd name="T33" fmla="*/ 472 h 561"/>
                  <a:gd name="T34" fmla="*/ 552 w 562"/>
                  <a:gd name="T35" fmla="*/ 281 h 561"/>
                  <a:gd name="T36" fmla="*/ 552 w 562"/>
                  <a:gd name="T37" fmla="*/ 281 h 561"/>
                  <a:gd name="T38" fmla="*/ 472 w 562"/>
                  <a:gd name="T39" fmla="*/ 89 h 561"/>
                  <a:gd name="T40" fmla="*/ 472 w 562"/>
                  <a:gd name="T41" fmla="*/ 89 h 561"/>
                  <a:gd name="T42" fmla="*/ 281 w 562"/>
                  <a:gd name="T43" fmla="*/ 10 h 561"/>
                  <a:gd name="T44" fmla="*/ 281 w 562"/>
                  <a:gd name="T45" fmla="*/ 10 h 561"/>
                  <a:gd name="T46" fmla="*/ 89 w 562"/>
                  <a:gd name="T47" fmla="*/ 89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2" h="561">
                    <a:moveTo>
                      <a:pt x="0" y="281"/>
                    </a:moveTo>
                    <a:cubicBezTo>
                      <a:pt x="0" y="126"/>
                      <a:pt x="126" y="0"/>
                      <a:pt x="281" y="0"/>
                    </a:cubicBezTo>
                    <a:cubicBezTo>
                      <a:pt x="281" y="0"/>
                      <a:pt x="281" y="0"/>
                      <a:pt x="281" y="0"/>
                    </a:cubicBezTo>
                    <a:cubicBezTo>
                      <a:pt x="436" y="0"/>
                      <a:pt x="562" y="126"/>
                      <a:pt x="562" y="281"/>
                    </a:cubicBezTo>
                    <a:cubicBezTo>
                      <a:pt x="562" y="281"/>
                      <a:pt x="562" y="281"/>
                      <a:pt x="562" y="281"/>
                    </a:cubicBezTo>
                    <a:cubicBezTo>
                      <a:pt x="562" y="436"/>
                      <a:pt x="436" y="561"/>
                      <a:pt x="281" y="561"/>
                    </a:cubicBezTo>
                    <a:cubicBezTo>
                      <a:pt x="281" y="561"/>
                      <a:pt x="281" y="561"/>
                      <a:pt x="281" y="561"/>
                    </a:cubicBezTo>
                    <a:cubicBezTo>
                      <a:pt x="126" y="561"/>
                      <a:pt x="0" y="436"/>
                      <a:pt x="0" y="281"/>
                    </a:cubicBezTo>
                    <a:close/>
                    <a:moveTo>
                      <a:pt x="89" y="89"/>
                    </a:moveTo>
                    <a:cubicBezTo>
                      <a:pt x="40" y="138"/>
                      <a:pt x="10" y="206"/>
                      <a:pt x="10" y="281"/>
                    </a:cubicBezTo>
                    <a:cubicBezTo>
                      <a:pt x="10" y="281"/>
                      <a:pt x="10" y="281"/>
                      <a:pt x="10" y="281"/>
                    </a:cubicBezTo>
                    <a:cubicBezTo>
                      <a:pt x="10" y="355"/>
                      <a:pt x="40" y="423"/>
                      <a:pt x="89" y="472"/>
                    </a:cubicBezTo>
                    <a:cubicBezTo>
                      <a:pt x="89" y="472"/>
                      <a:pt x="89" y="472"/>
                      <a:pt x="89" y="472"/>
                    </a:cubicBezTo>
                    <a:cubicBezTo>
                      <a:pt x="138" y="521"/>
                      <a:pt x="206" y="551"/>
                      <a:pt x="281" y="551"/>
                    </a:cubicBezTo>
                    <a:cubicBezTo>
                      <a:pt x="281" y="551"/>
                      <a:pt x="281" y="551"/>
                      <a:pt x="281" y="551"/>
                    </a:cubicBezTo>
                    <a:cubicBezTo>
                      <a:pt x="356" y="551"/>
                      <a:pt x="423" y="521"/>
                      <a:pt x="472" y="472"/>
                    </a:cubicBezTo>
                    <a:cubicBezTo>
                      <a:pt x="472" y="472"/>
                      <a:pt x="472" y="472"/>
                      <a:pt x="472" y="472"/>
                    </a:cubicBezTo>
                    <a:cubicBezTo>
                      <a:pt x="521" y="423"/>
                      <a:pt x="552" y="355"/>
                      <a:pt x="552" y="281"/>
                    </a:cubicBezTo>
                    <a:cubicBezTo>
                      <a:pt x="552" y="281"/>
                      <a:pt x="552" y="281"/>
                      <a:pt x="552" y="281"/>
                    </a:cubicBezTo>
                    <a:cubicBezTo>
                      <a:pt x="552" y="206"/>
                      <a:pt x="521" y="138"/>
                      <a:pt x="472" y="89"/>
                    </a:cubicBezTo>
                    <a:cubicBezTo>
                      <a:pt x="472" y="89"/>
                      <a:pt x="472" y="89"/>
                      <a:pt x="472" y="89"/>
                    </a:cubicBezTo>
                    <a:cubicBezTo>
                      <a:pt x="423" y="40"/>
                      <a:pt x="356" y="10"/>
                      <a:pt x="281" y="10"/>
                    </a:cubicBezTo>
                    <a:cubicBezTo>
                      <a:pt x="281" y="10"/>
                      <a:pt x="281" y="10"/>
                      <a:pt x="281" y="10"/>
                    </a:cubicBezTo>
                    <a:cubicBezTo>
                      <a:pt x="206" y="10"/>
                      <a:pt x="138" y="40"/>
                      <a:pt x="89" y="8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13" name="文本框 12"/>
            <p:cNvSpPr txBox="1"/>
            <p:nvPr/>
          </p:nvSpPr>
          <p:spPr>
            <a:xfrm>
              <a:off x="5631082" y="1592130"/>
              <a:ext cx="929834" cy="1036778"/>
            </a:xfrm>
            <a:prstGeom prst="rect">
              <a:avLst/>
            </a:prstGeom>
            <a:noFill/>
          </p:spPr>
          <p:txBody>
            <a:bodyPr wrap="square" rtlCol="0">
              <a:spAutoFit/>
            </a:bodyPr>
            <a:lstStyle>
              <a:defPPr>
                <a:defRPr lang="zh-CN"/>
              </a:defPPr>
              <a:lvl1pPr algn="dist">
                <a:defRPr sz="1600">
                  <a:solidFill>
                    <a:srgbClr val="FDFCDC"/>
                  </a:solidFill>
                  <a:latin typeface="Times New Roman" panose="02020603050405020304" pitchFamily="18" charset="0"/>
                  <a:ea typeface="微软雅黑 Light" panose="020B0502040204020203" pitchFamily="34" charset="-122"/>
                  <a:cs typeface="Times New Roman" panose="02020603050405020304" pitchFamily="18" charset="0"/>
                </a:defRPr>
              </a:lvl1pPr>
            </a:lstStyle>
            <a:p>
              <a:r>
                <a:rPr lang="en-US" altLang="zh-CN" sz="4000" dirty="0" smtClean="0">
                  <a:solidFill>
                    <a:schemeClr val="accent2"/>
                  </a:solidFill>
                </a:rPr>
                <a:t>1</a:t>
              </a:r>
              <a:endParaRPr lang="zh-CN" altLang="en-US" sz="4000" dirty="0">
                <a:solidFill>
                  <a:schemeClr val="accent2"/>
                </a:solidFill>
              </a:endParaRPr>
            </a:p>
          </p:txBody>
        </p:sp>
      </p:gr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strVal val="#ppt_w*0.70"/>
                                          </p:val>
                                        </p:tav>
                                        <p:tav tm="100000">
                                          <p:val>
                                            <p:strVal val="#ppt_w"/>
                                          </p:val>
                                        </p:tav>
                                      </p:tavLst>
                                    </p:anim>
                                    <p:anim calcmode="lin" valueType="num">
                                      <p:cBhvr>
                                        <p:cTn id="8" dur="500" fill="hold"/>
                                        <p:tgtEl>
                                          <p:spTgt spid="25"/>
                                        </p:tgtEl>
                                        <p:attrNameLst>
                                          <p:attrName>ppt_h</p:attrName>
                                        </p:attrNameLst>
                                      </p:cBhvr>
                                      <p:tavLst>
                                        <p:tav tm="0">
                                          <p:val>
                                            <p:strVal val="#ppt_h"/>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16" presetClass="entr" presetSubtype="37"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outVertic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店chenying0907 1"/>
          <p:cNvGrpSpPr/>
          <p:nvPr/>
        </p:nvGrpSpPr>
        <p:grpSpPr>
          <a:xfrm>
            <a:off x="1238595" y="1125652"/>
            <a:ext cx="3754319" cy="4587331"/>
            <a:chOff x="1238595" y="1125652"/>
            <a:chExt cx="3754319" cy="4587331"/>
          </a:xfrm>
        </p:grpSpPr>
        <p:grpSp>
          <p:nvGrpSpPr>
            <p:cNvPr id="14" name="淘宝店chenying0907 13"/>
            <p:cNvGrpSpPr/>
            <p:nvPr/>
          </p:nvGrpSpPr>
          <p:grpSpPr>
            <a:xfrm>
              <a:off x="1238595" y="1125652"/>
              <a:ext cx="3754319" cy="4587331"/>
              <a:chOff x="1575141" y="1534498"/>
              <a:chExt cx="3470567" cy="4240622"/>
            </a:xfrm>
          </p:grpSpPr>
          <p:sp>
            <p:nvSpPr>
              <p:cNvPr id="11" name="淘宝店chenying0907 10"/>
              <p:cNvSpPr/>
              <p:nvPr/>
            </p:nvSpPr>
            <p:spPr>
              <a:xfrm>
                <a:off x="1575141" y="1542571"/>
                <a:ext cx="3417773" cy="4151085"/>
              </a:xfrm>
              <a:prstGeom prst="rect">
                <a:avLst/>
              </a:prstGeom>
              <a:solidFill>
                <a:schemeClr val="bg1"/>
              </a:solid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淘宝店chenying0907 9"/>
              <p:cNvGrpSpPr/>
              <p:nvPr/>
            </p:nvGrpSpPr>
            <p:grpSpPr>
              <a:xfrm rot="21240491">
                <a:off x="1651895" y="1534498"/>
                <a:ext cx="3393813" cy="4240622"/>
                <a:chOff x="1439010" y="1962150"/>
                <a:chExt cx="3018691" cy="3771901"/>
              </a:xfrm>
              <a:effectLst>
                <a:outerShdw blurRad="63500" sx="102000" sy="102000" algn="ctr" rotWithShape="0">
                  <a:prstClr val="black">
                    <a:alpha val="40000"/>
                  </a:prstClr>
                </a:outerShdw>
              </a:effectLst>
            </p:grpSpPr>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473416" y="1962150"/>
                  <a:ext cx="2946400" cy="2946400"/>
                </a:xfrm>
                <a:prstGeom prst="rect">
                  <a:avLst/>
                </a:prstGeom>
                <a:ln w="76200">
                  <a:solidFill>
                    <a:schemeClr val="bg1"/>
                  </a:solidFill>
                </a:ln>
              </p:spPr>
            </p:pic>
            <p:sp>
              <p:nvSpPr>
                <p:cNvPr id="9" name="淘宝店chenying0907 8"/>
                <p:cNvSpPr/>
                <p:nvPr/>
              </p:nvSpPr>
              <p:spPr>
                <a:xfrm>
                  <a:off x="1439010" y="4921376"/>
                  <a:ext cx="3018691" cy="812675"/>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文本框 11"/>
            <p:cNvSpPr txBox="1"/>
            <p:nvPr/>
          </p:nvSpPr>
          <p:spPr>
            <a:xfrm rot="21237339">
              <a:off x="1591565" y="4838163"/>
              <a:ext cx="2262158" cy="369332"/>
            </a:xfrm>
            <a:prstGeom prst="rect">
              <a:avLst/>
            </a:prstGeom>
            <a:noFill/>
          </p:spPr>
          <p:txBody>
            <a:bodyPr wrap="none" rtlCol="0">
              <a:spAutoFit/>
            </a:bodyPr>
            <a:lstStyle/>
            <a:p>
              <a:r>
                <a:rPr lang="zh-CN" altLang="en-US" dirty="0" smtClean="0">
                  <a:solidFill>
                    <a:srgbClr val="623E2A"/>
                  </a:solidFill>
                  <a:latin typeface="微软雅黑 Light" panose="020B0502040204020203" pitchFamily="34" charset="-122"/>
                  <a:ea typeface="微软雅黑 Light" panose="020B0502040204020203" pitchFamily="34" charset="-122"/>
                </a:rPr>
                <a:t>在这里添加图片标题</a:t>
              </a:r>
              <a:endParaRPr lang="zh-CN" altLang="en-US" dirty="0">
                <a:solidFill>
                  <a:srgbClr val="623E2A"/>
                </a:solidFill>
                <a:latin typeface="微软雅黑 Light" panose="020B0502040204020203" pitchFamily="34" charset="-122"/>
                <a:ea typeface="微软雅黑 Light" panose="020B0502040204020203" pitchFamily="34" charset="-122"/>
              </a:endParaRPr>
            </a:p>
          </p:txBody>
        </p:sp>
      </p:grpSp>
      <p:sp>
        <p:nvSpPr>
          <p:cNvPr id="15" name="淘宝店chenying0907 14"/>
          <p:cNvSpPr/>
          <p:nvPr/>
        </p:nvSpPr>
        <p:spPr>
          <a:xfrm>
            <a:off x="5785455" y="3668359"/>
            <a:ext cx="4891314" cy="1623073"/>
          </a:xfrm>
          <a:prstGeom prst="rect">
            <a:avLst/>
          </a:prstGeom>
        </p:spPr>
        <p:txBody>
          <a:bodyPr wrap="square">
            <a:spAutoFit/>
          </a:bodyPr>
          <a:lstStyle/>
          <a:p>
            <a:pPr algn="just">
              <a:lnSpc>
                <a:spcPct val="120000"/>
              </a:lnSpc>
            </a:pPr>
            <a:r>
              <a:rPr lang="zh-CN" altLang="en-US" sz="1400" dirty="0">
                <a:solidFill>
                  <a:schemeClr val="accent1"/>
                </a:solidFill>
                <a:latin typeface="微软雅黑 Light" panose="020B0502040204020203" pitchFamily="34" charset="-122"/>
                <a:ea typeface="微软雅黑 Light" panose="020B0502040204020203" pitchFamily="34" charset="-122"/>
              </a:rPr>
              <a:t>生存于人类的文化传统之中，我们对于“诗”、“抒情”、“美”这样的字眼，总是保持着崇高的故意。人类不仅具有抒情的能力，而且具有这种需要，基于生存的需要。这样抒情诗就不仅仅是一个美学问题，而且是一个具有存在论性质的问题，抒情态度成为人类的一种生存范畴。米兰·昆德拉的小说《生活在别处》，原名就叫做《抒情时代》。</a:t>
            </a:r>
          </a:p>
        </p:txBody>
      </p:sp>
      <p:grpSp>
        <p:nvGrpSpPr>
          <p:cNvPr id="23" name="淘宝店chenying0907 22"/>
          <p:cNvGrpSpPr/>
          <p:nvPr/>
        </p:nvGrpSpPr>
        <p:grpSpPr>
          <a:xfrm>
            <a:off x="5785455" y="1392586"/>
            <a:ext cx="4880966" cy="1691884"/>
            <a:chOff x="5649568" y="2028998"/>
            <a:chExt cx="2946474" cy="1021333"/>
          </a:xfrm>
        </p:grpSpPr>
        <p:sp>
          <p:nvSpPr>
            <p:cNvPr id="5" name="文本框 4"/>
            <p:cNvSpPr txBox="1"/>
            <p:nvPr/>
          </p:nvSpPr>
          <p:spPr>
            <a:xfrm>
              <a:off x="5908201" y="2464084"/>
              <a:ext cx="2438208" cy="315850"/>
            </a:xfrm>
            <a:prstGeom prst="rect">
              <a:avLst/>
            </a:prstGeom>
            <a:noFill/>
          </p:spPr>
          <p:txBody>
            <a:bodyPr wrap="square" rtlCol="0">
              <a:spAutoFit/>
            </a:bodyPr>
            <a:lstStyle>
              <a:defPPr>
                <a:defRPr lang="zh-CN"/>
              </a:defPPr>
              <a:lvl1pPr algn="dist">
                <a:defRPr sz="4000">
                  <a:solidFill>
                    <a:schemeClr val="accent1"/>
                  </a:solidFill>
                  <a:latin typeface="+mn-ea"/>
                </a:defRPr>
              </a:lvl1pPr>
            </a:lstStyle>
            <a:p>
              <a:r>
                <a:rPr lang="zh-CN" altLang="en-US" sz="2800" dirty="0">
                  <a:latin typeface="方正清刻本悦宋简体" panose="02000000000000000000" pitchFamily="2" charset="-122"/>
                  <a:ea typeface="方正清刻本悦宋简体" panose="02000000000000000000" pitchFamily="2" charset="-122"/>
                </a:rPr>
                <a:t>在这里输入标题</a:t>
              </a:r>
            </a:p>
          </p:txBody>
        </p:sp>
        <p:grpSp>
          <p:nvGrpSpPr>
            <p:cNvPr id="19" name="Group 8"/>
            <p:cNvGrpSpPr>
              <a:grpSpLocks noChangeAspect="1"/>
            </p:cNvGrpSpPr>
            <p:nvPr/>
          </p:nvGrpSpPr>
          <p:grpSpPr bwMode="auto">
            <a:xfrm>
              <a:off x="5649568" y="2028998"/>
              <a:ext cx="2946474" cy="1021333"/>
              <a:chOff x="1003" y="477"/>
              <a:chExt cx="5666" cy="1964"/>
            </a:xfrm>
            <a:solidFill>
              <a:schemeClr val="tx1">
                <a:alpha val="70000"/>
              </a:schemeClr>
            </a:solidFill>
          </p:grpSpPr>
          <p:sp>
            <p:nvSpPr>
              <p:cNvPr id="21" name="Freeform 9"/>
              <p:cNvSpPr>
                <a:spLocks noEditPoints="1"/>
              </p:cNvSpPr>
              <p:nvPr/>
            </p:nvSpPr>
            <p:spPr bwMode="auto">
              <a:xfrm>
                <a:off x="1003" y="477"/>
                <a:ext cx="5666" cy="321"/>
              </a:xfrm>
              <a:custGeom>
                <a:avLst/>
                <a:gdLst>
                  <a:gd name="T0" fmla="*/ 1641 w 1641"/>
                  <a:gd name="T1" fmla="*/ 86 h 92"/>
                  <a:gd name="T2" fmla="*/ 0 w 1641"/>
                  <a:gd name="T3" fmla="*/ 86 h 92"/>
                  <a:gd name="T4" fmla="*/ 657 w 1641"/>
                  <a:gd name="T5" fmla="*/ 87 h 92"/>
                  <a:gd name="T6" fmla="*/ 676 w 1641"/>
                  <a:gd name="T7" fmla="*/ 65 h 92"/>
                  <a:gd name="T8" fmla="*/ 693 w 1641"/>
                  <a:gd name="T9" fmla="*/ 68 h 92"/>
                  <a:gd name="T10" fmla="*/ 703 w 1641"/>
                  <a:gd name="T11" fmla="*/ 68 h 92"/>
                  <a:gd name="T12" fmla="*/ 737 w 1641"/>
                  <a:gd name="T13" fmla="*/ 70 h 92"/>
                  <a:gd name="T14" fmla="*/ 722 w 1641"/>
                  <a:gd name="T15" fmla="*/ 61 h 92"/>
                  <a:gd name="T16" fmla="*/ 741 w 1641"/>
                  <a:gd name="T17" fmla="*/ 55 h 92"/>
                  <a:gd name="T18" fmla="*/ 768 w 1641"/>
                  <a:gd name="T19" fmla="*/ 52 h 92"/>
                  <a:gd name="T20" fmla="*/ 766 w 1641"/>
                  <a:gd name="T21" fmla="*/ 35 h 92"/>
                  <a:gd name="T22" fmla="*/ 759 w 1641"/>
                  <a:gd name="T23" fmla="*/ 29 h 92"/>
                  <a:gd name="T24" fmla="*/ 756 w 1641"/>
                  <a:gd name="T25" fmla="*/ 19 h 92"/>
                  <a:gd name="T26" fmla="*/ 778 w 1641"/>
                  <a:gd name="T27" fmla="*/ 38 h 92"/>
                  <a:gd name="T28" fmla="*/ 837 w 1641"/>
                  <a:gd name="T29" fmla="*/ 3 h 92"/>
                  <a:gd name="T30" fmla="*/ 859 w 1641"/>
                  <a:gd name="T31" fmla="*/ 44 h 92"/>
                  <a:gd name="T32" fmla="*/ 883 w 1641"/>
                  <a:gd name="T33" fmla="*/ 35 h 92"/>
                  <a:gd name="T34" fmla="*/ 892 w 1641"/>
                  <a:gd name="T35" fmla="*/ 33 h 92"/>
                  <a:gd name="T36" fmla="*/ 900 w 1641"/>
                  <a:gd name="T37" fmla="*/ 27 h 92"/>
                  <a:gd name="T38" fmla="*/ 932 w 1641"/>
                  <a:gd name="T39" fmla="*/ 42 h 92"/>
                  <a:gd name="T40" fmla="*/ 915 w 1641"/>
                  <a:gd name="T41" fmla="*/ 50 h 92"/>
                  <a:gd name="T42" fmla="*/ 927 w 1641"/>
                  <a:gd name="T43" fmla="*/ 62 h 92"/>
                  <a:gd name="T44" fmla="*/ 941 w 1641"/>
                  <a:gd name="T45" fmla="*/ 59 h 92"/>
                  <a:gd name="T46" fmla="*/ 960 w 1641"/>
                  <a:gd name="T47" fmla="*/ 64 h 92"/>
                  <a:gd name="T48" fmla="*/ 946 w 1641"/>
                  <a:gd name="T49" fmla="*/ 71 h 92"/>
                  <a:gd name="T50" fmla="*/ 979 w 1641"/>
                  <a:gd name="T51" fmla="*/ 82 h 92"/>
                  <a:gd name="T52" fmla="*/ 985 w 1641"/>
                  <a:gd name="T53" fmla="*/ 76 h 92"/>
                  <a:gd name="T54" fmla="*/ 855 w 1641"/>
                  <a:gd name="T55" fmla="*/ 64 h 92"/>
                  <a:gd name="T56" fmla="*/ 859 w 1641"/>
                  <a:gd name="T57" fmla="*/ 58 h 92"/>
                  <a:gd name="T58" fmla="*/ 940 w 1641"/>
                  <a:gd name="T59" fmla="*/ 85 h 92"/>
                  <a:gd name="T60" fmla="*/ 843 w 1641"/>
                  <a:gd name="T61" fmla="*/ 54 h 92"/>
                  <a:gd name="T62" fmla="*/ 852 w 1641"/>
                  <a:gd name="T63" fmla="*/ 61 h 92"/>
                  <a:gd name="T64" fmla="*/ 852 w 1641"/>
                  <a:gd name="T65" fmla="*/ 68 h 92"/>
                  <a:gd name="T66" fmla="*/ 795 w 1641"/>
                  <a:gd name="T67" fmla="*/ 77 h 92"/>
                  <a:gd name="T68" fmla="*/ 808 w 1641"/>
                  <a:gd name="T69" fmla="*/ 78 h 92"/>
                  <a:gd name="T70" fmla="*/ 724 w 1641"/>
                  <a:gd name="T71" fmla="*/ 83 h 92"/>
                  <a:gd name="T72" fmla="*/ 767 w 1641"/>
                  <a:gd name="T73" fmla="*/ 81 h 92"/>
                  <a:gd name="T74" fmla="*/ 794 w 1641"/>
                  <a:gd name="T75" fmla="*/ 81 h 92"/>
                  <a:gd name="T76" fmla="*/ 789 w 1641"/>
                  <a:gd name="T77" fmla="*/ 76 h 92"/>
                  <a:gd name="T78" fmla="*/ 802 w 1641"/>
                  <a:gd name="T79" fmla="*/ 24 h 92"/>
                  <a:gd name="T80" fmla="*/ 791 w 1641"/>
                  <a:gd name="T81" fmla="*/ 24 h 92"/>
                  <a:gd name="T82" fmla="*/ 779 w 1641"/>
                  <a:gd name="T83" fmla="*/ 15 h 92"/>
                  <a:gd name="T84" fmla="*/ 859 w 1641"/>
                  <a:gd name="T85" fmla="*/ 39 h 92"/>
                  <a:gd name="T86" fmla="*/ 852 w 1641"/>
                  <a:gd name="T87" fmla="*/ 36 h 92"/>
                  <a:gd name="T88" fmla="*/ 840 w 1641"/>
                  <a:gd name="T89" fmla="*/ 33 h 92"/>
                  <a:gd name="T90" fmla="*/ 837 w 1641"/>
                  <a:gd name="T91" fmla="*/ 54 h 92"/>
                  <a:gd name="T92" fmla="*/ 819 w 1641"/>
                  <a:gd name="T93" fmla="*/ 60 h 92"/>
                  <a:gd name="T94" fmla="*/ 823 w 1641"/>
                  <a:gd name="T95" fmla="*/ 52 h 92"/>
                  <a:gd name="T96" fmla="*/ 811 w 1641"/>
                  <a:gd name="T97" fmla="*/ 85 h 92"/>
                  <a:gd name="T98" fmla="*/ 965 w 1641"/>
                  <a:gd name="T99" fmla="*/ 76 h 92"/>
                  <a:gd name="T100" fmla="*/ 683 w 1641"/>
                  <a:gd name="T101" fmla="*/ 8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41" h="92">
                    <a:moveTo>
                      <a:pt x="985" y="76"/>
                    </a:moveTo>
                    <a:cubicBezTo>
                      <a:pt x="989" y="75"/>
                      <a:pt x="993" y="74"/>
                      <a:pt x="997" y="75"/>
                    </a:cubicBezTo>
                    <a:cubicBezTo>
                      <a:pt x="1025" y="78"/>
                      <a:pt x="1054" y="82"/>
                      <a:pt x="1082" y="86"/>
                    </a:cubicBezTo>
                    <a:cubicBezTo>
                      <a:pt x="1084" y="86"/>
                      <a:pt x="1086" y="86"/>
                      <a:pt x="1087" y="86"/>
                    </a:cubicBezTo>
                    <a:cubicBezTo>
                      <a:pt x="1272" y="86"/>
                      <a:pt x="1456" y="86"/>
                      <a:pt x="1641" y="86"/>
                    </a:cubicBezTo>
                    <a:cubicBezTo>
                      <a:pt x="1641" y="88"/>
                      <a:pt x="1641" y="90"/>
                      <a:pt x="1641" y="92"/>
                    </a:cubicBezTo>
                    <a:cubicBezTo>
                      <a:pt x="1638" y="92"/>
                      <a:pt x="1635" y="92"/>
                      <a:pt x="1632" y="92"/>
                    </a:cubicBezTo>
                    <a:cubicBezTo>
                      <a:pt x="1091" y="92"/>
                      <a:pt x="550" y="92"/>
                      <a:pt x="8" y="92"/>
                    </a:cubicBezTo>
                    <a:cubicBezTo>
                      <a:pt x="6" y="92"/>
                      <a:pt x="3" y="92"/>
                      <a:pt x="0" y="92"/>
                    </a:cubicBezTo>
                    <a:cubicBezTo>
                      <a:pt x="0" y="90"/>
                      <a:pt x="0" y="88"/>
                      <a:pt x="0" y="86"/>
                    </a:cubicBezTo>
                    <a:cubicBezTo>
                      <a:pt x="185" y="86"/>
                      <a:pt x="370" y="86"/>
                      <a:pt x="555" y="85"/>
                    </a:cubicBezTo>
                    <a:cubicBezTo>
                      <a:pt x="570" y="85"/>
                      <a:pt x="585" y="82"/>
                      <a:pt x="601" y="80"/>
                    </a:cubicBezTo>
                    <a:cubicBezTo>
                      <a:pt x="619" y="78"/>
                      <a:pt x="637" y="76"/>
                      <a:pt x="655" y="73"/>
                    </a:cubicBezTo>
                    <a:cubicBezTo>
                      <a:pt x="654" y="78"/>
                      <a:pt x="652" y="81"/>
                      <a:pt x="651" y="84"/>
                    </a:cubicBezTo>
                    <a:cubicBezTo>
                      <a:pt x="651" y="85"/>
                      <a:pt x="654" y="85"/>
                      <a:pt x="657" y="87"/>
                    </a:cubicBezTo>
                    <a:cubicBezTo>
                      <a:pt x="653" y="81"/>
                      <a:pt x="654" y="77"/>
                      <a:pt x="660" y="75"/>
                    </a:cubicBezTo>
                    <a:cubicBezTo>
                      <a:pt x="660" y="76"/>
                      <a:pt x="660" y="77"/>
                      <a:pt x="660" y="77"/>
                    </a:cubicBezTo>
                    <a:cubicBezTo>
                      <a:pt x="661" y="79"/>
                      <a:pt x="662" y="81"/>
                      <a:pt x="663" y="83"/>
                    </a:cubicBezTo>
                    <a:cubicBezTo>
                      <a:pt x="664" y="82"/>
                      <a:pt x="667" y="81"/>
                      <a:pt x="668" y="80"/>
                    </a:cubicBezTo>
                    <a:cubicBezTo>
                      <a:pt x="671" y="75"/>
                      <a:pt x="673" y="69"/>
                      <a:pt x="676" y="65"/>
                    </a:cubicBezTo>
                    <a:cubicBezTo>
                      <a:pt x="681" y="58"/>
                      <a:pt x="687" y="57"/>
                      <a:pt x="692" y="61"/>
                    </a:cubicBezTo>
                    <a:cubicBezTo>
                      <a:pt x="697" y="64"/>
                      <a:pt x="698" y="72"/>
                      <a:pt x="694" y="75"/>
                    </a:cubicBezTo>
                    <a:cubicBezTo>
                      <a:pt x="690" y="79"/>
                      <a:pt x="686" y="77"/>
                      <a:pt x="684" y="72"/>
                    </a:cubicBezTo>
                    <a:cubicBezTo>
                      <a:pt x="685" y="72"/>
                      <a:pt x="685" y="71"/>
                      <a:pt x="685" y="71"/>
                    </a:cubicBezTo>
                    <a:cubicBezTo>
                      <a:pt x="689" y="72"/>
                      <a:pt x="692" y="73"/>
                      <a:pt x="693" y="68"/>
                    </a:cubicBezTo>
                    <a:cubicBezTo>
                      <a:pt x="693" y="66"/>
                      <a:pt x="691" y="63"/>
                      <a:pt x="689" y="62"/>
                    </a:cubicBezTo>
                    <a:cubicBezTo>
                      <a:pt x="686" y="60"/>
                      <a:pt x="682" y="62"/>
                      <a:pt x="681" y="65"/>
                    </a:cubicBezTo>
                    <a:cubicBezTo>
                      <a:pt x="677" y="70"/>
                      <a:pt x="679" y="76"/>
                      <a:pt x="682" y="80"/>
                    </a:cubicBezTo>
                    <a:cubicBezTo>
                      <a:pt x="687" y="84"/>
                      <a:pt x="692" y="84"/>
                      <a:pt x="697" y="82"/>
                    </a:cubicBezTo>
                    <a:cubicBezTo>
                      <a:pt x="702" y="79"/>
                      <a:pt x="705" y="74"/>
                      <a:pt x="703" y="68"/>
                    </a:cubicBezTo>
                    <a:cubicBezTo>
                      <a:pt x="702" y="64"/>
                      <a:pt x="701" y="61"/>
                      <a:pt x="700" y="57"/>
                    </a:cubicBezTo>
                    <a:cubicBezTo>
                      <a:pt x="698" y="49"/>
                      <a:pt x="698" y="40"/>
                      <a:pt x="705" y="34"/>
                    </a:cubicBezTo>
                    <a:cubicBezTo>
                      <a:pt x="714" y="28"/>
                      <a:pt x="723" y="28"/>
                      <a:pt x="733" y="32"/>
                    </a:cubicBezTo>
                    <a:cubicBezTo>
                      <a:pt x="741" y="36"/>
                      <a:pt x="745" y="43"/>
                      <a:pt x="746" y="52"/>
                    </a:cubicBezTo>
                    <a:cubicBezTo>
                      <a:pt x="746" y="62"/>
                      <a:pt x="743" y="68"/>
                      <a:pt x="737" y="70"/>
                    </a:cubicBezTo>
                    <a:cubicBezTo>
                      <a:pt x="729" y="72"/>
                      <a:pt x="719" y="70"/>
                      <a:pt x="715" y="63"/>
                    </a:cubicBezTo>
                    <a:cubicBezTo>
                      <a:pt x="713" y="60"/>
                      <a:pt x="712" y="55"/>
                      <a:pt x="713" y="52"/>
                    </a:cubicBezTo>
                    <a:cubicBezTo>
                      <a:pt x="715" y="49"/>
                      <a:pt x="719" y="47"/>
                      <a:pt x="723" y="46"/>
                    </a:cubicBezTo>
                    <a:cubicBezTo>
                      <a:pt x="728" y="45"/>
                      <a:pt x="732" y="50"/>
                      <a:pt x="732" y="55"/>
                    </a:cubicBezTo>
                    <a:cubicBezTo>
                      <a:pt x="731" y="61"/>
                      <a:pt x="727" y="62"/>
                      <a:pt x="722" y="61"/>
                    </a:cubicBezTo>
                    <a:cubicBezTo>
                      <a:pt x="724" y="57"/>
                      <a:pt x="725" y="54"/>
                      <a:pt x="727" y="49"/>
                    </a:cubicBezTo>
                    <a:cubicBezTo>
                      <a:pt x="723" y="50"/>
                      <a:pt x="720" y="50"/>
                      <a:pt x="718" y="51"/>
                    </a:cubicBezTo>
                    <a:cubicBezTo>
                      <a:pt x="717" y="53"/>
                      <a:pt x="717" y="56"/>
                      <a:pt x="717" y="59"/>
                    </a:cubicBezTo>
                    <a:cubicBezTo>
                      <a:pt x="719" y="65"/>
                      <a:pt x="724" y="69"/>
                      <a:pt x="730" y="68"/>
                    </a:cubicBezTo>
                    <a:cubicBezTo>
                      <a:pt x="737" y="67"/>
                      <a:pt x="742" y="62"/>
                      <a:pt x="741" y="55"/>
                    </a:cubicBezTo>
                    <a:cubicBezTo>
                      <a:pt x="741" y="48"/>
                      <a:pt x="736" y="41"/>
                      <a:pt x="730" y="39"/>
                    </a:cubicBezTo>
                    <a:cubicBezTo>
                      <a:pt x="722" y="36"/>
                      <a:pt x="713" y="38"/>
                      <a:pt x="708" y="44"/>
                    </a:cubicBezTo>
                    <a:cubicBezTo>
                      <a:pt x="703" y="49"/>
                      <a:pt x="702" y="56"/>
                      <a:pt x="705" y="63"/>
                    </a:cubicBezTo>
                    <a:cubicBezTo>
                      <a:pt x="711" y="76"/>
                      <a:pt x="726" y="82"/>
                      <a:pt x="741" y="76"/>
                    </a:cubicBezTo>
                    <a:cubicBezTo>
                      <a:pt x="753" y="72"/>
                      <a:pt x="761" y="62"/>
                      <a:pt x="768" y="52"/>
                    </a:cubicBezTo>
                    <a:cubicBezTo>
                      <a:pt x="764" y="51"/>
                      <a:pt x="760" y="51"/>
                      <a:pt x="756" y="50"/>
                    </a:cubicBezTo>
                    <a:cubicBezTo>
                      <a:pt x="745" y="46"/>
                      <a:pt x="739" y="33"/>
                      <a:pt x="743" y="22"/>
                    </a:cubicBezTo>
                    <a:cubicBezTo>
                      <a:pt x="745" y="17"/>
                      <a:pt x="748" y="14"/>
                      <a:pt x="754" y="14"/>
                    </a:cubicBezTo>
                    <a:cubicBezTo>
                      <a:pt x="759" y="13"/>
                      <a:pt x="764" y="15"/>
                      <a:pt x="766" y="21"/>
                    </a:cubicBezTo>
                    <a:cubicBezTo>
                      <a:pt x="768" y="25"/>
                      <a:pt x="768" y="31"/>
                      <a:pt x="766" y="35"/>
                    </a:cubicBezTo>
                    <a:cubicBezTo>
                      <a:pt x="765" y="37"/>
                      <a:pt x="760" y="40"/>
                      <a:pt x="757" y="39"/>
                    </a:cubicBezTo>
                    <a:cubicBezTo>
                      <a:pt x="754" y="38"/>
                      <a:pt x="751" y="35"/>
                      <a:pt x="749" y="32"/>
                    </a:cubicBezTo>
                    <a:cubicBezTo>
                      <a:pt x="748" y="31"/>
                      <a:pt x="750" y="26"/>
                      <a:pt x="751" y="26"/>
                    </a:cubicBezTo>
                    <a:cubicBezTo>
                      <a:pt x="753" y="25"/>
                      <a:pt x="756" y="26"/>
                      <a:pt x="759" y="26"/>
                    </a:cubicBezTo>
                    <a:cubicBezTo>
                      <a:pt x="759" y="27"/>
                      <a:pt x="759" y="28"/>
                      <a:pt x="759" y="29"/>
                    </a:cubicBezTo>
                    <a:cubicBezTo>
                      <a:pt x="757" y="29"/>
                      <a:pt x="754" y="29"/>
                      <a:pt x="750" y="30"/>
                    </a:cubicBezTo>
                    <a:cubicBezTo>
                      <a:pt x="752" y="32"/>
                      <a:pt x="753" y="35"/>
                      <a:pt x="754" y="35"/>
                    </a:cubicBezTo>
                    <a:cubicBezTo>
                      <a:pt x="757" y="35"/>
                      <a:pt x="761" y="35"/>
                      <a:pt x="763" y="34"/>
                    </a:cubicBezTo>
                    <a:cubicBezTo>
                      <a:pt x="764" y="32"/>
                      <a:pt x="766" y="27"/>
                      <a:pt x="765" y="25"/>
                    </a:cubicBezTo>
                    <a:cubicBezTo>
                      <a:pt x="763" y="22"/>
                      <a:pt x="759" y="19"/>
                      <a:pt x="756" y="19"/>
                    </a:cubicBezTo>
                    <a:cubicBezTo>
                      <a:pt x="753" y="19"/>
                      <a:pt x="749" y="22"/>
                      <a:pt x="747" y="25"/>
                    </a:cubicBezTo>
                    <a:cubicBezTo>
                      <a:pt x="744" y="31"/>
                      <a:pt x="745" y="37"/>
                      <a:pt x="750" y="42"/>
                    </a:cubicBezTo>
                    <a:cubicBezTo>
                      <a:pt x="756" y="47"/>
                      <a:pt x="762" y="50"/>
                      <a:pt x="770" y="47"/>
                    </a:cubicBezTo>
                    <a:cubicBezTo>
                      <a:pt x="774" y="46"/>
                      <a:pt x="778" y="45"/>
                      <a:pt x="783" y="44"/>
                    </a:cubicBezTo>
                    <a:cubicBezTo>
                      <a:pt x="781" y="42"/>
                      <a:pt x="779" y="40"/>
                      <a:pt x="778" y="38"/>
                    </a:cubicBezTo>
                    <a:cubicBezTo>
                      <a:pt x="765" y="23"/>
                      <a:pt x="767" y="9"/>
                      <a:pt x="785" y="0"/>
                    </a:cubicBezTo>
                    <a:cubicBezTo>
                      <a:pt x="789" y="0"/>
                      <a:pt x="794" y="0"/>
                      <a:pt x="798" y="0"/>
                    </a:cubicBezTo>
                    <a:cubicBezTo>
                      <a:pt x="816" y="9"/>
                      <a:pt x="819" y="14"/>
                      <a:pt x="816" y="33"/>
                    </a:cubicBezTo>
                    <a:cubicBezTo>
                      <a:pt x="819" y="32"/>
                      <a:pt x="822" y="31"/>
                      <a:pt x="825" y="30"/>
                    </a:cubicBezTo>
                    <a:cubicBezTo>
                      <a:pt x="822" y="18"/>
                      <a:pt x="826" y="9"/>
                      <a:pt x="837" y="3"/>
                    </a:cubicBezTo>
                    <a:cubicBezTo>
                      <a:pt x="839" y="2"/>
                      <a:pt x="842" y="1"/>
                      <a:pt x="844" y="0"/>
                    </a:cubicBezTo>
                    <a:cubicBezTo>
                      <a:pt x="848" y="0"/>
                      <a:pt x="853" y="0"/>
                      <a:pt x="857" y="0"/>
                    </a:cubicBezTo>
                    <a:cubicBezTo>
                      <a:pt x="870" y="8"/>
                      <a:pt x="874" y="14"/>
                      <a:pt x="871" y="25"/>
                    </a:cubicBezTo>
                    <a:cubicBezTo>
                      <a:pt x="869" y="30"/>
                      <a:pt x="866" y="34"/>
                      <a:pt x="863" y="39"/>
                    </a:cubicBezTo>
                    <a:cubicBezTo>
                      <a:pt x="862" y="40"/>
                      <a:pt x="860" y="42"/>
                      <a:pt x="859" y="44"/>
                    </a:cubicBezTo>
                    <a:cubicBezTo>
                      <a:pt x="864" y="45"/>
                      <a:pt x="868" y="47"/>
                      <a:pt x="873" y="48"/>
                    </a:cubicBezTo>
                    <a:cubicBezTo>
                      <a:pt x="886" y="51"/>
                      <a:pt x="899" y="38"/>
                      <a:pt x="895" y="26"/>
                    </a:cubicBezTo>
                    <a:cubicBezTo>
                      <a:pt x="894" y="21"/>
                      <a:pt x="889" y="18"/>
                      <a:pt x="883" y="19"/>
                    </a:cubicBezTo>
                    <a:cubicBezTo>
                      <a:pt x="878" y="20"/>
                      <a:pt x="875" y="25"/>
                      <a:pt x="876" y="29"/>
                    </a:cubicBezTo>
                    <a:cubicBezTo>
                      <a:pt x="877" y="32"/>
                      <a:pt x="881" y="35"/>
                      <a:pt x="883" y="35"/>
                    </a:cubicBezTo>
                    <a:cubicBezTo>
                      <a:pt x="887" y="36"/>
                      <a:pt x="890" y="35"/>
                      <a:pt x="890" y="30"/>
                    </a:cubicBezTo>
                    <a:cubicBezTo>
                      <a:pt x="888" y="29"/>
                      <a:pt x="885" y="29"/>
                      <a:pt x="883" y="29"/>
                    </a:cubicBezTo>
                    <a:cubicBezTo>
                      <a:pt x="883" y="28"/>
                      <a:pt x="883" y="27"/>
                      <a:pt x="882" y="27"/>
                    </a:cubicBezTo>
                    <a:cubicBezTo>
                      <a:pt x="885" y="26"/>
                      <a:pt x="888" y="25"/>
                      <a:pt x="890" y="26"/>
                    </a:cubicBezTo>
                    <a:cubicBezTo>
                      <a:pt x="892" y="27"/>
                      <a:pt x="893" y="32"/>
                      <a:pt x="892" y="33"/>
                    </a:cubicBezTo>
                    <a:cubicBezTo>
                      <a:pt x="890" y="36"/>
                      <a:pt x="886" y="39"/>
                      <a:pt x="883" y="39"/>
                    </a:cubicBezTo>
                    <a:cubicBezTo>
                      <a:pt x="880" y="39"/>
                      <a:pt x="875" y="35"/>
                      <a:pt x="874" y="32"/>
                    </a:cubicBezTo>
                    <a:cubicBezTo>
                      <a:pt x="871" y="27"/>
                      <a:pt x="873" y="21"/>
                      <a:pt x="878" y="17"/>
                    </a:cubicBezTo>
                    <a:cubicBezTo>
                      <a:pt x="882" y="13"/>
                      <a:pt x="887" y="13"/>
                      <a:pt x="892" y="15"/>
                    </a:cubicBezTo>
                    <a:cubicBezTo>
                      <a:pt x="897" y="17"/>
                      <a:pt x="899" y="21"/>
                      <a:pt x="900" y="27"/>
                    </a:cubicBezTo>
                    <a:cubicBezTo>
                      <a:pt x="901" y="40"/>
                      <a:pt x="892" y="50"/>
                      <a:pt x="879" y="51"/>
                    </a:cubicBezTo>
                    <a:cubicBezTo>
                      <a:pt x="877" y="51"/>
                      <a:pt x="876" y="51"/>
                      <a:pt x="873" y="51"/>
                    </a:cubicBezTo>
                    <a:cubicBezTo>
                      <a:pt x="882" y="64"/>
                      <a:pt x="891" y="75"/>
                      <a:pt x="907" y="78"/>
                    </a:cubicBezTo>
                    <a:cubicBezTo>
                      <a:pt x="919" y="80"/>
                      <a:pt x="932" y="73"/>
                      <a:pt x="937" y="62"/>
                    </a:cubicBezTo>
                    <a:cubicBezTo>
                      <a:pt x="940" y="54"/>
                      <a:pt x="938" y="47"/>
                      <a:pt x="932" y="42"/>
                    </a:cubicBezTo>
                    <a:cubicBezTo>
                      <a:pt x="926" y="36"/>
                      <a:pt x="916" y="36"/>
                      <a:pt x="909" y="40"/>
                    </a:cubicBezTo>
                    <a:cubicBezTo>
                      <a:pt x="903" y="44"/>
                      <a:pt x="899" y="52"/>
                      <a:pt x="901" y="59"/>
                    </a:cubicBezTo>
                    <a:cubicBezTo>
                      <a:pt x="902" y="64"/>
                      <a:pt x="909" y="69"/>
                      <a:pt x="915" y="67"/>
                    </a:cubicBezTo>
                    <a:cubicBezTo>
                      <a:pt x="921" y="66"/>
                      <a:pt x="926" y="59"/>
                      <a:pt x="925" y="53"/>
                    </a:cubicBezTo>
                    <a:cubicBezTo>
                      <a:pt x="924" y="49"/>
                      <a:pt x="922" y="49"/>
                      <a:pt x="915" y="50"/>
                    </a:cubicBezTo>
                    <a:cubicBezTo>
                      <a:pt x="917" y="54"/>
                      <a:pt x="918" y="57"/>
                      <a:pt x="919" y="61"/>
                    </a:cubicBezTo>
                    <a:cubicBezTo>
                      <a:pt x="914" y="62"/>
                      <a:pt x="911" y="61"/>
                      <a:pt x="910" y="56"/>
                    </a:cubicBezTo>
                    <a:cubicBezTo>
                      <a:pt x="908" y="52"/>
                      <a:pt x="912" y="46"/>
                      <a:pt x="916" y="46"/>
                    </a:cubicBezTo>
                    <a:cubicBezTo>
                      <a:pt x="920" y="46"/>
                      <a:pt x="925" y="48"/>
                      <a:pt x="927" y="50"/>
                    </a:cubicBezTo>
                    <a:cubicBezTo>
                      <a:pt x="929" y="53"/>
                      <a:pt x="929" y="59"/>
                      <a:pt x="927" y="62"/>
                    </a:cubicBezTo>
                    <a:cubicBezTo>
                      <a:pt x="924" y="69"/>
                      <a:pt x="912" y="72"/>
                      <a:pt x="905" y="70"/>
                    </a:cubicBezTo>
                    <a:cubicBezTo>
                      <a:pt x="899" y="68"/>
                      <a:pt x="895" y="62"/>
                      <a:pt x="896" y="53"/>
                    </a:cubicBezTo>
                    <a:cubicBezTo>
                      <a:pt x="896" y="44"/>
                      <a:pt x="899" y="36"/>
                      <a:pt x="908" y="32"/>
                    </a:cubicBezTo>
                    <a:cubicBezTo>
                      <a:pt x="917" y="28"/>
                      <a:pt x="927" y="27"/>
                      <a:pt x="936" y="34"/>
                    </a:cubicBezTo>
                    <a:cubicBezTo>
                      <a:pt x="944" y="40"/>
                      <a:pt x="943" y="50"/>
                      <a:pt x="941" y="59"/>
                    </a:cubicBezTo>
                    <a:cubicBezTo>
                      <a:pt x="941" y="61"/>
                      <a:pt x="939" y="63"/>
                      <a:pt x="939" y="66"/>
                    </a:cubicBezTo>
                    <a:cubicBezTo>
                      <a:pt x="936" y="71"/>
                      <a:pt x="938" y="76"/>
                      <a:pt x="942" y="79"/>
                    </a:cubicBezTo>
                    <a:cubicBezTo>
                      <a:pt x="946" y="83"/>
                      <a:pt x="951" y="84"/>
                      <a:pt x="956" y="81"/>
                    </a:cubicBezTo>
                    <a:cubicBezTo>
                      <a:pt x="961" y="78"/>
                      <a:pt x="963" y="74"/>
                      <a:pt x="962" y="68"/>
                    </a:cubicBezTo>
                    <a:cubicBezTo>
                      <a:pt x="962" y="66"/>
                      <a:pt x="961" y="64"/>
                      <a:pt x="960" y="64"/>
                    </a:cubicBezTo>
                    <a:cubicBezTo>
                      <a:pt x="957" y="63"/>
                      <a:pt x="954" y="62"/>
                      <a:pt x="951" y="63"/>
                    </a:cubicBezTo>
                    <a:cubicBezTo>
                      <a:pt x="950" y="63"/>
                      <a:pt x="948" y="67"/>
                      <a:pt x="949" y="68"/>
                    </a:cubicBezTo>
                    <a:cubicBezTo>
                      <a:pt x="950" y="70"/>
                      <a:pt x="953" y="71"/>
                      <a:pt x="957" y="73"/>
                    </a:cubicBezTo>
                    <a:cubicBezTo>
                      <a:pt x="956" y="73"/>
                      <a:pt x="954" y="77"/>
                      <a:pt x="953" y="76"/>
                    </a:cubicBezTo>
                    <a:cubicBezTo>
                      <a:pt x="950" y="75"/>
                      <a:pt x="946" y="73"/>
                      <a:pt x="946" y="71"/>
                    </a:cubicBezTo>
                    <a:cubicBezTo>
                      <a:pt x="945" y="68"/>
                      <a:pt x="947" y="62"/>
                      <a:pt x="949" y="61"/>
                    </a:cubicBezTo>
                    <a:cubicBezTo>
                      <a:pt x="952" y="59"/>
                      <a:pt x="958" y="59"/>
                      <a:pt x="961" y="61"/>
                    </a:cubicBezTo>
                    <a:cubicBezTo>
                      <a:pt x="964" y="62"/>
                      <a:pt x="966" y="66"/>
                      <a:pt x="968" y="70"/>
                    </a:cubicBezTo>
                    <a:cubicBezTo>
                      <a:pt x="970" y="73"/>
                      <a:pt x="972" y="77"/>
                      <a:pt x="974" y="80"/>
                    </a:cubicBezTo>
                    <a:cubicBezTo>
                      <a:pt x="975" y="81"/>
                      <a:pt x="977" y="82"/>
                      <a:pt x="979" y="82"/>
                    </a:cubicBezTo>
                    <a:cubicBezTo>
                      <a:pt x="980" y="83"/>
                      <a:pt x="981" y="80"/>
                      <a:pt x="981" y="78"/>
                    </a:cubicBezTo>
                    <a:cubicBezTo>
                      <a:pt x="981" y="75"/>
                      <a:pt x="983" y="75"/>
                      <a:pt x="985" y="75"/>
                    </a:cubicBezTo>
                    <a:cubicBezTo>
                      <a:pt x="986" y="79"/>
                      <a:pt x="986" y="82"/>
                      <a:pt x="986" y="86"/>
                    </a:cubicBezTo>
                    <a:cubicBezTo>
                      <a:pt x="987" y="86"/>
                      <a:pt x="989" y="85"/>
                      <a:pt x="991" y="85"/>
                    </a:cubicBezTo>
                    <a:cubicBezTo>
                      <a:pt x="992" y="80"/>
                      <a:pt x="991" y="76"/>
                      <a:pt x="985" y="76"/>
                    </a:cubicBezTo>
                    <a:close/>
                    <a:moveTo>
                      <a:pt x="853" y="74"/>
                    </a:moveTo>
                    <a:cubicBezTo>
                      <a:pt x="852" y="74"/>
                      <a:pt x="852" y="74"/>
                      <a:pt x="852" y="75"/>
                    </a:cubicBezTo>
                    <a:cubicBezTo>
                      <a:pt x="850" y="74"/>
                      <a:pt x="848" y="73"/>
                      <a:pt x="847" y="71"/>
                    </a:cubicBezTo>
                    <a:cubicBezTo>
                      <a:pt x="846" y="70"/>
                      <a:pt x="847" y="67"/>
                      <a:pt x="848" y="66"/>
                    </a:cubicBezTo>
                    <a:cubicBezTo>
                      <a:pt x="850" y="65"/>
                      <a:pt x="853" y="64"/>
                      <a:pt x="855" y="64"/>
                    </a:cubicBezTo>
                    <a:cubicBezTo>
                      <a:pt x="859" y="66"/>
                      <a:pt x="862" y="72"/>
                      <a:pt x="859" y="76"/>
                    </a:cubicBezTo>
                    <a:cubicBezTo>
                      <a:pt x="856" y="79"/>
                      <a:pt x="851" y="82"/>
                      <a:pt x="848" y="81"/>
                    </a:cubicBezTo>
                    <a:cubicBezTo>
                      <a:pt x="844" y="80"/>
                      <a:pt x="840" y="77"/>
                      <a:pt x="838" y="73"/>
                    </a:cubicBezTo>
                    <a:cubicBezTo>
                      <a:pt x="837" y="70"/>
                      <a:pt x="839" y="65"/>
                      <a:pt x="841" y="62"/>
                    </a:cubicBezTo>
                    <a:cubicBezTo>
                      <a:pt x="846" y="57"/>
                      <a:pt x="852" y="56"/>
                      <a:pt x="859" y="58"/>
                    </a:cubicBezTo>
                    <a:cubicBezTo>
                      <a:pt x="865" y="61"/>
                      <a:pt x="868" y="65"/>
                      <a:pt x="869" y="72"/>
                    </a:cubicBezTo>
                    <a:cubicBezTo>
                      <a:pt x="870" y="75"/>
                      <a:pt x="872" y="79"/>
                      <a:pt x="875" y="81"/>
                    </a:cubicBezTo>
                    <a:cubicBezTo>
                      <a:pt x="876" y="82"/>
                      <a:pt x="880" y="80"/>
                      <a:pt x="884" y="79"/>
                    </a:cubicBezTo>
                    <a:cubicBezTo>
                      <a:pt x="883" y="80"/>
                      <a:pt x="882" y="83"/>
                      <a:pt x="881" y="85"/>
                    </a:cubicBezTo>
                    <a:cubicBezTo>
                      <a:pt x="901" y="85"/>
                      <a:pt x="921" y="85"/>
                      <a:pt x="940" y="85"/>
                    </a:cubicBezTo>
                    <a:cubicBezTo>
                      <a:pt x="938" y="81"/>
                      <a:pt x="936" y="77"/>
                      <a:pt x="934" y="73"/>
                    </a:cubicBezTo>
                    <a:cubicBezTo>
                      <a:pt x="931" y="75"/>
                      <a:pt x="929" y="77"/>
                      <a:pt x="926" y="78"/>
                    </a:cubicBezTo>
                    <a:cubicBezTo>
                      <a:pt x="914" y="86"/>
                      <a:pt x="900" y="86"/>
                      <a:pt x="888" y="77"/>
                    </a:cubicBezTo>
                    <a:cubicBezTo>
                      <a:pt x="883" y="72"/>
                      <a:pt x="879" y="67"/>
                      <a:pt x="875" y="61"/>
                    </a:cubicBezTo>
                    <a:cubicBezTo>
                      <a:pt x="864" y="45"/>
                      <a:pt x="859" y="44"/>
                      <a:pt x="843" y="54"/>
                    </a:cubicBezTo>
                    <a:cubicBezTo>
                      <a:pt x="842" y="54"/>
                      <a:pt x="842" y="54"/>
                      <a:pt x="841" y="55"/>
                    </a:cubicBezTo>
                    <a:cubicBezTo>
                      <a:pt x="833" y="60"/>
                      <a:pt x="830" y="67"/>
                      <a:pt x="832" y="75"/>
                    </a:cubicBezTo>
                    <a:cubicBezTo>
                      <a:pt x="835" y="83"/>
                      <a:pt x="840" y="86"/>
                      <a:pt x="851" y="86"/>
                    </a:cubicBezTo>
                    <a:cubicBezTo>
                      <a:pt x="859" y="85"/>
                      <a:pt x="866" y="74"/>
                      <a:pt x="862" y="67"/>
                    </a:cubicBezTo>
                    <a:cubicBezTo>
                      <a:pt x="860" y="62"/>
                      <a:pt x="856" y="60"/>
                      <a:pt x="852" y="61"/>
                    </a:cubicBezTo>
                    <a:cubicBezTo>
                      <a:pt x="848" y="62"/>
                      <a:pt x="844" y="64"/>
                      <a:pt x="843" y="67"/>
                    </a:cubicBezTo>
                    <a:cubicBezTo>
                      <a:pt x="842" y="69"/>
                      <a:pt x="843" y="74"/>
                      <a:pt x="845" y="76"/>
                    </a:cubicBezTo>
                    <a:cubicBezTo>
                      <a:pt x="846" y="78"/>
                      <a:pt x="850" y="78"/>
                      <a:pt x="852" y="78"/>
                    </a:cubicBezTo>
                    <a:cubicBezTo>
                      <a:pt x="854" y="77"/>
                      <a:pt x="855" y="74"/>
                      <a:pt x="855" y="72"/>
                    </a:cubicBezTo>
                    <a:cubicBezTo>
                      <a:pt x="856" y="71"/>
                      <a:pt x="854" y="69"/>
                      <a:pt x="852" y="68"/>
                    </a:cubicBezTo>
                    <a:cubicBezTo>
                      <a:pt x="852" y="68"/>
                      <a:pt x="852" y="69"/>
                      <a:pt x="851" y="69"/>
                    </a:cubicBezTo>
                    <a:cubicBezTo>
                      <a:pt x="852" y="71"/>
                      <a:pt x="852" y="72"/>
                      <a:pt x="853" y="74"/>
                    </a:cubicBezTo>
                    <a:close/>
                    <a:moveTo>
                      <a:pt x="790" y="67"/>
                    </a:moveTo>
                    <a:cubicBezTo>
                      <a:pt x="786" y="70"/>
                      <a:pt x="784" y="72"/>
                      <a:pt x="787" y="75"/>
                    </a:cubicBezTo>
                    <a:cubicBezTo>
                      <a:pt x="789" y="77"/>
                      <a:pt x="794" y="78"/>
                      <a:pt x="795" y="77"/>
                    </a:cubicBezTo>
                    <a:cubicBezTo>
                      <a:pt x="798" y="75"/>
                      <a:pt x="799" y="70"/>
                      <a:pt x="799" y="67"/>
                    </a:cubicBezTo>
                    <a:cubicBezTo>
                      <a:pt x="798" y="65"/>
                      <a:pt x="794" y="62"/>
                      <a:pt x="792" y="61"/>
                    </a:cubicBezTo>
                    <a:cubicBezTo>
                      <a:pt x="785" y="60"/>
                      <a:pt x="780" y="63"/>
                      <a:pt x="779" y="68"/>
                    </a:cubicBezTo>
                    <a:cubicBezTo>
                      <a:pt x="777" y="75"/>
                      <a:pt x="781" y="84"/>
                      <a:pt x="787" y="85"/>
                    </a:cubicBezTo>
                    <a:cubicBezTo>
                      <a:pt x="795" y="88"/>
                      <a:pt x="804" y="85"/>
                      <a:pt x="808" y="78"/>
                    </a:cubicBezTo>
                    <a:cubicBezTo>
                      <a:pt x="812" y="71"/>
                      <a:pt x="810" y="62"/>
                      <a:pt x="803" y="57"/>
                    </a:cubicBezTo>
                    <a:cubicBezTo>
                      <a:pt x="799" y="53"/>
                      <a:pt x="794" y="51"/>
                      <a:pt x="789" y="49"/>
                    </a:cubicBezTo>
                    <a:cubicBezTo>
                      <a:pt x="782" y="46"/>
                      <a:pt x="777" y="47"/>
                      <a:pt x="772" y="53"/>
                    </a:cubicBezTo>
                    <a:cubicBezTo>
                      <a:pt x="768" y="58"/>
                      <a:pt x="765" y="64"/>
                      <a:pt x="761" y="69"/>
                    </a:cubicBezTo>
                    <a:cubicBezTo>
                      <a:pt x="752" y="82"/>
                      <a:pt x="737" y="87"/>
                      <a:pt x="724" y="83"/>
                    </a:cubicBezTo>
                    <a:cubicBezTo>
                      <a:pt x="718" y="81"/>
                      <a:pt x="713" y="77"/>
                      <a:pt x="707" y="74"/>
                    </a:cubicBezTo>
                    <a:cubicBezTo>
                      <a:pt x="705" y="77"/>
                      <a:pt x="703" y="81"/>
                      <a:pt x="701" y="86"/>
                    </a:cubicBezTo>
                    <a:cubicBezTo>
                      <a:pt x="721" y="86"/>
                      <a:pt x="740" y="86"/>
                      <a:pt x="760" y="86"/>
                    </a:cubicBezTo>
                    <a:cubicBezTo>
                      <a:pt x="759" y="83"/>
                      <a:pt x="758" y="81"/>
                      <a:pt x="758" y="79"/>
                    </a:cubicBezTo>
                    <a:cubicBezTo>
                      <a:pt x="761" y="80"/>
                      <a:pt x="765" y="82"/>
                      <a:pt x="767" y="81"/>
                    </a:cubicBezTo>
                    <a:cubicBezTo>
                      <a:pt x="769" y="80"/>
                      <a:pt x="770" y="76"/>
                      <a:pt x="772" y="74"/>
                    </a:cubicBezTo>
                    <a:cubicBezTo>
                      <a:pt x="772" y="73"/>
                      <a:pt x="772" y="73"/>
                      <a:pt x="772" y="72"/>
                    </a:cubicBezTo>
                    <a:cubicBezTo>
                      <a:pt x="774" y="59"/>
                      <a:pt x="786" y="53"/>
                      <a:pt x="798" y="60"/>
                    </a:cubicBezTo>
                    <a:cubicBezTo>
                      <a:pt x="802" y="62"/>
                      <a:pt x="805" y="66"/>
                      <a:pt x="804" y="71"/>
                    </a:cubicBezTo>
                    <a:cubicBezTo>
                      <a:pt x="803" y="76"/>
                      <a:pt x="800" y="80"/>
                      <a:pt x="794" y="81"/>
                    </a:cubicBezTo>
                    <a:cubicBezTo>
                      <a:pt x="789" y="83"/>
                      <a:pt x="783" y="79"/>
                      <a:pt x="782" y="74"/>
                    </a:cubicBezTo>
                    <a:cubicBezTo>
                      <a:pt x="780" y="70"/>
                      <a:pt x="782" y="67"/>
                      <a:pt x="786" y="65"/>
                    </a:cubicBezTo>
                    <a:cubicBezTo>
                      <a:pt x="788" y="64"/>
                      <a:pt x="791" y="64"/>
                      <a:pt x="792" y="65"/>
                    </a:cubicBezTo>
                    <a:cubicBezTo>
                      <a:pt x="794" y="66"/>
                      <a:pt x="795" y="69"/>
                      <a:pt x="795" y="71"/>
                    </a:cubicBezTo>
                    <a:cubicBezTo>
                      <a:pt x="794" y="72"/>
                      <a:pt x="792" y="73"/>
                      <a:pt x="789" y="76"/>
                    </a:cubicBezTo>
                    <a:cubicBezTo>
                      <a:pt x="789" y="72"/>
                      <a:pt x="790" y="70"/>
                      <a:pt x="790" y="67"/>
                    </a:cubicBezTo>
                    <a:close/>
                    <a:moveTo>
                      <a:pt x="808" y="42"/>
                    </a:moveTo>
                    <a:cubicBezTo>
                      <a:pt x="798" y="44"/>
                      <a:pt x="791" y="42"/>
                      <a:pt x="786" y="36"/>
                    </a:cubicBezTo>
                    <a:cubicBezTo>
                      <a:pt x="782" y="31"/>
                      <a:pt x="783" y="26"/>
                      <a:pt x="788" y="22"/>
                    </a:cubicBezTo>
                    <a:cubicBezTo>
                      <a:pt x="792" y="19"/>
                      <a:pt x="800" y="20"/>
                      <a:pt x="802" y="24"/>
                    </a:cubicBezTo>
                    <a:cubicBezTo>
                      <a:pt x="803" y="27"/>
                      <a:pt x="802" y="30"/>
                      <a:pt x="801" y="33"/>
                    </a:cubicBezTo>
                    <a:cubicBezTo>
                      <a:pt x="800" y="34"/>
                      <a:pt x="797" y="33"/>
                      <a:pt x="794" y="33"/>
                    </a:cubicBezTo>
                    <a:cubicBezTo>
                      <a:pt x="794" y="33"/>
                      <a:pt x="794" y="32"/>
                      <a:pt x="794" y="31"/>
                    </a:cubicBezTo>
                    <a:cubicBezTo>
                      <a:pt x="797" y="30"/>
                      <a:pt x="803" y="32"/>
                      <a:pt x="800" y="26"/>
                    </a:cubicBezTo>
                    <a:cubicBezTo>
                      <a:pt x="798" y="22"/>
                      <a:pt x="794" y="22"/>
                      <a:pt x="791" y="24"/>
                    </a:cubicBezTo>
                    <a:cubicBezTo>
                      <a:pt x="788" y="26"/>
                      <a:pt x="784" y="29"/>
                      <a:pt x="787" y="33"/>
                    </a:cubicBezTo>
                    <a:cubicBezTo>
                      <a:pt x="790" y="38"/>
                      <a:pt x="795" y="40"/>
                      <a:pt x="801" y="39"/>
                    </a:cubicBezTo>
                    <a:cubicBezTo>
                      <a:pt x="807" y="38"/>
                      <a:pt x="812" y="36"/>
                      <a:pt x="813" y="30"/>
                    </a:cubicBezTo>
                    <a:cubicBezTo>
                      <a:pt x="815" y="22"/>
                      <a:pt x="810" y="11"/>
                      <a:pt x="803" y="8"/>
                    </a:cubicBezTo>
                    <a:cubicBezTo>
                      <a:pt x="796" y="5"/>
                      <a:pt x="785" y="8"/>
                      <a:pt x="779" y="15"/>
                    </a:cubicBezTo>
                    <a:cubicBezTo>
                      <a:pt x="774" y="22"/>
                      <a:pt x="774" y="31"/>
                      <a:pt x="781" y="37"/>
                    </a:cubicBezTo>
                    <a:cubicBezTo>
                      <a:pt x="789" y="44"/>
                      <a:pt x="797" y="49"/>
                      <a:pt x="806" y="55"/>
                    </a:cubicBezTo>
                    <a:cubicBezTo>
                      <a:pt x="807" y="49"/>
                      <a:pt x="807" y="46"/>
                      <a:pt x="808" y="42"/>
                    </a:cubicBezTo>
                    <a:close/>
                    <a:moveTo>
                      <a:pt x="837" y="54"/>
                    </a:moveTo>
                    <a:cubicBezTo>
                      <a:pt x="844" y="49"/>
                      <a:pt x="852" y="45"/>
                      <a:pt x="859" y="39"/>
                    </a:cubicBezTo>
                    <a:cubicBezTo>
                      <a:pt x="867" y="33"/>
                      <a:pt x="868" y="25"/>
                      <a:pt x="864" y="18"/>
                    </a:cubicBezTo>
                    <a:cubicBezTo>
                      <a:pt x="860" y="10"/>
                      <a:pt x="850" y="5"/>
                      <a:pt x="841" y="7"/>
                    </a:cubicBezTo>
                    <a:cubicBezTo>
                      <a:pt x="834" y="9"/>
                      <a:pt x="829" y="15"/>
                      <a:pt x="828" y="24"/>
                    </a:cubicBezTo>
                    <a:cubicBezTo>
                      <a:pt x="827" y="30"/>
                      <a:pt x="829" y="34"/>
                      <a:pt x="834" y="37"/>
                    </a:cubicBezTo>
                    <a:cubicBezTo>
                      <a:pt x="839" y="40"/>
                      <a:pt x="846" y="40"/>
                      <a:pt x="852" y="36"/>
                    </a:cubicBezTo>
                    <a:cubicBezTo>
                      <a:pt x="854" y="34"/>
                      <a:pt x="856" y="30"/>
                      <a:pt x="855" y="29"/>
                    </a:cubicBezTo>
                    <a:cubicBezTo>
                      <a:pt x="853" y="26"/>
                      <a:pt x="849" y="24"/>
                      <a:pt x="846" y="23"/>
                    </a:cubicBezTo>
                    <a:cubicBezTo>
                      <a:pt x="845" y="23"/>
                      <a:pt x="843" y="26"/>
                      <a:pt x="841" y="27"/>
                    </a:cubicBezTo>
                    <a:cubicBezTo>
                      <a:pt x="843" y="29"/>
                      <a:pt x="845" y="31"/>
                      <a:pt x="848" y="34"/>
                    </a:cubicBezTo>
                    <a:cubicBezTo>
                      <a:pt x="844" y="34"/>
                      <a:pt x="840" y="34"/>
                      <a:pt x="840" y="33"/>
                    </a:cubicBezTo>
                    <a:cubicBezTo>
                      <a:pt x="839" y="30"/>
                      <a:pt x="839" y="26"/>
                      <a:pt x="840" y="24"/>
                    </a:cubicBezTo>
                    <a:cubicBezTo>
                      <a:pt x="842" y="19"/>
                      <a:pt x="849" y="19"/>
                      <a:pt x="854" y="22"/>
                    </a:cubicBezTo>
                    <a:cubicBezTo>
                      <a:pt x="859" y="26"/>
                      <a:pt x="860" y="31"/>
                      <a:pt x="855" y="36"/>
                    </a:cubicBezTo>
                    <a:cubicBezTo>
                      <a:pt x="850" y="42"/>
                      <a:pt x="843" y="45"/>
                      <a:pt x="835" y="42"/>
                    </a:cubicBezTo>
                    <a:cubicBezTo>
                      <a:pt x="835" y="46"/>
                      <a:pt x="836" y="49"/>
                      <a:pt x="837" y="54"/>
                    </a:cubicBezTo>
                    <a:close/>
                    <a:moveTo>
                      <a:pt x="833" y="40"/>
                    </a:moveTo>
                    <a:cubicBezTo>
                      <a:pt x="829" y="37"/>
                      <a:pt x="826" y="33"/>
                      <a:pt x="824" y="34"/>
                    </a:cubicBezTo>
                    <a:cubicBezTo>
                      <a:pt x="820" y="35"/>
                      <a:pt x="817" y="39"/>
                      <a:pt x="815" y="42"/>
                    </a:cubicBezTo>
                    <a:cubicBezTo>
                      <a:pt x="813" y="44"/>
                      <a:pt x="813" y="47"/>
                      <a:pt x="813" y="49"/>
                    </a:cubicBezTo>
                    <a:cubicBezTo>
                      <a:pt x="814" y="53"/>
                      <a:pt x="816" y="57"/>
                      <a:pt x="819" y="60"/>
                    </a:cubicBezTo>
                    <a:cubicBezTo>
                      <a:pt x="820" y="61"/>
                      <a:pt x="825" y="60"/>
                      <a:pt x="826" y="59"/>
                    </a:cubicBezTo>
                    <a:cubicBezTo>
                      <a:pt x="828" y="55"/>
                      <a:pt x="829" y="51"/>
                      <a:pt x="829" y="48"/>
                    </a:cubicBezTo>
                    <a:cubicBezTo>
                      <a:pt x="829" y="46"/>
                      <a:pt x="826" y="43"/>
                      <a:pt x="824" y="42"/>
                    </a:cubicBezTo>
                    <a:cubicBezTo>
                      <a:pt x="823" y="42"/>
                      <a:pt x="820" y="45"/>
                      <a:pt x="819" y="46"/>
                    </a:cubicBezTo>
                    <a:cubicBezTo>
                      <a:pt x="820" y="48"/>
                      <a:pt x="822" y="50"/>
                      <a:pt x="823" y="52"/>
                    </a:cubicBezTo>
                    <a:cubicBezTo>
                      <a:pt x="822" y="55"/>
                      <a:pt x="819" y="56"/>
                      <a:pt x="817" y="53"/>
                    </a:cubicBezTo>
                    <a:cubicBezTo>
                      <a:pt x="813" y="47"/>
                      <a:pt x="816" y="40"/>
                      <a:pt x="823" y="39"/>
                    </a:cubicBezTo>
                    <a:cubicBezTo>
                      <a:pt x="825" y="39"/>
                      <a:pt x="828" y="40"/>
                      <a:pt x="833" y="40"/>
                    </a:cubicBezTo>
                    <a:close/>
                    <a:moveTo>
                      <a:pt x="815" y="63"/>
                    </a:moveTo>
                    <a:cubicBezTo>
                      <a:pt x="819" y="72"/>
                      <a:pt x="817" y="79"/>
                      <a:pt x="811" y="85"/>
                    </a:cubicBezTo>
                    <a:cubicBezTo>
                      <a:pt x="818" y="85"/>
                      <a:pt x="824" y="85"/>
                      <a:pt x="831" y="85"/>
                    </a:cubicBezTo>
                    <a:cubicBezTo>
                      <a:pt x="824" y="79"/>
                      <a:pt x="822" y="72"/>
                      <a:pt x="826" y="63"/>
                    </a:cubicBezTo>
                    <a:cubicBezTo>
                      <a:pt x="822" y="63"/>
                      <a:pt x="819" y="63"/>
                      <a:pt x="815" y="63"/>
                    </a:cubicBezTo>
                    <a:close/>
                    <a:moveTo>
                      <a:pt x="973" y="85"/>
                    </a:moveTo>
                    <a:cubicBezTo>
                      <a:pt x="970" y="82"/>
                      <a:pt x="967" y="79"/>
                      <a:pt x="965" y="76"/>
                    </a:cubicBezTo>
                    <a:cubicBezTo>
                      <a:pt x="962" y="80"/>
                      <a:pt x="960" y="82"/>
                      <a:pt x="958" y="85"/>
                    </a:cubicBezTo>
                    <a:cubicBezTo>
                      <a:pt x="963" y="85"/>
                      <a:pt x="968" y="85"/>
                      <a:pt x="973" y="85"/>
                    </a:cubicBezTo>
                    <a:close/>
                    <a:moveTo>
                      <a:pt x="677" y="77"/>
                    </a:moveTo>
                    <a:cubicBezTo>
                      <a:pt x="674" y="80"/>
                      <a:pt x="672" y="82"/>
                      <a:pt x="669" y="85"/>
                    </a:cubicBezTo>
                    <a:cubicBezTo>
                      <a:pt x="674" y="85"/>
                      <a:pt x="678" y="85"/>
                      <a:pt x="683" y="85"/>
                    </a:cubicBezTo>
                    <a:cubicBezTo>
                      <a:pt x="680" y="82"/>
                      <a:pt x="679" y="80"/>
                      <a:pt x="677" y="7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0"/>
              <p:cNvSpPr>
                <a:spLocks noEditPoints="1"/>
              </p:cNvSpPr>
              <p:nvPr/>
            </p:nvSpPr>
            <p:spPr bwMode="auto">
              <a:xfrm>
                <a:off x="1003" y="2124"/>
                <a:ext cx="5666" cy="317"/>
              </a:xfrm>
              <a:custGeom>
                <a:avLst/>
                <a:gdLst>
                  <a:gd name="T0" fmla="*/ 1037 w 1641"/>
                  <a:gd name="T1" fmla="*/ 12 h 91"/>
                  <a:gd name="T2" fmla="*/ 984 w 1641"/>
                  <a:gd name="T3" fmla="*/ 16 h 91"/>
                  <a:gd name="T4" fmla="*/ 974 w 1641"/>
                  <a:gd name="T5" fmla="*/ 11 h 91"/>
                  <a:gd name="T6" fmla="*/ 953 w 1641"/>
                  <a:gd name="T7" fmla="*/ 14 h 91"/>
                  <a:gd name="T8" fmla="*/ 953 w 1641"/>
                  <a:gd name="T9" fmla="*/ 29 h 91"/>
                  <a:gd name="T10" fmla="*/ 938 w 1641"/>
                  <a:gd name="T11" fmla="*/ 24 h 91"/>
                  <a:gd name="T12" fmla="*/ 905 w 1641"/>
                  <a:gd name="T13" fmla="*/ 21 h 91"/>
                  <a:gd name="T14" fmla="*/ 910 w 1641"/>
                  <a:gd name="T15" fmla="*/ 33 h 91"/>
                  <a:gd name="T16" fmla="*/ 915 w 1641"/>
                  <a:gd name="T17" fmla="*/ 41 h 91"/>
                  <a:gd name="T18" fmla="*/ 901 w 1641"/>
                  <a:gd name="T19" fmla="*/ 40 h 91"/>
                  <a:gd name="T20" fmla="*/ 900 w 1641"/>
                  <a:gd name="T21" fmla="*/ 15 h 91"/>
                  <a:gd name="T22" fmla="*/ 888 w 1641"/>
                  <a:gd name="T23" fmla="*/ 77 h 91"/>
                  <a:gd name="T24" fmla="*/ 890 w 1641"/>
                  <a:gd name="T25" fmla="*/ 65 h 91"/>
                  <a:gd name="T26" fmla="*/ 886 w 1641"/>
                  <a:gd name="T27" fmla="*/ 56 h 91"/>
                  <a:gd name="T28" fmla="*/ 895 w 1641"/>
                  <a:gd name="T29" fmla="*/ 64 h 91"/>
                  <a:gd name="T30" fmla="*/ 854 w 1641"/>
                  <a:gd name="T31" fmla="*/ 91 h 91"/>
                  <a:gd name="T32" fmla="*/ 802 w 1641"/>
                  <a:gd name="T33" fmla="*/ 89 h 91"/>
                  <a:gd name="T34" fmla="*/ 771 w 1641"/>
                  <a:gd name="T35" fmla="*/ 63 h 91"/>
                  <a:gd name="T36" fmla="*/ 747 w 1641"/>
                  <a:gd name="T37" fmla="*/ 66 h 91"/>
                  <a:gd name="T38" fmla="*/ 755 w 1641"/>
                  <a:gd name="T39" fmla="*/ 56 h 91"/>
                  <a:gd name="T40" fmla="*/ 750 w 1641"/>
                  <a:gd name="T41" fmla="*/ 56 h 91"/>
                  <a:gd name="T42" fmla="*/ 741 w 1641"/>
                  <a:gd name="T43" fmla="*/ 62 h 91"/>
                  <a:gd name="T44" fmla="*/ 706 w 1641"/>
                  <a:gd name="T45" fmla="*/ 26 h 91"/>
                  <a:gd name="T46" fmla="*/ 730 w 1641"/>
                  <a:gd name="T47" fmla="*/ 23 h 91"/>
                  <a:gd name="T48" fmla="*/ 732 w 1641"/>
                  <a:gd name="T49" fmla="*/ 35 h 91"/>
                  <a:gd name="T50" fmla="*/ 737 w 1641"/>
                  <a:gd name="T51" fmla="*/ 21 h 91"/>
                  <a:gd name="T52" fmla="*/ 703 w 1641"/>
                  <a:gd name="T53" fmla="*/ 22 h 91"/>
                  <a:gd name="T54" fmla="*/ 685 w 1641"/>
                  <a:gd name="T55" fmla="*/ 29 h 91"/>
                  <a:gd name="T56" fmla="*/ 689 w 1641"/>
                  <a:gd name="T57" fmla="*/ 14 h 91"/>
                  <a:gd name="T58" fmla="*/ 671 w 1641"/>
                  <a:gd name="T59" fmla="*/ 17 h 91"/>
                  <a:gd name="T60" fmla="*/ 653 w 1641"/>
                  <a:gd name="T61" fmla="*/ 7 h 91"/>
                  <a:gd name="T62" fmla="*/ 8 w 1641"/>
                  <a:gd name="T63" fmla="*/ 6 h 91"/>
                  <a:gd name="T64" fmla="*/ 1641 w 1641"/>
                  <a:gd name="T65" fmla="*/ 6 h 91"/>
                  <a:gd name="T66" fmla="*/ 838 w 1641"/>
                  <a:gd name="T67" fmla="*/ 19 h 91"/>
                  <a:gd name="T68" fmla="*/ 848 w 1641"/>
                  <a:gd name="T69" fmla="*/ 24 h 91"/>
                  <a:gd name="T70" fmla="*/ 854 w 1641"/>
                  <a:gd name="T71" fmla="*/ 23 h 91"/>
                  <a:gd name="T72" fmla="*/ 859 w 1641"/>
                  <a:gd name="T73" fmla="*/ 27 h 91"/>
                  <a:gd name="T74" fmla="*/ 856 w 1641"/>
                  <a:gd name="T75" fmla="*/ 43 h 91"/>
                  <a:gd name="T76" fmla="*/ 884 w 1641"/>
                  <a:gd name="T77" fmla="*/ 13 h 91"/>
                  <a:gd name="T78" fmla="*/ 787 w 1641"/>
                  <a:gd name="T79" fmla="*/ 42 h 91"/>
                  <a:gd name="T80" fmla="*/ 779 w 1641"/>
                  <a:gd name="T81" fmla="*/ 14 h 91"/>
                  <a:gd name="T82" fmla="*/ 794 w 1641"/>
                  <a:gd name="T83" fmla="*/ 13 h 91"/>
                  <a:gd name="T84" fmla="*/ 789 w 1641"/>
                  <a:gd name="T85" fmla="*/ 17 h 91"/>
                  <a:gd name="T86" fmla="*/ 782 w 1641"/>
                  <a:gd name="T87" fmla="*/ 16 h 91"/>
                  <a:gd name="T88" fmla="*/ 782 w 1641"/>
                  <a:gd name="T89" fmla="*/ 32 h 91"/>
                  <a:gd name="T90" fmla="*/ 758 w 1641"/>
                  <a:gd name="T91" fmla="*/ 6 h 91"/>
                  <a:gd name="T92" fmla="*/ 777 w 1641"/>
                  <a:gd name="T93" fmla="*/ 71 h 91"/>
                  <a:gd name="T94" fmla="*/ 789 w 1641"/>
                  <a:gd name="T95" fmla="*/ 56 h 91"/>
                  <a:gd name="T96" fmla="*/ 795 w 1641"/>
                  <a:gd name="T97" fmla="*/ 58 h 91"/>
                  <a:gd name="T98" fmla="*/ 787 w 1641"/>
                  <a:gd name="T99" fmla="*/ 54 h 91"/>
                  <a:gd name="T100" fmla="*/ 856 w 1641"/>
                  <a:gd name="T101" fmla="*/ 56 h 91"/>
                  <a:gd name="T102" fmla="*/ 841 w 1641"/>
                  <a:gd name="T103" fmla="*/ 57 h 91"/>
                  <a:gd name="T104" fmla="*/ 855 w 1641"/>
                  <a:gd name="T105" fmla="*/ 58 h 91"/>
                  <a:gd name="T106" fmla="*/ 863 w 1641"/>
                  <a:gd name="T107" fmla="*/ 74 h 91"/>
                  <a:gd name="T108" fmla="*/ 834 w 1641"/>
                  <a:gd name="T109" fmla="*/ 49 h 91"/>
                  <a:gd name="T110" fmla="*/ 820 w 1641"/>
                  <a:gd name="T111" fmla="*/ 36 h 91"/>
                  <a:gd name="T112" fmla="*/ 826 w 1641"/>
                  <a:gd name="T113" fmla="*/ 48 h 91"/>
                  <a:gd name="T114" fmla="*/ 818 w 1641"/>
                  <a:gd name="T115" fmla="*/ 54 h 91"/>
                  <a:gd name="T116" fmla="*/ 824 w 1641"/>
                  <a:gd name="T117" fmla="*/ 27 h 91"/>
                  <a:gd name="T118" fmla="*/ 916 w 1641"/>
                  <a:gd name="T119" fmla="*/ 7 h 91"/>
                  <a:gd name="T120" fmla="*/ 724 w 1641"/>
                  <a:gd name="T121" fmla="*/ 6 h 91"/>
                  <a:gd name="T122" fmla="*/ 965 w 1641"/>
                  <a:gd name="T123" fmla="*/ 14 h 91"/>
                  <a:gd name="T124" fmla="*/ 681 w 1641"/>
                  <a:gd name="T125" fmla="*/ 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41" h="91">
                    <a:moveTo>
                      <a:pt x="1641" y="6"/>
                    </a:moveTo>
                    <a:cubicBezTo>
                      <a:pt x="1638" y="6"/>
                      <a:pt x="1635" y="6"/>
                      <a:pt x="1632" y="6"/>
                    </a:cubicBezTo>
                    <a:cubicBezTo>
                      <a:pt x="1457" y="6"/>
                      <a:pt x="1281" y="6"/>
                      <a:pt x="1106" y="6"/>
                    </a:cubicBezTo>
                    <a:cubicBezTo>
                      <a:pt x="1083" y="6"/>
                      <a:pt x="1060" y="9"/>
                      <a:pt x="1037" y="12"/>
                    </a:cubicBezTo>
                    <a:cubicBezTo>
                      <a:pt x="1020" y="14"/>
                      <a:pt x="1003" y="16"/>
                      <a:pt x="986" y="18"/>
                    </a:cubicBezTo>
                    <a:cubicBezTo>
                      <a:pt x="988" y="14"/>
                      <a:pt x="990" y="11"/>
                      <a:pt x="991" y="8"/>
                    </a:cubicBezTo>
                    <a:cubicBezTo>
                      <a:pt x="991" y="8"/>
                      <a:pt x="989" y="7"/>
                      <a:pt x="988" y="6"/>
                    </a:cubicBezTo>
                    <a:cubicBezTo>
                      <a:pt x="986" y="10"/>
                      <a:pt x="985" y="13"/>
                      <a:pt x="984" y="16"/>
                    </a:cubicBezTo>
                    <a:cubicBezTo>
                      <a:pt x="983" y="16"/>
                      <a:pt x="983" y="16"/>
                      <a:pt x="982" y="15"/>
                    </a:cubicBezTo>
                    <a:cubicBezTo>
                      <a:pt x="982" y="14"/>
                      <a:pt x="982" y="13"/>
                      <a:pt x="981" y="12"/>
                    </a:cubicBezTo>
                    <a:cubicBezTo>
                      <a:pt x="980" y="10"/>
                      <a:pt x="979" y="8"/>
                      <a:pt x="978" y="8"/>
                    </a:cubicBezTo>
                    <a:cubicBezTo>
                      <a:pt x="977" y="8"/>
                      <a:pt x="975" y="9"/>
                      <a:pt x="974" y="11"/>
                    </a:cubicBezTo>
                    <a:cubicBezTo>
                      <a:pt x="971" y="15"/>
                      <a:pt x="969" y="20"/>
                      <a:pt x="966" y="24"/>
                    </a:cubicBezTo>
                    <a:cubicBezTo>
                      <a:pt x="964" y="29"/>
                      <a:pt x="960" y="33"/>
                      <a:pt x="954" y="32"/>
                    </a:cubicBezTo>
                    <a:cubicBezTo>
                      <a:pt x="948" y="31"/>
                      <a:pt x="943" y="24"/>
                      <a:pt x="946" y="19"/>
                    </a:cubicBezTo>
                    <a:cubicBezTo>
                      <a:pt x="947" y="17"/>
                      <a:pt x="950" y="15"/>
                      <a:pt x="953" y="14"/>
                    </a:cubicBezTo>
                    <a:cubicBezTo>
                      <a:pt x="954" y="14"/>
                      <a:pt x="956" y="17"/>
                      <a:pt x="958" y="18"/>
                    </a:cubicBezTo>
                    <a:cubicBezTo>
                      <a:pt x="957" y="19"/>
                      <a:pt x="956" y="20"/>
                      <a:pt x="956" y="20"/>
                    </a:cubicBezTo>
                    <a:cubicBezTo>
                      <a:pt x="952" y="18"/>
                      <a:pt x="949" y="19"/>
                      <a:pt x="949" y="23"/>
                    </a:cubicBezTo>
                    <a:cubicBezTo>
                      <a:pt x="948" y="25"/>
                      <a:pt x="951" y="28"/>
                      <a:pt x="953" y="29"/>
                    </a:cubicBezTo>
                    <a:cubicBezTo>
                      <a:pt x="958" y="31"/>
                      <a:pt x="961" y="28"/>
                      <a:pt x="962" y="24"/>
                    </a:cubicBezTo>
                    <a:cubicBezTo>
                      <a:pt x="963" y="18"/>
                      <a:pt x="962" y="13"/>
                      <a:pt x="957" y="10"/>
                    </a:cubicBezTo>
                    <a:cubicBezTo>
                      <a:pt x="952" y="6"/>
                      <a:pt x="947" y="7"/>
                      <a:pt x="943" y="11"/>
                    </a:cubicBezTo>
                    <a:cubicBezTo>
                      <a:pt x="938" y="14"/>
                      <a:pt x="937" y="19"/>
                      <a:pt x="938" y="24"/>
                    </a:cubicBezTo>
                    <a:cubicBezTo>
                      <a:pt x="939" y="28"/>
                      <a:pt x="941" y="31"/>
                      <a:pt x="942" y="35"/>
                    </a:cubicBezTo>
                    <a:cubicBezTo>
                      <a:pt x="944" y="52"/>
                      <a:pt x="938" y="60"/>
                      <a:pt x="922" y="61"/>
                    </a:cubicBezTo>
                    <a:cubicBezTo>
                      <a:pt x="908" y="63"/>
                      <a:pt x="896" y="52"/>
                      <a:pt x="896" y="38"/>
                    </a:cubicBezTo>
                    <a:cubicBezTo>
                      <a:pt x="895" y="28"/>
                      <a:pt x="899" y="22"/>
                      <a:pt x="905" y="21"/>
                    </a:cubicBezTo>
                    <a:cubicBezTo>
                      <a:pt x="912" y="18"/>
                      <a:pt x="923" y="22"/>
                      <a:pt x="927" y="28"/>
                    </a:cubicBezTo>
                    <a:cubicBezTo>
                      <a:pt x="931" y="33"/>
                      <a:pt x="930" y="39"/>
                      <a:pt x="925" y="42"/>
                    </a:cubicBezTo>
                    <a:cubicBezTo>
                      <a:pt x="921" y="46"/>
                      <a:pt x="915" y="46"/>
                      <a:pt x="912" y="42"/>
                    </a:cubicBezTo>
                    <a:cubicBezTo>
                      <a:pt x="911" y="40"/>
                      <a:pt x="910" y="36"/>
                      <a:pt x="910" y="33"/>
                    </a:cubicBezTo>
                    <a:cubicBezTo>
                      <a:pt x="911" y="31"/>
                      <a:pt x="915" y="30"/>
                      <a:pt x="917" y="29"/>
                    </a:cubicBezTo>
                    <a:cubicBezTo>
                      <a:pt x="918" y="29"/>
                      <a:pt x="918" y="30"/>
                      <a:pt x="919" y="30"/>
                    </a:cubicBezTo>
                    <a:cubicBezTo>
                      <a:pt x="918" y="32"/>
                      <a:pt x="918" y="33"/>
                      <a:pt x="917" y="35"/>
                    </a:cubicBezTo>
                    <a:cubicBezTo>
                      <a:pt x="917" y="37"/>
                      <a:pt x="916" y="38"/>
                      <a:pt x="915" y="41"/>
                    </a:cubicBezTo>
                    <a:cubicBezTo>
                      <a:pt x="918" y="41"/>
                      <a:pt x="921" y="42"/>
                      <a:pt x="923" y="40"/>
                    </a:cubicBezTo>
                    <a:cubicBezTo>
                      <a:pt x="924" y="39"/>
                      <a:pt x="925" y="36"/>
                      <a:pt x="924" y="33"/>
                    </a:cubicBezTo>
                    <a:cubicBezTo>
                      <a:pt x="923" y="26"/>
                      <a:pt x="916" y="21"/>
                      <a:pt x="909" y="23"/>
                    </a:cubicBezTo>
                    <a:cubicBezTo>
                      <a:pt x="902" y="25"/>
                      <a:pt x="898" y="32"/>
                      <a:pt x="901" y="40"/>
                    </a:cubicBezTo>
                    <a:cubicBezTo>
                      <a:pt x="903" y="47"/>
                      <a:pt x="908" y="52"/>
                      <a:pt x="915" y="53"/>
                    </a:cubicBezTo>
                    <a:cubicBezTo>
                      <a:pt x="923" y="54"/>
                      <a:pt x="930" y="52"/>
                      <a:pt x="935" y="45"/>
                    </a:cubicBezTo>
                    <a:cubicBezTo>
                      <a:pt x="940" y="39"/>
                      <a:pt x="939" y="33"/>
                      <a:pt x="935" y="26"/>
                    </a:cubicBezTo>
                    <a:cubicBezTo>
                      <a:pt x="929" y="14"/>
                      <a:pt x="914" y="9"/>
                      <a:pt x="900" y="15"/>
                    </a:cubicBezTo>
                    <a:cubicBezTo>
                      <a:pt x="890" y="19"/>
                      <a:pt x="879" y="28"/>
                      <a:pt x="874" y="39"/>
                    </a:cubicBezTo>
                    <a:cubicBezTo>
                      <a:pt x="877" y="39"/>
                      <a:pt x="880" y="39"/>
                      <a:pt x="883" y="40"/>
                    </a:cubicBezTo>
                    <a:cubicBezTo>
                      <a:pt x="895" y="42"/>
                      <a:pt x="903" y="56"/>
                      <a:pt x="899" y="68"/>
                    </a:cubicBezTo>
                    <a:cubicBezTo>
                      <a:pt x="897" y="73"/>
                      <a:pt x="894" y="76"/>
                      <a:pt x="888" y="77"/>
                    </a:cubicBezTo>
                    <a:cubicBezTo>
                      <a:pt x="882" y="77"/>
                      <a:pt x="878" y="75"/>
                      <a:pt x="875" y="69"/>
                    </a:cubicBezTo>
                    <a:cubicBezTo>
                      <a:pt x="873" y="65"/>
                      <a:pt x="872" y="59"/>
                      <a:pt x="875" y="55"/>
                    </a:cubicBezTo>
                    <a:cubicBezTo>
                      <a:pt x="880" y="49"/>
                      <a:pt x="890" y="50"/>
                      <a:pt x="892" y="57"/>
                    </a:cubicBezTo>
                    <a:cubicBezTo>
                      <a:pt x="893" y="59"/>
                      <a:pt x="892" y="63"/>
                      <a:pt x="890" y="65"/>
                    </a:cubicBezTo>
                    <a:cubicBezTo>
                      <a:pt x="889" y="66"/>
                      <a:pt x="885" y="64"/>
                      <a:pt x="883" y="64"/>
                    </a:cubicBezTo>
                    <a:cubicBezTo>
                      <a:pt x="883" y="63"/>
                      <a:pt x="883" y="62"/>
                      <a:pt x="883" y="62"/>
                    </a:cubicBezTo>
                    <a:cubicBezTo>
                      <a:pt x="885" y="62"/>
                      <a:pt x="887" y="61"/>
                      <a:pt x="892" y="61"/>
                    </a:cubicBezTo>
                    <a:cubicBezTo>
                      <a:pt x="889" y="58"/>
                      <a:pt x="888" y="56"/>
                      <a:pt x="886" y="56"/>
                    </a:cubicBezTo>
                    <a:cubicBezTo>
                      <a:pt x="884" y="55"/>
                      <a:pt x="880" y="56"/>
                      <a:pt x="878" y="58"/>
                    </a:cubicBezTo>
                    <a:cubicBezTo>
                      <a:pt x="876" y="60"/>
                      <a:pt x="876" y="65"/>
                      <a:pt x="877" y="66"/>
                    </a:cubicBezTo>
                    <a:cubicBezTo>
                      <a:pt x="880" y="69"/>
                      <a:pt x="884" y="72"/>
                      <a:pt x="887" y="71"/>
                    </a:cubicBezTo>
                    <a:cubicBezTo>
                      <a:pt x="890" y="71"/>
                      <a:pt x="894" y="67"/>
                      <a:pt x="895" y="64"/>
                    </a:cubicBezTo>
                    <a:cubicBezTo>
                      <a:pt x="897" y="58"/>
                      <a:pt x="895" y="52"/>
                      <a:pt x="890" y="48"/>
                    </a:cubicBezTo>
                    <a:cubicBezTo>
                      <a:pt x="884" y="43"/>
                      <a:pt x="878" y="41"/>
                      <a:pt x="870" y="43"/>
                    </a:cubicBezTo>
                    <a:cubicBezTo>
                      <a:pt x="866" y="44"/>
                      <a:pt x="863" y="46"/>
                      <a:pt x="859" y="47"/>
                    </a:cubicBezTo>
                    <a:cubicBezTo>
                      <a:pt x="877" y="71"/>
                      <a:pt x="876" y="83"/>
                      <a:pt x="854" y="91"/>
                    </a:cubicBezTo>
                    <a:cubicBezTo>
                      <a:pt x="851" y="91"/>
                      <a:pt x="848" y="91"/>
                      <a:pt x="845" y="91"/>
                    </a:cubicBezTo>
                    <a:cubicBezTo>
                      <a:pt x="827" y="83"/>
                      <a:pt x="824" y="79"/>
                      <a:pt x="825" y="61"/>
                    </a:cubicBezTo>
                    <a:cubicBezTo>
                      <a:pt x="822" y="60"/>
                      <a:pt x="819" y="59"/>
                      <a:pt x="816" y="58"/>
                    </a:cubicBezTo>
                    <a:cubicBezTo>
                      <a:pt x="819" y="74"/>
                      <a:pt x="815" y="83"/>
                      <a:pt x="802" y="89"/>
                    </a:cubicBezTo>
                    <a:cubicBezTo>
                      <a:pt x="800" y="89"/>
                      <a:pt x="799" y="90"/>
                      <a:pt x="797" y="91"/>
                    </a:cubicBezTo>
                    <a:cubicBezTo>
                      <a:pt x="793" y="91"/>
                      <a:pt x="790" y="91"/>
                      <a:pt x="786" y="91"/>
                    </a:cubicBezTo>
                    <a:cubicBezTo>
                      <a:pt x="785" y="90"/>
                      <a:pt x="783" y="89"/>
                      <a:pt x="781" y="89"/>
                    </a:cubicBezTo>
                    <a:cubicBezTo>
                      <a:pt x="771" y="84"/>
                      <a:pt x="767" y="74"/>
                      <a:pt x="771" y="63"/>
                    </a:cubicBezTo>
                    <a:cubicBezTo>
                      <a:pt x="774" y="57"/>
                      <a:pt x="779" y="52"/>
                      <a:pt x="782" y="47"/>
                    </a:cubicBezTo>
                    <a:cubicBezTo>
                      <a:pt x="779" y="46"/>
                      <a:pt x="775" y="44"/>
                      <a:pt x="771" y="43"/>
                    </a:cubicBezTo>
                    <a:cubicBezTo>
                      <a:pt x="763" y="41"/>
                      <a:pt x="755" y="43"/>
                      <a:pt x="750" y="49"/>
                    </a:cubicBezTo>
                    <a:cubicBezTo>
                      <a:pt x="745" y="54"/>
                      <a:pt x="744" y="60"/>
                      <a:pt x="747" y="66"/>
                    </a:cubicBezTo>
                    <a:cubicBezTo>
                      <a:pt x="749" y="68"/>
                      <a:pt x="753" y="72"/>
                      <a:pt x="756" y="71"/>
                    </a:cubicBezTo>
                    <a:cubicBezTo>
                      <a:pt x="759" y="71"/>
                      <a:pt x="763" y="68"/>
                      <a:pt x="765" y="65"/>
                    </a:cubicBezTo>
                    <a:cubicBezTo>
                      <a:pt x="766" y="63"/>
                      <a:pt x="765" y="59"/>
                      <a:pt x="763" y="57"/>
                    </a:cubicBezTo>
                    <a:cubicBezTo>
                      <a:pt x="761" y="55"/>
                      <a:pt x="757" y="55"/>
                      <a:pt x="755" y="56"/>
                    </a:cubicBezTo>
                    <a:cubicBezTo>
                      <a:pt x="753" y="56"/>
                      <a:pt x="752" y="58"/>
                      <a:pt x="750" y="61"/>
                    </a:cubicBezTo>
                    <a:cubicBezTo>
                      <a:pt x="754" y="61"/>
                      <a:pt x="757" y="61"/>
                      <a:pt x="759" y="62"/>
                    </a:cubicBezTo>
                    <a:cubicBezTo>
                      <a:pt x="757" y="66"/>
                      <a:pt x="754" y="67"/>
                      <a:pt x="751" y="64"/>
                    </a:cubicBezTo>
                    <a:cubicBezTo>
                      <a:pt x="747" y="62"/>
                      <a:pt x="748" y="59"/>
                      <a:pt x="750" y="56"/>
                    </a:cubicBezTo>
                    <a:cubicBezTo>
                      <a:pt x="753" y="52"/>
                      <a:pt x="757" y="50"/>
                      <a:pt x="761" y="52"/>
                    </a:cubicBezTo>
                    <a:cubicBezTo>
                      <a:pt x="766" y="53"/>
                      <a:pt x="768" y="56"/>
                      <a:pt x="768" y="61"/>
                    </a:cubicBezTo>
                    <a:cubicBezTo>
                      <a:pt x="769" y="70"/>
                      <a:pt x="763" y="77"/>
                      <a:pt x="755" y="77"/>
                    </a:cubicBezTo>
                    <a:cubicBezTo>
                      <a:pt x="747" y="77"/>
                      <a:pt x="742" y="71"/>
                      <a:pt x="741" y="62"/>
                    </a:cubicBezTo>
                    <a:cubicBezTo>
                      <a:pt x="741" y="50"/>
                      <a:pt x="750" y="40"/>
                      <a:pt x="763" y="40"/>
                    </a:cubicBezTo>
                    <a:cubicBezTo>
                      <a:pt x="764" y="39"/>
                      <a:pt x="766" y="40"/>
                      <a:pt x="768" y="40"/>
                    </a:cubicBezTo>
                    <a:cubicBezTo>
                      <a:pt x="761" y="23"/>
                      <a:pt x="742" y="11"/>
                      <a:pt x="726" y="13"/>
                    </a:cubicBezTo>
                    <a:cubicBezTo>
                      <a:pt x="717" y="13"/>
                      <a:pt x="710" y="18"/>
                      <a:pt x="706" y="26"/>
                    </a:cubicBezTo>
                    <a:cubicBezTo>
                      <a:pt x="702" y="33"/>
                      <a:pt x="702" y="40"/>
                      <a:pt x="707" y="46"/>
                    </a:cubicBezTo>
                    <a:cubicBezTo>
                      <a:pt x="712" y="52"/>
                      <a:pt x="721" y="54"/>
                      <a:pt x="729" y="52"/>
                    </a:cubicBezTo>
                    <a:cubicBezTo>
                      <a:pt x="736" y="50"/>
                      <a:pt x="741" y="43"/>
                      <a:pt x="741" y="36"/>
                    </a:cubicBezTo>
                    <a:cubicBezTo>
                      <a:pt x="742" y="29"/>
                      <a:pt x="737" y="24"/>
                      <a:pt x="730" y="23"/>
                    </a:cubicBezTo>
                    <a:cubicBezTo>
                      <a:pt x="724" y="22"/>
                      <a:pt x="718" y="27"/>
                      <a:pt x="717" y="33"/>
                    </a:cubicBezTo>
                    <a:cubicBezTo>
                      <a:pt x="716" y="40"/>
                      <a:pt x="718" y="42"/>
                      <a:pt x="726" y="40"/>
                    </a:cubicBezTo>
                    <a:cubicBezTo>
                      <a:pt x="725" y="37"/>
                      <a:pt x="724" y="33"/>
                      <a:pt x="722" y="30"/>
                    </a:cubicBezTo>
                    <a:cubicBezTo>
                      <a:pt x="727" y="29"/>
                      <a:pt x="731" y="29"/>
                      <a:pt x="732" y="35"/>
                    </a:cubicBezTo>
                    <a:cubicBezTo>
                      <a:pt x="732" y="39"/>
                      <a:pt x="728" y="45"/>
                      <a:pt x="724" y="44"/>
                    </a:cubicBezTo>
                    <a:cubicBezTo>
                      <a:pt x="720" y="44"/>
                      <a:pt x="716" y="42"/>
                      <a:pt x="714" y="39"/>
                    </a:cubicBezTo>
                    <a:cubicBezTo>
                      <a:pt x="712" y="37"/>
                      <a:pt x="712" y="32"/>
                      <a:pt x="714" y="29"/>
                    </a:cubicBezTo>
                    <a:cubicBezTo>
                      <a:pt x="717" y="21"/>
                      <a:pt x="730" y="17"/>
                      <a:pt x="737" y="21"/>
                    </a:cubicBezTo>
                    <a:cubicBezTo>
                      <a:pt x="741" y="23"/>
                      <a:pt x="744" y="27"/>
                      <a:pt x="745" y="30"/>
                    </a:cubicBezTo>
                    <a:cubicBezTo>
                      <a:pt x="749" y="48"/>
                      <a:pt x="738" y="61"/>
                      <a:pt x="720" y="61"/>
                    </a:cubicBezTo>
                    <a:cubicBezTo>
                      <a:pt x="703" y="61"/>
                      <a:pt x="695" y="47"/>
                      <a:pt x="701" y="29"/>
                    </a:cubicBezTo>
                    <a:cubicBezTo>
                      <a:pt x="702" y="26"/>
                      <a:pt x="703" y="24"/>
                      <a:pt x="703" y="22"/>
                    </a:cubicBezTo>
                    <a:cubicBezTo>
                      <a:pt x="704" y="16"/>
                      <a:pt x="702" y="11"/>
                      <a:pt x="697" y="9"/>
                    </a:cubicBezTo>
                    <a:cubicBezTo>
                      <a:pt x="692" y="7"/>
                      <a:pt x="687" y="6"/>
                      <a:pt x="683" y="10"/>
                    </a:cubicBezTo>
                    <a:cubicBezTo>
                      <a:pt x="679" y="14"/>
                      <a:pt x="677" y="19"/>
                      <a:pt x="680" y="24"/>
                    </a:cubicBezTo>
                    <a:cubicBezTo>
                      <a:pt x="681" y="26"/>
                      <a:pt x="683" y="28"/>
                      <a:pt x="685" y="29"/>
                    </a:cubicBezTo>
                    <a:cubicBezTo>
                      <a:pt x="688" y="29"/>
                      <a:pt x="690" y="28"/>
                      <a:pt x="692" y="26"/>
                    </a:cubicBezTo>
                    <a:cubicBezTo>
                      <a:pt x="693" y="25"/>
                      <a:pt x="693" y="22"/>
                      <a:pt x="692" y="21"/>
                    </a:cubicBezTo>
                    <a:cubicBezTo>
                      <a:pt x="690" y="19"/>
                      <a:pt x="687" y="19"/>
                      <a:pt x="683" y="18"/>
                    </a:cubicBezTo>
                    <a:cubicBezTo>
                      <a:pt x="685" y="16"/>
                      <a:pt x="688" y="13"/>
                      <a:pt x="689" y="14"/>
                    </a:cubicBezTo>
                    <a:cubicBezTo>
                      <a:pt x="692" y="15"/>
                      <a:pt x="696" y="18"/>
                      <a:pt x="696" y="20"/>
                    </a:cubicBezTo>
                    <a:cubicBezTo>
                      <a:pt x="696" y="23"/>
                      <a:pt x="694" y="28"/>
                      <a:pt x="691" y="30"/>
                    </a:cubicBezTo>
                    <a:cubicBezTo>
                      <a:pt x="687" y="34"/>
                      <a:pt x="682" y="32"/>
                      <a:pt x="679" y="29"/>
                    </a:cubicBezTo>
                    <a:cubicBezTo>
                      <a:pt x="676" y="25"/>
                      <a:pt x="674" y="21"/>
                      <a:pt x="671" y="17"/>
                    </a:cubicBezTo>
                    <a:cubicBezTo>
                      <a:pt x="671" y="16"/>
                      <a:pt x="670" y="14"/>
                      <a:pt x="669" y="13"/>
                    </a:cubicBezTo>
                    <a:cubicBezTo>
                      <a:pt x="667" y="11"/>
                      <a:pt x="665" y="9"/>
                      <a:pt x="663" y="7"/>
                    </a:cubicBezTo>
                    <a:cubicBezTo>
                      <a:pt x="662" y="10"/>
                      <a:pt x="660" y="12"/>
                      <a:pt x="658" y="16"/>
                    </a:cubicBezTo>
                    <a:cubicBezTo>
                      <a:pt x="657" y="13"/>
                      <a:pt x="655" y="10"/>
                      <a:pt x="653" y="7"/>
                    </a:cubicBezTo>
                    <a:cubicBezTo>
                      <a:pt x="649" y="8"/>
                      <a:pt x="649" y="10"/>
                      <a:pt x="657" y="18"/>
                    </a:cubicBezTo>
                    <a:cubicBezTo>
                      <a:pt x="636" y="16"/>
                      <a:pt x="616" y="13"/>
                      <a:pt x="596" y="11"/>
                    </a:cubicBezTo>
                    <a:cubicBezTo>
                      <a:pt x="578" y="9"/>
                      <a:pt x="559" y="6"/>
                      <a:pt x="541" y="6"/>
                    </a:cubicBezTo>
                    <a:cubicBezTo>
                      <a:pt x="364" y="6"/>
                      <a:pt x="186" y="6"/>
                      <a:pt x="8" y="6"/>
                    </a:cubicBezTo>
                    <a:cubicBezTo>
                      <a:pt x="6" y="6"/>
                      <a:pt x="3" y="6"/>
                      <a:pt x="0" y="6"/>
                    </a:cubicBezTo>
                    <a:cubicBezTo>
                      <a:pt x="0" y="4"/>
                      <a:pt x="0" y="2"/>
                      <a:pt x="0" y="0"/>
                    </a:cubicBezTo>
                    <a:cubicBezTo>
                      <a:pt x="547" y="0"/>
                      <a:pt x="1094" y="0"/>
                      <a:pt x="1641" y="0"/>
                    </a:cubicBezTo>
                    <a:cubicBezTo>
                      <a:pt x="1641" y="2"/>
                      <a:pt x="1641" y="4"/>
                      <a:pt x="1641" y="6"/>
                    </a:cubicBezTo>
                    <a:close/>
                    <a:moveTo>
                      <a:pt x="884" y="13"/>
                    </a:moveTo>
                    <a:cubicBezTo>
                      <a:pt x="875" y="6"/>
                      <a:pt x="870" y="8"/>
                      <a:pt x="869" y="19"/>
                    </a:cubicBezTo>
                    <a:cubicBezTo>
                      <a:pt x="868" y="31"/>
                      <a:pt x="855" y="37"/>
                      <a:pt x="843" y="30"/>
                    </a:cubicBezTo>
                    <a:cubicBezTo>
                      <a:pt x="839" y="27"/>
                      <a:pt x="836" y="24"/>
                      <a:pt x="838" y="19"/>
                    </a:cubicBezTo>
                    <a:cubicBezTo>
                      <a:pt x="839" y="15"/>
                      <a:pt x="842" y="11"/>
                      <a:pt x="846" y="10"/>
                    </a:cubicBezTo>
                    <a:cubicBezTo>
                      <a:pt x="849" y="9"/>
                      <a:pt x="854" y="11"/>
                      <a:pt x="857" y="13"/>
                    </a:cubicBezTo>
                    <a:cubicBezTo>
                      <a:pt x="862" y="17"/>
                      <a:pt x="860" y="25"/>
                      <a:pt x="854" y="26"/>
                    </a:cubicBezTo>
                    <a:cubicBezTo>
                      <a:pt x="852" y="26"/>
                      <a:pt x="850" y="26"/>
                      <a:pt x="848" y="24"/>
                    </a:cubicBezTo>
                    <a:cubicBezTo>
                      <a:pt x="847" y="23"/>
                      <a:pt x="846" y="20"/>
                      <a:pt x="847" y="19"/>
                    </a:cubicBezTo>
                    <a:cubicBezTo>
                      <a:pt x="848" y="18"/>
                      <a:pt x="850" y="17"/>
                      <a:pt x="852" y="16"/>
                    </a:cubicBezTo>
                    <a:cubicBezTo>
                      <a:pt x="852" y="19"/>
                      <a:pt x="852" y="20"/>
                      <a:pt x="851" y="22"/>
                    </a:cubicBezTo>
                    <a:cubicBezTo>
                      <a:pt x="852" y="22"/>
                      <a:pt x="853" y="22"/>
                      <a:pt x="854" y="23"/>
                    </a:cubicBezTo>
                    <a:cubicBezTo>
                      <a:pt x="854" y="20"/>
                      <a:pt x="856" y="16"/>
                      <a:pt x="855" y="15"/>
                    </a:cubicBezTo>
                    <a:cubicBezTo>
                      <a:pt x="853" y="14"/>
                      <a:pt x="849" y="12"/>
                      <a:pt x="846" y="13"/>
                    </a:cubicBezTo>
                    <a:cubicBezTo>
                      <a:pt x="841" y="16"/>
                      <a:pt x="840" y="25"/>
                      <a:pt x="846" y="28"/>
                    </a:cubicBezTo>
                    <a:cubicBezTo>
                      <a:pt x="850" y="29"/>
                      <a:pt x="856" y="29"/>
                      <a:pt x="859" y="27"/>
                    </a:cubicBezTo>
                    <a:cubicBezTo>
                      <a:pt x="862" y="26"/>
                      <a:pt x="863" y="20"/>
                      <a:pt x="863" y="16"/>
                    </a:cubicBezTo>
                    <a:cubicBezTo>
                      <a:pt x="862" y="8"/>
                      <a:pt x="858" y="6"/>
                      <a:pt x="846" y="6"/>
                    </a:cubicBezTo>
                    <a:cubicBezTo>
                      <a:pt x="836" y="6"/>
                      <a:pt x="829" y="15"/>
                      <a:pt x="832" y="24"/>
                    </a:cubicBezTo>
                    <a:cubicBezTo>
                      <a:pt x="836" y="36"/>
                      <a:pt x="846" y="40"/>
                      <a:pt x="856" y="43"/>
                    </a:cubicBezTo>
                    <a:cubicBezTo>
                      <a:pt x="865" y="45"/>
                      <a:pt x="869" y="38"/>
                      <a:pt x="873" y="32"/>
                    </a:cubicBezTo>
                    <a:cubicBezTo>
                      <a:pt x="880" y="21"/>
                      <a:pt x="888" y="11"/>
                      <a:pt x="901" y="6"/>
                    </a:cubicBezTo>
                    <a:cubicBezTo>
                      <a:pt x="895" y="6"/>
                      <a:pt x="889" y="6"/>
                      <a:pt x="883" y="6"/>
                    </a:cubicBezTo>
                    <a:cubicBezTo>
                      <a:pt x="883" y="9"/>
                      <a:pt x="883" y="11"/>
                      <a:pt x="884" y="13"/>
                    </a:cubicBezTo>
                    <a:close/>
                    <a:moveTo>
                      <a:pt x="742" y="6"/>
                    </a:moveTo>
                    <a:cubicBezTo>
                      <a:pt x="754" y="11"/>
                      <a:pt x="762" y="21"/>
                      <a:pt x="768" y="32"/>
                    </a:cubicBezTo>
                    <a:cubicBezTo>
                      <a:pt x="770" y="34"/>
                      <a:pt x="771" y="36"/>
                      <a:pt x="772" y="38"/>
                    </a:cubicBezTo>
                    <a:cubicBezTo>
                      <a:pt x="776" y="43"/>
                      <a:pt x="781" y="45"/>
                      <a:pt x="787" y="42"/>
                    </a:cubicBezTo>
                    <a:cubicBezTo>
                      <a:pt x="793" y="39"/>
                      <a:pt x="800" y="36"/>
                      <a:pt x="806" y="31"/>
                    </a:cubicBezTo>
                    <a:cubicBezTo>
                      <a:pt x="812" y="25"/>
                      <a:pt x="811" y="13"/>
                      <a:pt x="804" y="9"/>
                    </a:cubicBezTo>
                    <a:cubicBezTo>
                      <a:pt x="800" y="6"/>
                      <a:pt x="794" y="7"/>
                      <a:pt x="789" y="6"/>
                    </a:cubicBezTo>
                    <a:cubicBezTo>
                      <a:pt x="783" y="5"/>
                      <a:pt x="781" y="9"/>
                      <a:pt x="779" y="14"/>
                    </a:cubicBezTo>
                    <a:cubicBezTo>
                      <a:pt x="777" y="19"/>
                      <a:pt x="777" y="24"/>
                      <a:pt x="782" y="27"/>
                    </a:cubicBezTo>
                    <a:cubicBezTo>
                      <a:pt x="786" y="30"/>
                      <a:pt x="791" y="31"/>
                      <a:pt x="796" y="28"/>
                    </a:cubicBezTo>
                    <a:cubicBezTo>
                      <a:pt x="798" y="26"/>
                      <a:pt x="799" y="22"/>
                      <a:pt x="799" y="20"/>
                    </a:cubicBezTo>
                    <a:cubicBezTo>
                      <a:pt x="799" y="17"/>
                      <a:pt x="796" y="14"/>
                      <a:pt x="794" y="13"/>
                    </a:cubicBezTo>
                    <a:cubicBezTo>
                      <a:pt x="792" y="12"/>
                      <a:pt x="788" y="14"/>
                      <a:pt x="787" y="16"/>
                    </a:cubicBezTo>
                    <a:cubicBezTo>
                      <a:pt x="786" y="17"/>
                      <a:pt x="787" y="20"/>
                      <a:pt x="787" y="22"/>
                    </a:cubicBezTo>
                    <a:cubicBezTo>
                      <a:pt x="788" y="22"/>
                      <a:pt x="789" y="22"/>
                      <a:pt x="790" y="22"/>
                    </a:cubicBezTo>
                    <a:cubicBezTo>
                      <a:pt x="790" y="20"/>
                      <a:pt x="789" y="19"/>
                      <a:pt x="789" y="17"/>
                    </a:cubicBezTo>
                    <a:cubicBezTo>
                      <a:pt x="790" y="16"/>
                      <a:pt x="790" y="16"/>
                      <a:pt x="791" y="16"/>
                    </a:cubicBezTo>
                    <a:cubicBezTo>
                      <a:pt x="792" y="18"/>
                      <a:pt x="795" y="21"/>
                      <a:pt x="795" y="22"/>
                    </a:cubicBezTo>
                    <a:cubicBezTo>
                      <a:pt x="793" y="24"/>
                      <a:pt x="791" y="26"/>
                      <a:pt x="788" y="26"/>
                    </a:cubicBezTo>
                    <a:cubicBezTo>
                      <a:pt x="784" y="27"/>
                      <a:pt x="779" y="20"/>
                      <a:pt x="782" y="16"/>
                    </a:cubicBezTo>
                    <a:cubicBezTo>
                      <a:pt x="784" y="13"/>
                      <a:pt x="789" y="10"/>
                      <a:pt x="792" y="9"/>
                    </a:cubicBezTo>
                    <a:cubicBezTo>
                      <a:pt x="798" y="8"/>
                      <a:pt x="801" y="12"/>
                      <a:pt x="803" y="17"/>
                    </a:cubicBezTo>
                    <a:cubicBezTo>
                      <a:pt x="805" y="22"/>
                      <a:pt x="804" y="26"/>
                      <a:pt x="800" y="29"/>
                    </a:cubicBezTo>
                    <a:cubicBezTo>
                      <a:pt x="795" y="33"/>
                      <a:pt x="789" y="34"/>
                      <a:pt x="782" y="32"/>
                    </a:cubicBezTo>
                    <a:cubicBezTo>
                      <a:pt x="776" y="30"/>
                      <a:pt x="773" y="25"/>
                      <a:pt x="772" y="19"/>
                    </a:cubicBezTo>
                    <a:cubicBezTo>
                      <a:pt x="772" y="15"/>
                      <a:pt x="770" y="11"/>
                      <a:pt x="768" y="10"/>
                    </a:cubicBezTo>
                    <a:cubicBezTo>
                      <a:pt x="766" y="8"/>
                      <a:pt x="761" y="10"/>
                      <a:pt x="758" y="11"/>
                    </a:cubicBezTo>
                    <a:cubicBezTo>
                      <a:pt x="758" y="10"/>
                      <a:pt x="758" y="8"/>
                      <a:pt x="758" y="6"/>
                    </a:cubicBezTo>
                    <a:cubicBezTo>
                      <a:pt x="753" y="6"/>
                      <a:pt x="747" y="6"/>
                      <a:pt x="742" y="6"/>
                    </a:cubicBezTo>
                    <a:close/>
                    <a:moveTo>
                      <a:pt x="807" y="36"/>
                    </a:moveTo>
                    <a:cubicBezTo>
                      <a:pt x="798" y="41"/>
                      <a:pt x="790" y="46"/>
                      <a:pt x="783" y="51"/>
                    </a:cubicBezTo>
                    <a:cubicBezTo>
                      <a:pt x="776" y="57"/>
                      <a:pt x="774" y="65"/>
                      <a:pt x="777" y="71"/>
                    </a:cubicBezTo>
                    <a:cubicBezTo>
                      <a:pt x="781" y="79"/>
                      <a:pt x="789" y="84"/>
                      <a:pt x="798" y="84"/>
                    </a:cubicBezTo>
                    <a:cubicBezTo>
                      <a:pt x="805" y="83"/>
                      <a:pt x="810" y="79"/>
                      <a:pt x="813" y="70"/>
                    </a:cubicBezTo>
                    <a:cubicBezTo>
                      <a:pt x="815" y="63"/>
                      <a:pt x="813" y="57"/>
                      <a:pt x="808" y="54"/>
                    </a:cubicBezTo>
                    <a:cubicBezTo>
                      <a:pt x="802" y="50"/>
                      <a:pt x="794" y="50"/>
                      <a:pt x="789" y="56"/>
                    </a:cubicBezTo>
                    <a:cubicBezTo>
                      <a:pt x="787" y="57"/>
                      <a:pt x="786" y="61"/>
                      <a:pt x="787" y="63"/>
                    </a:cubicBezTo>
                    <a:cubicBezTo>
                      <a:pt x="789" y="65"/>
                      <a:pt x="792" y="67"/>
                      <a:pt x="795" y="67"/>
                    </a:cubicBezTo>
                    <a:cubicBezTo>
                      <a:pt x="797" y="68"/>
                      <a:pt x="799" y="65"/>
                      <a:pt x="800" y="63"/>
                    </a:cubicBezTo>
                    <a:cubicBezTo>
                      <a:pt x="799" y="61"/>
                      <a:pt x="797" y="60"/>
                      <a:pt x="795" y="58"/>
                    </a:cubicBezTo>
                    <a:cubicBezTo>
                      <a:pt x="797" y="57"/>
                      <a:pt x="801" y="57"/>
                      <a:pt x="802" y="58"/>
                    </a:cubicBezTo>
                    <a:cubicBezTo>
                      <a:pt x="803" y="61"/>
                      <a:pt x="803" y="65"/>
                      <a:pt x="801" y="67"/>
                    </a:cubicBezTo>
                    <a:cubicBezTo>
                      <a:pt x="798" y="71"/>
                      <a:pt x="791" y="71"/>
                      <a:pt x="787" y="67"/>
                    </a:cubicBezTo>
                    <a:cubicBezTo>
                      <a:pt x="783" y="64"/>
                      <a:pt x="783" y="58"/>
                      <a:pt x="787" y="54"/>
                    </a:cubicBezTo>
                    <a:cubicBezTo>
                      <a:pt x="793" y="48"/>
                      <a:pt x="799" y="46"/>
                      <a:pt x="808" y="49"/>
                    </a:cubicBezTo>
                    <a:cubicBezTo>
                      <a:pt x="807" y="45"/>
                      <a:pt x="807" y="41"/>
                      <a:pt x="807" y="36"/>
                    </a:cubicBezTo>
                    <a:close/>
                    <a:moveTo>
                      <a:pt x="834" y="49"/>
                    </a:moveTo>
                    <a:cubicBezTo>
                      <a:pt x="844" y="45"/>
                      <a:pt x="851" y="49"/>
                      <a:pt x="856" y="56"/>
                    </a:cubicBezTo>
                    <a:cubicBezTo>
                      <a:pt x="858" y="57"/>
                      <a:pt x="858" y="62"/>
                      <a:pt x="857" y="64"/>
                    </a:cubicBezTo>
                    <a:cubicBezTo>
                      <a:pt x="854" y="67"/>
                      <a:pt x="850" y="69"/>
                      <a:pt x="846" y="70"/>
                    </a:cubicBezTo>
                    <a:cubicBezTo>
                      <a:pt x="844" y="70"/>
                      <a:pt x="840" y="67"/>
                      <a:pt x="839" y="64"/>
                    </a:cubicBezTo>
                    <a:cubicBezTo>
                      <a:pt x="838" y="63"/>
                      <a:pt x="840" y="59"/>
                      <a:pt x="841" y="57"/>
                    </a:cubicBezTo>
                    <a:cubicBezTo>
                      <a:pt x="842" y="56"/>
                      <a:pt x="845" y="57"/>
                      <a:pt x="846" y="57"/>
                    </a:cubicBezTo>
                    <a:cubicBezTo>
                      <a:pt x="844" y="60"/>
                      <a:pt x="841" y="63"/>
                      <a:pt x="842" y="64"/>
                    </a:cubicBezTo>
                    <a:cubicBezTo>
                      <a:pt x="843" y="68"/>
                      <a:pt x="847" y="69"/>
                      <a:pt x="850" y="67"/>
                    </a:cubicBezTo>
                    <a:cubicBezTo>
                      <a:pt x="854" y="65"/>
                      <a:pt x="857" y="63"/>
                      <a:pt x="855" y="58"/>
                    </a:cubicBezTo>
                    <a:cubicBezTo>
                      <a:pt x="853" y="54"/>
                      <a:pt x="844" y="50"/>
                      <a:pt x="839" y="51"/>
                    </a:cubicBezTo>
                    <a:cubicBezTo>
                      <a:pt x="832" y="53"/>
                      <a:pt x="828" y="58"/>
                      <a:pt x="828" y="63"/>
                    </a:cubicBezTo>
                    <a:cubicBezTo>
                      <a:pt x="827" y="71"/>
                      <a:pt x="833" y="81"/>
                      <a:pt x="840" y="83"/>
                    </a:cubicBezTo>
                    <a:cubicBezTo>
                      <a:pt x="848" y="85"/>
                      <a:pt x="858" y="81"/>
                      <a:pt x="863" y="74"/>
                    </a:cubicBezTo>
                    <a:cubicBezTo>
                      <a:pt x="868" y="67"/>
                      <a:pt x="867" y="59"/>
                      <a:pt x="860" y="52"/>
                    </a:cubicBezTo>
                    <a:cubicBezTo>
                      <a:pt x="853" y="47"/>
                      <a:pt x="845" y="42"/>
                      <a:pt x="836" y="36"/>
                    </a:cubicBezTo>
                    <a:cubicBezTo>
                      <a:pt x="836" y="40"/>
                      <a:pt x="836" y="42"/>
                      <a:pt x="836" y="43"/>
                    </a:cubicBezTo>
                    <a:cubicBezTo>
                      <a:pt x="836" y="45"/>
                      <a:pt x="835" y="46"/>
                      <a:pt x="834" y="49"/>
                    </a:cubicBezTo>
                    <a:close/>
                    <a:moveTo>
                      <a:pt x="830" y="51"/>
                    </a:moveTo>
                    <a:cubicBezTo>
                      <a:pt x="827" y="51"/>
                      <a:pt x="825" y="51"/>
                      <a:pt x="823" y="51"/>
                    </a:cubicBezTo>
                    <a:cubicBezTo>
                      <a:pt x="817" y="51"/>
                      <a:pt x="813" y="44"/>
                      <a:pt x="817" y="39"/>
                    </a:cubicBezTo>
                    <a:cubicBezTo>
                      <a:pt x="817" y="37"/>
                      <a:pt x="819" y="36"/>
                      <a:pt x="820" y="36"/>
                    </a:cubicBezTo>
                    <a:cubicBezTo>
                      <a:pt x="822" y="36"/>
                      <a:pt x="823" y="38"/>
                      <a:pt x="824" y="39"/>
                    </a:cubicBezTo>
                    <a:cubicBezTo>
                      <a:pt x="822" y="40"/>
                      <a:pt x="820" y="41"/>
                      <a:pt x="819" y="43"/>
                    </a:cubicBezTo>
                    <a:cubicBezTo>
                      <a:pt x="818" y="44"/>
                      <a:pt x="820" y="46"/>
                      <a:pt x="821" y="47"/>
                    </a:cubicBezTo>
                    <a:cubicBezTo>
                      <a:pt x="823" y="48"/>
                      <a:pt x="826" y="48"/>
                      <a:pt x="826" y="48"/>
                    </a:cubicBezTo>
                    <a:cubicBezTo>
                      <a:pt x="827" y="44"/>
                      <a:pt x="829" y="40"/>
                      <a:pt x="828" y="36"/>
                    </a:cubicBezTo>
                    <a:cubicBezTo>
                      <a:pt x="828" y="34"/>
                      <a:pt x="824" y="30"/>
                      <a:pt x="822" y="31"/>
                    </a:cubicBezTo>
                    <a:cubicBezTo>
                      <a:pt x="819" y="31"/>
                      <a:pt x="815" y="34"/>
                      <a:pt x="814" y="37"/>
                    </a:cubicBezTo>
                    <a:cubicBezTo>
                      <a:pt x="812" y="43"/>
                      <a:pt x="813" y="49"/>
                      <a:pt x="818" y="54"/>
                    </a:cubicBezTo>
                    <a:cubicBezTo>
                      <a:pt x="823" y="59"/>
                      <a:pt x="826" y="59"/>
                      <a:pt x="830" y="51"/>
                    </a:cubicBezTo>
                    <a:close/>
                    <a:moveTo>
                      <a:pt x="812" y="6"/>
                    </a:moveTo>
                    <a:cubicBezTo>
                      <a:pt x="818" y="13"/>
                      <a:pt x="818" y="20"/>
                      <a:pt x="815" y="28"/>
                    </a:cubicBezTo>
                    <a:cubicBezTo>
                      <a:pt x="819" y="28"/>
                      <a:pt x="822" y="27"/>
                      <a:pt x="824" y="27"/>
                    </a:cubicBezTo>
                    <a:cubicBezTo>
                      <a:pt x="825" y="20"/>
                      <a:pt x="826" y="13"/>
                      <a:pt x="827" y="6"/>
                    </a:cubicBezTo>
                    <a:cubicBezTo>
                      <a:pt x="823" y="6"/>
                      <a:pt x="818" y="6"/>
                      <a:pt x="812" y="6"/>
                    </a:cubicBezTo>
                    <a:close/>
                    <a:moveTo>
                      <a:pt x="939" y="7"/>
                    </a:moveTo>
                    <a:cubicBezTo>
                      <a:pt x="931" y="7"/>
                      <a:pt x="923" y="7"/>
                      <a:pt x="916" y="7"/>
                    </a:cubicBezTo>
                    <a:cubicBezTo>
                      <a:pt x="922" y="10"/>
                      <a:pt x="928" y="14"/>
                      <a:pt x="934" y="17"/>
                    </a:cubicBezTo>
                    <a:cubicBezTo>
                      <a:pt x="936" y="14"/>
                      <a:pt x="937" y="11"/>
                      <a:pt x="939" y="7"/>
                    </a:cubicBezTo>
                    <a:close/>
                    <a:moveTo>
                      <a:pt x="707" y="17"/>
                    </a:moveTo>
                    <a:cubicBezTo>
                      <a:pt x="713" y="13"/>
                      <a:pt x="718" y="10"/>
                      <a:pt x="724" y="6"/>
                    </a:cubicBezTo>
                    <a:cubicBezTo>
                      <a:pt x="717" y="6"/>
                      <a:pt x="710" y="6"/>
                      <a:pt x="703" y="6"/>
                    </a:cubicBezTo>
                    <a:cubicBezTo>
                      <a:pt x="704" y="10"/>
                      <a:pt x="706" y="14"/>
                      <a:pt x="707" y="17"/>
                    </a:cubicBezTo>
                    <a:close/>
                    <a:moveTo>
                      <a:pt x="960" y="7"/>
                    </a:moveTo>
                    <a:cubicBezTo>
                      <a:pt x="961" y="9"/>
                      <a:pt x="963" y="12"/>
                      <a:pt x="965" y="14"/>
                    </a:cubicBezTo>
                    <a:cubicBezTo>
                      <a:pt x="967" y="12"/>
                      <a:pt x="969" y="9"/>
                      <a:pt x="971" y="7"/>
                    </a:cubicBezTo>
                    <a:cubicBezTo>
                      <a:pt x="967" y="7"/>
                      <a:pt x="964" y="7"/>
                      <a:pt x="960" y="7"/>
                    </a:cubicBezTo>
                    <a:close/>
                    <a:moveTo>
                      <a:pt x="677" y="14"/>
                    </a:moveTo>
                    <a:cubicBezTo>
                      <a:pt x="678" y="11"/>
                      <a:pt x="679" y="9"/>
                      <a:pt x="681" y="7"/>
                    </a:cubicBezTo>
                    <a:cubicBezTo>
                      <a:pt x="678" y="7"/>
                      <a:pt x="675" y="7"/>
                      <a:pt x="671" y="7"/>
                    </a:cubicBezTo>
                    <a:cubicBezTo>
                      <a:pt x="673" y="9"/>
                      <a:pt x="674" y="11"/>
                      <a:pt x="677" y="1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文本框 17"/>
            <p:cNvSpPr txBox="1"/>
            <p:nvPr/>
          </p:nvSpPr>
          <p:spPr>
            <a:xfrm>
              <a:off x="5929011" y="2304808"/>
              <a:ext cx="2396588" cy="204374"/>
            </a:xfrm>
            <a:prstGeom prst="rect">
              <a:avLst/>
            </a:prstGeom>
            <a:noFill/>
          </p:spPr>
          <p:txBody>
            <a:bodyPr wrap="square" rtlCol="0">
              <a:spAutoFit/>
            </a:bodyPr>
            <a:lstStyle>
              <a:defPPr>
                <a:defRPr lang="zh-CN"/>
              </a:defPPr>
              <a:lvl1pPr>
                <a:defRPr sz="2000">
                  <a:latin typeface="Vivaldi" panose="03020602050506090804" pitchFamily="66" charset="0"/>
                </a:defRPr>
              </a:lvl1pPr>
            </a:lstStyle>
            <a:p>
              <a:pPr algn="dist"/>
              <a:r>
                <a:rPr lang="en-US" altLang="zh-CN" sz="1600" dirty="0">
                  <a:solidFill>
                    <a:schemeClr val="accent1">
                      <a:alpha val="57000"/>
                    </a:schemeClr>
                  </a:solidFill>
                  <a:latin typeface="Times New Roman" panose="02020603050405020304" pitchFamily="18" charset="0"/>
                  <a:cs typeface="Times New Roman" panose="02020603050405020304" pitchFamily="18" charset="0"/>
                </a:rPr>
                <a:t>Add a title here</a:t>
              </a:r>
              <a:endParaRPr lang="zh-CN" altLang="en-US" sz="1600" dirty="0">
                <a:solidFill>
                  <a:schemeClr val="accent1">
                    <a:alpha val="57000"/>
                  </a:schemeClr>
                </a:solidFill>
                <a:latin typeface="Times New Roman" panose="02020603050405020304" pitchFamily="18" charset="0"/>
                <a:cs typeface="Times New Roman" panose="02020603050405020304" pitchFamily="18"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barn(outVertical)">
                                      <p:cBhvr>
                                        <p:cTn id="11" dur="500"/>
                                        <p:tgtEl>
                                          <p:spTgt spid="23"/>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淘宝店chenying0907 2"/>
          <p:cNvGrpSpPr/>
          <p:nvPr/>
        </p:nvGrpSpPr>
        <p:grpSpPr>
          <a:xfrm>
            <a:off x="4188692" y="1907762"/>
            <a:ext cx="4461386" cy="3572376"/>
            <a:chOff x="4188692" y="1907762"/>
            <a:chExt cx="4461386" cy="3572376"/>
          </a:xfrm>
        </p:grpSpPr>
        <p:pic>
          <p:nvPicPr>
            <p:cNvPr id="65" name="图片 64"/>
            <p:cNvPicPr>
              <a:picLocks noChangeAspect="1"/>
            </p:cNvPicPr>
            <p:nvPr/>
          </p:nvPicPr>
          <p:blipFill rotWithShape="1">
            <a:blip r:embed="rId2" cstate="print">
              <a:extLst>
                <a:ext uri="{28A0092B-C50C-407E-A947-70E740481C1C}">
                  <a14:useLocalDpi xmlns:a14="http://schemas.microsoft.com/office/drawing/2010/main" val="0"/>
                </a:ext>
              </a:extLst>
            </a:blip>
            <a:srcRect l="-3057" t="-2080" r="-1"/>
            <a:stretch>
              <a:fillRect/>
            </a:stretch>
          </p:blipFill>
          <p:spPr>
            <a:xfrm rot="20247617">
              <a:off x="4188692" y="1907762"/>
              <a:ext cx="4461386" cy="3572376"/>
            </a:xfrm>
            <a:prstGeom prst="rect">
              <a:avLst/>
            </a:prstGeom>
          </p:spPr>
        </p:pic>
        <p:grpSp>
          <p:nvGrpSpPr>
            <p:cNvPr id="16" name="淘宝店chenying0907 15"/>
            <p:cNvGrpSpPr/>
            <p:nvPr/>
          </p:nvGrpSpPr>
          <p:grpSpPr>
            <a:xfrm>
              <a:off x="4696048" y="2719820"/>
              <a:ext cx="2885844" cy="2352594"/>
              <a:chOff x="4696048" y="2688487"/>
              <a:chExt cx="2885844" cy="2352594"/>
            </a:xfrm>
          </p:grpSpPr>
          <p:grpSp>
            <p:nvGrpSpPr>
              <p:cNvPr id="20" name="淘宝店chenying0907 19"/>
              <p:cNvGrpSpPr/>
              <p:nvPr/>
            </p:nvGrpSpPr>
            <p:grpSpPr>
              <a:xfrm>
                <a:off x="4696048" y="2688487"/>
                <a:ext cx="2885844" cy="2352594"/>
                <a:chOff x="4593874" y="2339963"/>
                <a:chExt cx="2885844" cy="2352594"/>
              </a:xfrm>
            </p:grpSpPr>
            <p:grpSp>
              <p:nvGrpSpPr>
                <p:cNvPr id="25" name="Group 4"/>
                <p:cNvGrpSpPr>
                  <a:grpSpLocks noChangeAspect="1"/>
                </p:cNvGrpSpPr>
                <p:nvPr/>
              </p:nvGrpSpPr>
              <p:grpSpPr bwMode="auto">
                <a:xfrm>
                  <a:off x="4593874" y="2339963"/>
                  <a:ext cx="2885844" cy="2352594"/>
                  <a:chOff x="448" y="-601"/>
                  <a:chExt cx="6781" cy="5528"/>
                </a:xfrm>
              </p:grpSpPr>
              <p:sp>
                <p:nvSpPr>
                  <p:cNvPr id="29" name="Freeform 5"/>
                  <p:cNvSpPr/>
                  <p:nvPr/>
                </p:nvSpPr>
                <p:spPr bwMode="auto">
                  <a:xfrm>
                    <a:off x="448" y="-601"/>
                    <a:ext cx="6781" cy="5528"/>
                  </a:xfrm>
                  <a:custGeom>
                    <a:avLst/>
                    <a:gdLst>
                      <a:gd name="T0" fmla="*/ 506 w 2765"/>
                      <a:gd name="T1" fmla="*/ 1887 h 2253"/>
                      <a:gd name="T2" fmla="*/ 1373 w 2765"/>
                      <a:gd name="T3" fmla="*/ 2253 h 2253"/>
                      <a:gd name="T4" fmla="*/ 2240 w 2765"/>
                      <a:gd name="T5" fmla="*/ 1887 h 2253"/>
                      <a:gd name="T6" fmla="*/ 2240 w 2765"/>
                      <a:gd name="T7" fmla="*/ 1887 h 2253"/>
                      <a:gd name="T8" fmla="*/ 2418 w 2765"/>
                      <a:gd name="T9" fmla="*/ 1861 h 2253"/>
                      <a:gd name="T10" fmla="*/ 2665 w 2765"/>
                      <a:gd name="T11" fmla="*/ 1507 h 2253"/>
                      <a:gd name="T12" fmla="*/ 2649 w 2765"/>
                      <a:gd name="T13" fmla="*/ 1201 h 2253"/>
                      <a:gd name="T14" fmla="*/ 2765 w 2765"/>
                      <a:gd name="T15" fmla="*/ 1101 h 2253"/>
                      <a:gd name="T16" fmla="*/ 2649 w 2765"/>
                      <a:gd name="T17" fmla="*/ 1001 h 2253"/>
                      <a:gd name="T18" fmla="*/ 2665 w 2765"/>
                      <a:gd name="T19" fmla="*/ 695 h 2253"/>
                      <a:gd name="T20" fmla="*/ 2418 w 2765"/>
                      <a:gd name="T21" fmla="*/ 341 h 2253"/>
                      <a:gd name="T22" fmla="*/ 2195 w 2765"/>
                      <a:gd name="T23" fmla="*/ 316 h 2253"/>
                      <a:gd name="T24" fmla="*/ 2194 w 2765"/>
                      <a:gd name="T25" fmla="*/ 316 h 2253"/>
                      <a:gd name="T26" fmla="*/ 1373 w 2765"/>
                      <a:gd name="T27" fmla="*/ 0 h 2253"/>
                      <a:gd name="T28" fmla="*/ 553 w 2765"/>
                      <a:gd name="T29" fmla="*/ 315 h 2253"/>
                      <a:gd name="T30" fmla="*/ 552 w 2765"/>
                      <a:gd name="T31" fmla="*/ 315 h 2253"/>
                      <a:gd name="T32" fmla="*/ 348 w 2765"/>
                      <a:gd name="T33" fmla="*/ 341 h 2253"/>
                      <a:gd name="T34" fmla="*/ 101 w 2765"/>
                      <a:gd name="T35" fmla="*/ 695 h 2253"/>
                      <a:gd name="T36" fmla="*/ 117 w 2765"/>
                      <a:gd name="T37" fmla="*/ 1001 h 2253"/>
                      <a:gd name="T38" fmla="*/ 0 w 2765"/>
                      <a:gd name="T39" fmla="*/ 1101 h 2253"/>
                      <a:gd name="T40" fmla="*/ 117 w 2765"/>
                      <a:gd name="T41" fmla="*/ 1201 h 2253"/>
                      <a:gd name="T42" fmla="*/ 101 w 2765"/>
                      <a:gd name="T43" fmla="*/ 1507 h 2253"/>
                      <a:gd name="T44" fmla="*/ 348 w 2765"/>
                      <a:gd name="T45" fmla="*/ 1861 h 2253"/>
                      <a:gd name="T46" fmla="*/ 506 w 2765"/>
                      <a:gd name="T47" fmla="*/ 1886 h 2253"/>
                      <a:gd name="T48" fmla="*/ 506 w 2765"/>
                      <a:gd name="T49" fmla="*/ 1887 h 2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65" h="2253">
                        <a:moveTo>
                          <a:pt x="506" y="1887"/>
                        </a:moveTo>
                        <a:cubicBezTo>
                          <a:pt x="697" y="2108"/>
                          <a:pt x="1014" y="2253"/>
                          <a:pt x="1373" y="2253"/>
                        </a:cubicBezTo>
                        <a:cubicBezTo>
                          <a:pt x="1732" y="2253"/>
                          <a:pt x="2049" y="2108"/>
                          <a:pt x="2240" y="1887"/>
                        </a:cubicBezTo>
                        <a:cubicBezTo>
                          <a:pt x="2240" y="1887"/>
                          <a:pt x="2240" y="1887"/>
                          <a:pt x="2240" y="1887"/>
                        </a:cubicBezTo>
                        <a:cubicBezTo>
                          <a:pt x="2299" y="1887"/>
                          <a:pt x="2358" y="1880"/>
                          <a:pt x="2418" y="1861"/>
                        </a:cubicBezTo>
                        <a:cubicBezTo>
                          <a:pt x="2589" y="1808"/>
                          <a:pt x="2667" y="1656"/>
                          <a:pt x="2665" y="1507"/>
                        </a:cubicBezTo>
                        <a:cubicBezTo>
                          <a:pt x="2662" y="1373"/>
                          <a:pt x="2610" y="1290"/>
                          <a:pt x="2649" y="1201"/>
                        </a:cubicBezTo>
                        <a:cubicBezTo>
                          <a:pt x="2686" y="1115"/>
                          <a:pt x="2765" y="1101"/>
                          <a:pt x="2765" y="1101"/>
                        </a:cubicBezTo>
                        <a:cubicBezTo>
                          <a:pt x="2765" y="1101"/>
                          <a:pt x="2686" y="1087"/>
                          <a:pt x="2649" y="1001"/>
                        </a:cubicBezTo>
                        <a:cubicBezTo>
                          <a:pt x="2610" y="912"/>
                          <a:pt x="2662" y="830"/>
                          <a:pt x="2665" y="695"/>
                        </a:cubicBezTo>
                        <a:cubicBezTo>
                          <a:pt x="2667" y="546"/>
                          <a:pt x="2589" y="394"/>
                          <a:pt x="2418" y="341"/>
                        </a:cubicBezTo>
                        <a:cubicBezTo>
                          <a:pt x="2343" y="317"/>
                          <a:pt x="2267" y="312"/>
                          <a:pt x="2195" y="316"/>
                        </a:cubicBezTo>
                        <a:cubicBezTo>
                          <a:pt x="2194" y="316"/>
                          <a:pt x="2194" y="316"/>
                          <a:pt x="2194" y="316"/>
                        </a:cubicBezTo>
                        <a:cubicBezTo>
                          <a:pt x="2001" y="123"/>
                          <a:pt x="1705" y="0"/>
                          <a:pt x="1373" y="0"/>
                        </a:cubicBezTo>
                        <a:cubicBezTo>
                          <a:pt x="1042" y="0"/>
                          <a:pt x="747" y="123"/>
                          <a:pt x="553" y="315"/>
                        </a:cubicBezTo>
                        <a:cubicBezTo>
                          <a:pt x="552" y="315"/>
                          <a:pt x="552" y="315"/>
                          <a:pt x="552" y="315"/>
                        </a:cubicBezTo>
                        <a:cubicBezTo>
                          <a:pt x="486" y="313"/>
                          <a:pt x="417" y="319"/>
                          <a:pt x="348" y="341"/>
                        </a:cubicBezTo>
                        <a:cubicBezTo>
                          <a:pt x="177" y="394"/>
                          <a:pt x="99" y="546"/>
                          <a:pt x="101" y="695"/>
                        </a:cubicBezTo>
                        <a:cubicBezTo>
                          <a:pt x="104" y="830"/>
                          <a:pt x="155" y="912"/>
                          <a:pt x="117" y="1001"/>
                        </a:cubicBezTo>
                        <a:cubicBezTo>
                          <a:pt x="80" y="1087"/>
                          <a:pt x="0" y="1101"/>
                          <a:pt x="0" y="1101"/>
                        </a:cubicBezTo>
                        <a:cubicBezTo>
                          <a:pt x="0" y="1101"/>
                          <a:pt x="80" y="1115"/>
                          <a:pt x="117" y="1201"/>
                        </a:cubicBezTo>
                        <a:cubicBezTo>
                          <a:pt x="155" y="1290"/>
                          <a:pt x="104" y="1373"/>
                          <a:pt x="101" y="1507"/>
                        </a:cubicBezTo>
                        <a:cubicBezTo>
                          <a:pt x="99" y="1656"/>
                          <a:pt x="177" y="1808"/>
                          <a:pt x="348" y="1861"/>
                        </a:cubicBezTo>
                        <a:cubicBezTo>
                          <a:pt x="401" y="1878"/>
                          <a:pt x="454" y="1885"/>
                          <a:pt x="506" y="1886"/>
                        </a:cubicBezTo>
                        <a:lnTo>
                          <a:pt x="506" y="1887"/>
                        </a:lnTo>
                        <a:close/>
                      </a:path>
                    </a:pathLst>
                  </a:custGeom>
                  <a:solidFill>
                    <a:srgbClr val="623E2A">
                      <a:alpha val="3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6"/>
                  <p:cNvSpPr/>
                  <p:nvPr/>
                </p:nvSpPr>
                <p:spPr bwMode="auto">
                  <a:xfrm>
                    <a:off x="728" y="-441"/>
                    <a:ext cx="6224" cy="5205"/>
                  </a:xfrm>
                  <a:custGeom>
                    <a:avLst/>
                    <a:gdLst>
                      <a:gd name="T0" fmla="*/ 505 w 2632"/>
                      <a:gd name="T1" fmla="*/ 308 h 2200"/>
                      <a:gd name="T2" fmla="*/ 498 w 2632"/>
                      <a:gd name="T3" fmla="*/ 315 h 2200"/>
                      <a:gd name="T4" fmla="*/ 486 w 2632"/>
                      <a:gd name="T5" fmla="*/ 316 h 2200"/>
                      <a:gd name="T6" fmla="*/ 484 w 2632"/>
                      <a:gd name="T7" fmla="*/ 316 h 2200"/>
                      <a:gd name="T8" fmla="*/ 289 w 2632"/>
                      <a:gd name="T9" fmla="*/ 340 h 2200"/>
                      <a:gd name="T10" fmla="*/ 61 w 2632"/>
                      <a:gd name="T11" fmla="*/ 663 h 2200"/>
                      <a:gd name="T12" fmla="*/ 61 w 2632"/>
                      <a:gd name="T13" fmla="*/ 669 h 2200"/>
                      <a:gd name="T14" fmla="*/ 78 w 2632"/>
                      <a:gd name="T15" fmla="*/ 803 h 2200"/>
                      <a:gd name="T16" fmla="*/ 91 w 2632"/>
                      <a:gd name="T17" fmla="*/ 904 h 2200"/>
                      <a:gd name="T18" fmla="*/ 74 w 2632"/>
                      <a:gd name="T19" fmla="*/ 986 h 2200"/>
                      <a:gd name="T20" fmla="*/ 0 w 2632"/>
                      <a:gd name="T21" fmla="*/ 1075 h 2200"/>
                      <a:gd name="T22" fmla="*/ 74 w 2632"/>
                      <a:gd name="T23" fmla="*/ 1164 h 2200"/>
                      <a:gd name="T24" fmla="*/ 91 w 2632"/>
                      <a:gd name="T25" fmla="*/ 1246 h 2200"/>
                      <a:gd name="T26" fmla="*/ 78 w 2632"/>
                      <a:gd name="T27" fmla="*/ 1348 h 2200"/>
                      <a:gd name="T28" fmla="*/ 61 w 2632"/>
                      <a:gd name="T29" fmla="*/ 1482 h 2200"/>
                      <a:gd name="T30" fmla="*/ 61 w 2632"/>
                      <a:gd name="T31" fmla="*/ 1488 h 2200"/>
                      <a:gd name="T32" fmla="*/ 289 w 2632"/>
                      <a:gd name="T33" fmla="*/ 1810 h 2200"/>
                      <a:gd name="T34" fmla="*/ 440 w 2632"/>
                      <a:gd name="T35" fmla="*/ 1834 h 2200"/>
                      <a:gd name="T36" fmla="*/ 451 w 2632"/>
                      <a:gd name="T37" fmla="*/ 1834 h 2200"/>
                      <a:gd name="T38" fmla="*/ 459 w 2632"/>
                      <a:gd name="T39" fmla="*/ 1843 h 2200"/>
                      <a:gd name="T40" fmla="*/ 1306 w 2632"/>
                      <a:gd name="T41" fmla="*/ 2200 h 2200"/>
                      <a:gd name="T42" fmla="*/ 2153 w 2632"/>
                      <a:gd name="T43" fmla="*/ 1844 h 2200"/>
                      <a:gd name="T44" fmla="*/ 2161 w 2632"/>
                      <a:gd name="T45" fmla="*/ 1835 h 2200"/>
                      <a:gd name="T46" fmla="*/ 2173 w 2632"/>
                      <a:gd name="T47" fmla="*/ 1835 h 2200"/>
                      <a:gd name="T48" fmla="*/ 2343 w 2632"/>
                      <a:gd name="T49" fmla="*/ 1810 h 2200"/>
                      <a:gd name="T50" fmla="*/ 2571 w 2632"/>
                      <a:gd name="T51" fmla="*/ 1488 h 2200"/>
                      <a:gd name="T52" fmla="*/ 2571 w 2632"/>
                      <a:gd name="T53" fmla="*/ 1482 h 2200"/>
                      <a:gd name="T54" fmla="*/ 2554 w 2632"/>
                      <a:gd name="T55" fmla="*/ 1348 h 2200"/>
                      <a:gd name="T56" fmla="*/ 2541 w 2632"/>
                      <a:gd name="T57" fmla="*/ 1246 h 2200"/>
                      <a:gd name="T58" fmla="*/ 2557 w 2632"/>
                      <a:gd name="T59" fmla="*/ 1164 h 2200"/>
                      <a:gd name="T60" fmla="*/ 2632 w 2632"/>
                      <a:gd name="T61" fmla="*/ 1075 h 2200"/>
                      <a:gd name="T62" fmla="*/ 2557 w 2632"/>
                      <a:gd name="T63" fmla="*/ 986 h 2200"/>
                      <a:gd name="T64" fmla="*/ 2541 w 2632"/>
                      <a:gd name="T65" fmla="*/ 904 h 2200"/>
                      <a:gd name="T66" fmla="*/ 2554 w 2632"/>
                      <a:gd name="T67" fmla="*/ 803 h 2200"/>
                      <a:gd name="T68" fmla="*/ 2571 w 2632"/>
                      <a:gd name="T69" fmla="*/ 669 h 2200"/>
                      <a:gd name="T70" fmla="*/ 2571 w 2632"/>
                      <a:gd name="T71" fmla="*/ 663 h 2200"/>
                      <a:gd name="T72" fmla="*/ 2343 w 2632"/>
                      <a:gd name="T73" fmla="*/ 340 h 2200"/>
                      <a:gd name="T74" fmla="*/ 2129 w 2632"/>
                      <a:gd name="T75" fmla="*/ 317 h 2200"/>
                      <a:gd name="T76" fmla="*/ 2117 w 2632"/>
                      <a:gd name="T77" fmla="*/ 317 h 2200"/>
                      <a:gd name="T78" fmla="*/ 2109 w 2632"/>
                      <a:gd name="T79" fmla="*/ 309 h 2200"/>
                      <a:gd name="T80" fmla="*/ 1306 w 2632"/>
                      <a:gd name="T81" fmla="*/ 0 h 2200"/>
                      <a:gd name="T82" fmla="*/ 505 w 2632"/>
                      <a:gd name="T83" fmla="*/ 308 h 2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32" h="2200">
                        <a:moveTo>
                          <a:pt x="505" y="308"/>
                        </a:moveTo>
                        <a:cubicBezTo>
                          <a:pt x="498" y="315"/>
                          <a:pt x="498" y="315"/>
                          <a:pt x="498" y="315"/>
                        </a:cubicBezTo>
                        <a:cubicBezTo>
                          <a:pt x="486" y="316"/>
                          <a:pt x="486" y="316"/>
                          <a:pt x="486" y="316"/>
                        </a:cubicBezTo>
                        <a:cubicBezTo>
                          <a:pt x="484" y="316"/>
                          <a:pt x="484" y="316"/>
                          <a:pt x="484" y="316"/>
                        </a:cubicBezTo>
                        <a:cubicBezTo>
                          <a:pt x="412" y="314"/>
                          <a:pt x="348" y="322"/>
                          <a:pt x="289" y="340"/>
                        </a:cubicBezTo>
                        <a:cubicBezTo>
                          <a:pt x="121" y="393"/>
                          <a:pt x="61" y="540"/>
                          <a:pt x="61" y="663"/>
                        </a:cubicBezTo>
                        <a:cubicBezTo>
                          <a:pt x="61" y="665"/>
                          <a:pt x="61" y="667"/>
                          <a:pt x="61" y="669"/>
                        </a:cubicBezTo>
                        <a:cubicBezTo>
                          <a:pt x="62" y="719"/>
                          <a:pt x="70" y="764"/>
                          <a:pt x="78" y="803"/>
                        </a:cubicBezTo>
                        <a:cubicBezTo>
                          <a:pt x="85" y="838"/>
                          <a:pt x="91" y="871"/>
                          <a:pt x="91" y="904"/>
                        </a:cubicBezTo>
                        <a:cubicBezTo>
                          <a:pt x="91" y="931"/>
                          <a:pt x="87" y="958"/>
                          <a:pt x="74" y="986"/>
                        </a:cubicBezTo>
                        <a:cubicBezTo>
                          <a:pt x="55" y="1030"/>
                          <a:pt x="26" y="1058"/>
                          <a:pt x="0" y="1075"/>
                        </a:cubicBezTo>
                        <a:cubicBezTo>
                          <a:pt x="26" y="1092"/>
                          <a:pt x="55" y="1120"/>
                          <a:pt x="74" y="1164"/>
                        </a:cubicBezTo>
                        <a:cubicBezTo>
                          <a:pt x="87" y="1192"/>
                          <a:pt x="91" y="1219"/>
                          <a:pt x="91" y="1246"/>
                        </a:cubicBezTo>
                        <a:cubicBezTo>
                          <a:pt x="91" y="1279"/>
                          <a:pt x="85" y="1312"/>
                          <a:pt x="78" y="1348"/>
                        </a:cubicBezTo>
                        <a:cubicBezTo>
                          <a:pt x="70" y="1387"/>
                          <a:pt x="62" y="1431"/>
                          <a:pt x="61" y="1482"/>
                        </a:cubicBezTo>
                        <a:cubicBezTo>
                          <a:pt x="61" y="1484"/>
                          <a:pt x="61" y="1486"/>
                          <a:pt x="61" y="1488"/>
                        </a:cubicBezTo>
                        <a:cubicBezTo>
                          <a:pt x="61" y="1610"/>
                          <a:pt x="121" y="1757"/>
                          <a:pt x="289" y="1810"/>
                        </a:cubicBezTo>
                        <a:cubicBezTo>
                          <a:pt x="334" y="1824"/>
                          <a:pt x="384" y="1832"/>
                          <a:pt x="440" y="1834"/>
                        </a:cubicBezTo>
                        <a:cubicBezTo>
                          <a:pt x="451" y="1834"/>
                          <a:pt x="451" y="1834"/>
                          <a:pt x="451" y="1834"/>
                        </a:cubicBezTo>
                        <a:cubicBezTo>
                          <a:pt x="459" y="1843"/>
                          <a:pt x="459" y="1843"/>
                          <a:pt x="459" y="1843"/>
                        </a:cubicBezTo>
                        <a:cubicBezTo>
                          <a:pt x="652" y="2066"/>
                          <a:pt x="968" y="2200"/>
                          <a:pt x="1306" y="2200"/>
                        </a:cubicBezTo>
                        <a:cubicBezTo>
                          <a:pt x="1644" y="2200"/>
                          <a:pt x="1960" y="2067"/>
                          <a:pt x="2153" y="1844"/>
                        </a:cubicBezTo>
                        <a:cubicBezTo>
                          <a:pt x="2161" y="1835"/>
                          <a:pt x="2161" y="1835"/>
                          <a:pt x="2161" y="1835"/>
                        </a:cubicBezTo>
                        <a:cubicBezTo>
                          <a:pt x="2173" y="1835"/>
                          <a:pt x="2173" y="1835"/>
                          <a:pt x="2173" y="1835"/>
                        </a:cubicBezTo>
                        <a:cubicBezTo>
                          <a:pt x="2235" y="1834"/>
                          <a:pt x="2290" y="1826"/>
                          <a:pt x="2343" y="1810"/>
                        </a:cubicBezTo>
                        <a:cubicBezTo>
                          <a:pt x="2511" y="1757"/>
                          <a:pt x="2571" y="1610"/>
                          <a:pt x="2571" y="1488"/>
                        </a:cubicBezTo>
                        <a:cubicBezTo>
                          <a:pt x="2571" y="1486"/>
                          <a:pt x="2571" y="1484"/>
                          <a:pt x="2571" y="1482"/>
                        </a:cubicBezTo>
                        <a:cubicBezTo>
                          <a:pt x="2570" y="1431"/>
                          <a:pt x="2562" y="1387"/>
                          <a:pt x="2554" y="1348"/>
                        </a:cubicBezTo>
                        <a:cubicBezTo>
                          <a:pt x="2547" y="1312"/>
                          <a:pt x="2541" y="1279"/>
                          <a:pt x="2541" y="1246"/>
                        </a:cubicBezTo>
                        <a:cubicBezTo>
                          <a:pt x="2541" y="1219"/>
                          <a:pt x="2545" y="1192"/>
                          <a:pt x="2557" y="1164"/>
                        </a:cubicBezTo>
                        <a:cubicBezTo>
                          <a:pt x="2577" y="1120"/>
                          <a:pt x="2606" y="1092"/>
                          <a:pt x="2632" y="1075"/>
                        </a:cubicBezTo>
                        <a:cubicBezTo>
                          <a:pt x="2606" y="1058"/>
                          <a:pt x="2577" y="1030"/>
                          <a:pt x="2557" y="986"/>
                        </a:cubicBezTo>
                        <a:cubicBezTo>
                          <a:pt x="2545" y="958"/>
                          <a:pt x="2541" y="931"/>
                          <a:pt x="2541" y="904"/>
                        </a:cubicBezTo>
                        <a:cubicBezTo>
                          <a:pt x="2541" y="871"/>
                          <a:pt x="2547" y="838"/>
                          <a:pt x="2554" y="803"/>
                        </a:cubicBezTo>
                        <a:cubicBezTo>
                          <a:pt x="2562" y="764"/>
                          <a:pt x="2570" y="719"/>
                          <a:pt x="2571" y="669"/>
                        </a:cubicBezTo>
                        <a:cubicBezTo>
                          <a:pt x="2571" y="667"/>
                          <a:pt x="2571" y="665"/>
                          <a:pt x="2571" y="663"/>
                        </a:cubicBezTo>
                        <a:cubicBezTo>
                          <a:pt x="2571" y="540"/>
                          <a:pt x="2511" y="393"/>
                          <a:pt x="2343" y="340"/>
                        </a:cubicBezTo>
                        <a:cubicBezTo>
                          <a:pt x="2279" y="320"/>
                          <a:pt x="2209" y="312"/>
                          <a:pt x="2129" y="317"/>
                        </a:cubicBezTo>
                        <a:cubicBezTo>
                          <a:pt x="2117" y="317"/>
                          <a:pt x="2117" y="317"/>
                          <a:pt x="2117" y="317"/>
                        </a:cubicBezTo>
                        <a:cubicBezTo>
                          <a:pt x="2109" y="309"/>
                          <a:pt x="2109" y="309"/>
                          <a:pt x="2109" y="309"/>
                        </a:cubicBezTo>
                        <a:cubicBezTo>
                          <a:pt x="1912" y="113"/>
                          <a:pt x="1619" y="0"/>
                          <a:pt x="1306" y="0"/>
                        </a:cubicBezTo>
                        <a:cubicBezTo>
                          <a:pt x="994" y="0"/>
                          <a:pt x="702" y="112"/>
                          <a:pt x="505" y="30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7"/>
                  <p:cNvSpPr/>
                  <p:nvPr/>
                </p:nvSpPr>
                <p:spPr bwMode="auto">
                  <a:xfrm>
                    <a:off x="783" y="-408"/>
                    <a:ext cx="6114" cy="5141"/>
                  </a:xfrm>
                  <a:custGeom>
                    <a:avLst/>
                    <a:gdLst>
                      <a:gd name="T0" fmla="*/ 491 w 2586"/>
                      <a:gd name="T1" fmla="*/ 304 h 2173"/>
                      <a:gd name="T2" fmla="*/ 481 w 2586"/>
                      <a:gd name="T3" fmla="*/ 314 h 2173"/>
                      <a:gd name="T4" fmla="*/ 463 w 2586"/>
                      <a:gd name="T5" fmla="*/ 315 h 2173"/>
                      <a:gd name="T6" fmla="*/ 461 w 2586"/>
                      <a:gd name="T7" fmla="*/ 315 h 2173"/>
                      <a:gd name="T8" fmla="*/ 270 w 2586"/>
                      <a:gd name="T9" fmla="*/ 339 h 2173"/>
                      <a:gd name="T10" fmla="*/ 51 w 2586"/>
                      <a:gd name="T11" fmla="*/ 649 h 2173"/>
                      <a:gd name="T12" fmla="*/ 51 w 2586"/>
                      <a:gd name="T13" fmla="*/ 654 h 2173"/>
                      <a:gd name="T14" fmla="*/ 68 w 2586"/>
                      <a:gd name="T15" fmla="*/ 786 h 2173"/>
                      <a:gd name="T16" fmla="*/ 81 w 2586"/>
                      <a:gd name="T17" fmla="*/ 890 h 2173"/>
                      <a:gd name="T18" fmla="*/ 64 w 2586"/>
                      <a:gd name="T19" fmla="*/ 977 h 2173"/>
                      <a:gd name="T20" fmla="*/ 0 w 2586"/>
                      <a:gd name="T21" fmla="*/ 1061 h 2173"/>
                      <a:gd name="T22" fmla="*/ 64 w 2586"/>
                      <a:gd name="T23" fmla="*/ 1145 h 2173"/>
                      <a:gd name="T24" fmla="*/ 81 w 2586"/>
                      <a:gd name="T25" fmla="*/ 1232 h 2173"/>
                      <a:gd name="T26" fmla="*/ 68 w 2586"/>
                      <a:gd name="T27" fmla="*/ 1336 h 2173"/>
                      <a:gd name="T28" fmla="*/ 51 w 2586"/>
                      <a:gd name="T29" fmla="*/ 1468 h 2173"/>
                      <a:gd name="T30" fmla="*/ 51 w 2586"/>
                      <a:gd name="T31" fmla="*/ 1474 h 2173"/>
                      <a:gd name="T32" fmla="*/ 270 w 2586"/>
                      <a:gd name="T33" fmla="*/ 1783 h 2173"/>
                      <a:gd name="T34" fmla="*/ 417 w 2586"/>
                      <a:gd name="T35" fmla="*/ 1806 h 2173"/>
                      <a:gd name="T36" fmla="*/ 434 w 2586"/>
                      <a:gd name="T37" fmla="*/ 1807 h 2173"/>
                      <a:gd name="T38" fmla="*/ 446 w 2586"/>
                      <a:gd name="T39" fmla="*/ 1820 h 2173"/>
                      <a:gd name="T40" fmla="*/ 1283 w 2586"/>
                      <a:gd name="T41" fmla="*/ 2173 h 2173"/>
                      <a:gd name="T42" fmla="*/ 2120 w 2586"/>
                      <a:gd name="T43" fmla="*/ 1821 h 2173"/>
                      <a:gd name="T44" fmla="*/ 2132 w 2586"/>
                      <a:gd name="T45" fmla="*/ 1807 h 2173"/>
                      <a:gd name="T46" fmla="*/ 2150 w 2586"/>
                      <a:gd name="T47" fmla="*/ 1807 h 2173"/>
                      <a:gd name="T48" fmla="*/ 2316 w 2586"/>
                      <a:gd name="T49" fmla="*/ 1783 h 2173"/>
                      <a:gd name="T50" fmla="*/ 2535 w 2586"/>
                      <a:gd name="T51" fmla="*/ 1474 h 2173"/>
                      <a:gd name="T52" fmla="*/ 2535 w 2586"/>
                      <a:gd name="T53" fmla="*/ 1468 h 2173"/>
                      <a:gd name="T54" fmla="*/ 2518 w 2586"/>
                      <a:gd name="T55" fmla="*/ 1336 h 2173"/>
                      <a:gd name="T56" fmla="*/ 2505 w 2586"/>
                      <a:gd name="T57" fmla="*/ 1232 h 2173"/>
                      <a:gd name="T58" fmla="*/ 2522 w 2586"/>
                      <a:gd name="T59" fmla="*/ 1145 h 2173"/>
                      <a:gd name="T60" fmla="*/ 2586 w 2586"/>
                      <a:gd name="T61" fmla="*/ 1061 h 2173"/>
                      <a:gd name="T62" fmla="*/ 2522 w 2586"/>
                      <a:gd name="T63" fmla="*/ 977 h 2173"/>
                      <a:gd name="T64" fmla="*/ 2505 w 2586"/>
                      <a:gd name="T65" fmla="*/ 890 h 2173"/>
                      <a:gd name="T66" fmla="*/ 2518 w 2586"/>
                      <a:gd name="T67" fmla="*/ 786 h 2173"/>
                      <a:gd name="T68" fmla="*/ 2535 w 2586"/>
                      <a:gd name="T69" fmla="*/ 654 h 2173"/>
                      <a:gd name="T70" fmla="*/ 2535 w 2586"/>
                      <a:gd name="T71" fmla="*/ 649 h 2173"/>
                      <a:gd name="T72" fmla="*/ 2316 w 2586"/>
                      <a:gd name="T73" fmla="*/ 339 h 2173"/>
                      <a:gd name="T74" fmla="*/ 2107 w 2586"/>
                      <a:gd name="T75" fmla="*/ 316 h 2173"/>
                      <a:gd name="T76" fmla="*/ 2089 w 2586"/>
                      <a:gd name="T77" fmla="*/ 317 h 2173"/>
                      <a:gd name="T78" fmla="*/ 2076 w 2586"/>
                      <a:gd name="T79" fmla="*/ 305 h 2173"/>
                      <a:gd name="T80" fmla="*/ 1283 w 2586"/>
                      <a:gd name="T81" fmla="*/ 0 h 2173"/>
                      <a:gd name="T82" fmla="*/ 491 w 2586"/>
                      <a:gd name="T83" fmla="*/ 304 h 2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86" h="2173">
                        <a:moveTo>
                          <a:pt x="491" y="304"/>
                        </a:moveTo>
                        <a:cubicBezTo>
                          <a:pt x="481" y="314"/>
                          <a:pt x="481" y="314"/>
                          <a:pt x="481" y="314"/>
                        </a:cubicBezTo>
                        <a:cubicBezTo>
                          <a:pt x="463" y="315"/>
                          <a:pt x="463" y="315"/>
                          <a:pt x="463" y="315"/>
                        </a:cubicBezTo>
                        <a:cubicBezTo>
                          <a:pt x="461" y="315"/>
                          <a:pt x="461" y="315"/>
                          <a:pt x="461" y="315"/>
                        </a:cubicBezTo>
                        <a:cubicBezTo>
                          <a:pt x="390" y="313"/>
                          <a:pt x="328" y="321"/>
                          <a:pt x="270" y="339"/>
                        </a:cubicBezTo>
                        <a:cubicBezTo>
                          <a:pt x="109" y="389"/>
                          <a:pt x="51" y="532"/>
                          <a:pt x="51" y="649"/>
                        </a:cubicBezTo>
                        <a:cubicBezTo>
                          <a:pt x="51" y="654"/>
                          <a:pt x="51" y="654"/>
                          <a:pt x="51" y="654"/>
                        </a:cubicBezTo>
                        <a:cubicBezTo>
                          <a:pt x="52" y="704"/>
                          <a:pt x="61" y="748"/>
                          <a:pt x="68" y="786"/>
                        </a:cubicBezTo>
                        <a:cubicBezTo>
                          <a:pt x="75" y="822"/>
                          <a:pt x="81" y="856"/>
                          <a:pt x="81" y="890"/>
                        </a:cubicBezTo>
                        <a:cubicBezTo>
                          <a:pt x="81" y="921"/>
                          <a:pt x="75" y="950"/>
                          <a:pt x="64" y="977"/>
                        </a:cubicBezTo>
                        <a:cubicBezTo>
                          <a:pt x="49" y="1011"/>
                          <a:pt x="27" y="1039"/>
                          <a:pt x="0" y="1061"/>
                        </a:cubicBezTo>
                        <a:cubicBezTo>
                          <a:pt x="27" y="1083"/>
                          <a:pt x="49" y="1111"/>
                          <a:pt x="64" y="1145"/>
                        </a:cubicBezTo>
                        <a:cubicBezTo>
                          <a:pt x="75" y="1172"/>
                          <a:pt x="81" y="1201"/>
                          <a:pt x="81" y="1232"/>
                        </a:cubicBezTo>
                        <a:cubicBezTo>
                          <a:pt x="81" y="1266"/>
                          <a:pt x="75" y="1300"/>
                          <a:pt x="68" y="1336"/>
                        </a:cubicBezTo>
                        <a:cubicBezTo>
                          <a:pt x="61" y="1375"/>
                          <a:pt x="52" y="1418"/>
                          <a:pt x="51" y="1468"/>
                        </a:cubicBezTo>
                        <a:cubicBezTo>
                          <a:pt x="51" y="1474"/>
                          <a:pt x="51" y="1474"/>
                          <a:pt x="51" y="1474"/>
                        </a:cubicBezTo>
                        <a:cubicBezTo>
                          <a:pt x="51" y="1590"/>
                          <a:pt x="109" y="1733"/>
                          <a:pt x="270" y="1783"/>
                        </a:cubicBezTo>
                        <a:cubicBezTo>
                          <a:pt x="314" y="1797"/>
                          <a:pt x="362" y="1805"/>
                          <a:pt x="417" y="1806"/>
                        </a:cubicBezTo>
                        <a:cubicBezTo>
                          <a:pt x="434" y="1807"/>
                          <a:pt x="434" y="1807"/>
                          <a:pt x="434" y="1807"/>
                        </a:cubicBezTo>
                        <a:cubicBezTo>
                          <a:pt x="446" y="1820"/>
                          <a:pt x="446" y="1820"/>
                          <a:pt x="446" y="1820"/>
                        </a:cubicBezTo>
                        <a:cubicBezTo>
                          <a:pt x="636" y="2041"/>
                          <a:pt x="949" y="2173"/>
                          <a:pt x="1283" y="2173"/>
                        </a:cubicBezTo>
                        <a:cubicBezTo>
                          <a:pt x="1617" y="2173"/>
                          <a:pt x="1930" y="2041"/>
                          <a:pt x="2120" y="1821"/>
                        </a:cubicBezTo>
                        <a:cubicBezTo>
                          <a:pt x="2132" y="1807"/>
                          <a:pt x="2132" y="1807"/>
                          <a:pt x="2132" y="1807"/>
                        </a:cubicBezTo>
                        <a:cubicBezTo>
                          <a:pt x="2150" y="1807"/>
                          <a:pt x="2150" y="1807"/>
                          <a:pt x="2150" y="1807"/>
                        </a:cubicBezTo>
                        <a:cubicBezTo>
                          <a:pt x="2210" y="1807"/>
                          <a:pt x="2265" y="1799"/>
                          <a:pt x="2316" y="1783"/>
                        </a:cubicBezTo>
                        <a:cubicBezTo>
                          <a:pt x="2477" y="1733"/>
                          <a:pt x="2535" y="1590"/>
                          <a:pt x="2535" y="1474"/>
                        </a:cubicBezTo>
                        <a:cubicBezTo>
                          <a:pt x="2535" y="1468"/>
                          <a:pt x="2535" y="1468"/>
                          <a:pt x="2535" y="1468"/>
                        </a:cubicBezTo>
                        <a:cubicBezTo>
                          <a:pt x="2534" y="1418"/>
                          <a:pt x="2525" y="1375"/>
                          <a:pt x="2518" y="1336"/>
                        </a:cubicBezTo>
                        <a:cubicBezTo>
                          <a:pt x="2511" y="1300"/>
                          <a:pt x="2505" y="1266"/>
                          <a:pt x="2505" y="1232"/>
                        </a:cubicBezTo>
                        <a:cubicBezTo>
                          <a:pt x="2505" y="1201"/>
                          <a:pt x="2510" y="1172"/>
                          <a:pt x="2522" y="1145"/>
                        </a:cubicBezTo>
                        <a:cubicBezTo>
                          <a:pt x="2537" y="1111"/>
                          <a:pt x="2558" y="1083"/>
                          <a:pt x="2586" y="1061"/>
                        </a:cubicBezTo>
                        <a:cubicBezTo>
                          <a:pt x="2558" y="1039"/>
                          <a:pt x="2537" y="1011"/>
                          <a:pt x="2522" y="977"/>
                        </a:cubicBezTo>
                        <a:cubicBezTo>
                          <a:pt x="2510" y="950"/>
                          <a:pt x="2505" y="921"/>
                          <a:pt x="2505" y="890"/>
                        </a:cubicBezTo>
                        <a:cubicBezTo>
                          <a:pt x="2505" y="856"/>
                          <a:pt x="2511" y="822"/>
                          <a:pt x="2518" y="786"/>
                        </a:cubicBezTo>
                        <a:cubicBezTo>
                          <a:pt x="2525" y="748"/>
                          <a:pt x="2534" y="704"/>
                          <a:pt x="2535" y="654"/>
                        </a:cubicBezTo>
                        <a:cubicBezTo>
                          <a:pt x="2535" y="649"/>
                          <a:pt x="2535" y="649"/>
                          <a:pt x="2535" y="649"/>
                        </a:cubicBezTo>
                        <a:cubicBezTo>
                          <a:pt x="2535" y="532"/>
                          <a:pt x="2477" y="389"/>
                          <a:pt x="2316" y="339"/>
                        </a:cubicBezTo>
                        <a:cubicBezTo>
                          <a:pt x="2253" y="319"/>
                          <a:pt x="2185" y="312"/>
                          <a:pt x="2107" y="316"/>
                        </a:cubicBezTo>
                        <a:cubicBezTo>
                          <a:pt x="2089" y="317"/>
                          <a:pt x="2089" y="317"/>
                          <a:pt x="2089" y="317"/>
                        </a:cubicBezTo>
                        <a:cubicBezTo>
                          <a:pt x="2076" y="305"/>
                          <a:pt x="2076" y="305"/>
                          <a:pt x="2076" y="305"/>
                        </a:cubicBezTo>
                        <a:cubicBezTo>
                          <a:pt x="1882" y="111"/>
                          <a:pt x="1593" y="0"/>
                          <a:pt x="1283" y="0"/>
                        </a:cubicBezTo>
                        <a:cubicBezTo>
                          <a:pt x="974" y="0"/>
                          <a:pt x="686" y="110"/>
                          <a:pt x="491" y="30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 name="淘宝店chenying0907 25"/>
                <p:cNvGrpSpPr/>
                <p:nvPr/>
              </p:nvGrpSpPr>
              <p:grpSpPr>
                <a:xfrm>
                  <a:off x="4918753" y="2990361"/>
                  <a:ext cx="2236512" cy="1242460"/>
                  <a:chOff x="5051878" y="2990361"/>
                  <a:chExt cx="2236512" cy="1242460"/>
                </a:xfrm>
              </p:grpSpPr>
              <p:sp>
                <p:nvSpPr>
                  <p:cNvPr id="27" name="淘宝店chenying0907 26"/>
                  <p:cNvSpPr/>
                  <p:nvPr/>
                </p:nvSpPr>
                <p:spPr>
                  <a:xfrm>
                    <a:off x="5051878" y="3586490"/>
                    <a:ext cx="2236512" cy="646331"/>
                  </a:xfrm>
                  <a:prstGeom prst="rect">
                    <a:avLst/>
                  </a:prstGeom>
                </p:spPr>
                <p:txBody>
                  <a:bodyPr wrap="square">
                    <a:spAutoFit/>
                  </a:bodyPr>
                  <a:lstStyle/>
                  <a:p>
                    <a:pPr algn="ctr"/>
                    <a:r>
                      <a:rPr lang="zh-CN" altLang="en-US" sz="1200" kern="0" dirty="0">
                        <a:solidFill>
                          <a:schemeClr val="accent2"/>
                        </a:solidFill>
                        <a:latin typeface="微软雅黑" panose="020B0503020204020204" pitchFamily="34" charset="-122"/>
                        <a:ea typeface="微软雅黑" panose="020B0503020204020204" pitchFamily="34" charset="-122"/>
                        <a:cs typeface="Tahoma" panose="020B0604030504040204" pitchFamily="34" charset="0"/>
                      </a:rPr>
                      <a:t>人类不仅具有抒情的能力，而且具有这种需要，基于生存的需要。</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5051879" y="2990361"/>
                    <a:ext cx="2236510" cy="400110"/>
                  </a:xfrm>
                  <a:prstGeom prst="rect">
                    <a:avLst/>
                  </a:prstGeom>
                  <a:noFill/>
                </p:spPr>
                <p:txBody>
                  <a:bodyPr wrap="none" rtlCol="0">
                    <a:spAutoFit/>
                  </a:bodyPr>
                  <a:lstStyle/>
                  <a:p>
                    <a:pPr algn="ctr"/>
                    <a:r>
                      <a:rPr lang="zh-CN" altLang="en-US" sz="2000" dirty="0" smtClean="0">
                        <a:solidFill>
                          <a:schemeClr val="accent2"/>
                        </a:solidFill>
                        <a:latin typeface="微软雅黑" panose="020B0503020204020204" pitchFamily="34" charset="-122"/>
                        <a:ea typeface="微软雅黑" panose="020B0503020204020204" pitchFamily="34" charset="-122"/>
                      </a:rPr>
                      <a:t>在这里输入关键字</a:t>
                    </a:r>
                  </a:p>
                </p:txBody>
              </p:sp>
            </p:grpSp>
          </p:grpSp>
          <p:cxnSp>
            <p:nvCxnSpPr>
              <p:cNvPr id="24" name="直接连接符 23"/>
              <p:cNvCxnSpPr/>
              <p:nvPr/>
            </p:nvCxnSpPr>
            <p:spPr>
              <a:xfrm>
                <a:off x="5087297" y="3854803"/>
                <a:ext cx="2103773"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37" name="淘宝店chenying0907 36"/>
          <p:cNvGrpSpPr/>
          <p:nvPr/>
        </p:nvGrpSpPr>
        <p:grpSpPr>
          <a:xfrm>
            <a:off x="1119450" y="1930239"/>
            <a:ext cx="2920000" cy="1450397"/>
            <a:chOff x="1467359" y="2066547"/>
            <a:chExt cx="2920000" cy="1450397"/>
          </a:xfrm>
        </p:grpSpPr>
        <p:sp>
          <p:nvSpPr>
            <p:cNvPr id="42" name="椭圆 41"/>
            <p:cNvSpPr/>
            <p:nvPr/>
          </p:nvSpPr>
          <p:spPr>
            <a:xfrm>
              <a:off x="1478864" y="2203733"/>
              <a:ext cx="833623" cy="833624"/>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39" name="文本框 38"/>
            <p:cNvSpPr txBox="1"/>
            <p:nvPr/>
          </p:nvSpPr>
          <p:spPr>
            <a:xfrm>
              <a:off x="1467359" y="2066547"/>
              <a:ext cx="880369" cy="1107996"/>
            </a:xfrm>
            <a:prstGeom prst="rect">
              <a:avLst/>
            </a:prstGeom>
            <a:noFill/>
          </p:spPr>
          <p:txBody>
            <a:bodyPr wrap="none" rtlCol="0">
              <a:spAutoFit/>
            </a:bodyPr>
            <a:lstStyle>
              <a:defPPr>
                <a:defRPr lang="zh-CN"/>
              </a:defPPr>
              <a:lvl1pPr>
                <a:defRPr sz="2000">
                  <a:solidFill>
                    <a:schemeClr val="tx1">
                      <a:alpha val="57000"/>
                    </a:schemeClr>
                  </a:solidFill>
                  <a:latin typeface="Vivaldi" panose="03020602050506090804" pitchFamily="66" charset="0"/>
                </a:defRPr>
              </a:lvl1pPr>
            </a:lstStyle>
            <a:p>
              <a:r>
                <a:rPr lang="en-US" altLang="zh-CN" sz="6600" dirty="0">
                  <a:solidFill>
                    <a:schemeClr val="accent2"/>
                  </a:solidFill>
                </a:rPr>
                <a:t>A</a:t>
              </a:r>
              <a:endParaRPr lang="zh-CN" altLang="en-US" sz="6600" dirty="0">
                <a:solidFill>
                  <a:schemeClr val="accent2"/>
                </a:solidFill>
              </a:endParaRPr>
            </a:p>
          </p:txBody>
        </p:sp>
        <p:sp>
          <p:nvSpPr>
            <p:cNvPr id="40" name="文本框 39"/>
            <p:cNvSpPr txBox="1"/>
            <p:nvPr/>
          </p:nvSpPr>
          <p:spPr>
            <a:xfrm>
              <a:off x="2429764" y="2216081"/>
              <a:ext cx="1630575" cy="369332"/>
            </a:xfrm>
            <a:prstGeom prst="rect">
              <a:avLst/>
            </a:prstGeom>
            <a:noFill/>
          </p:spPr>
          <p:txBody>
            <a:bodyPr wrap="none" rtlCol="0">
              <a:spAutoFit/>
            </a:bodyPr>
            <a:lstStyle/>
            <a:p>
              <a:r>
                <a:rPr lang="en-US" altLang="zh-CN" dirty="0" smtClean="0">
                  <a:solidFill>
                    <a:schemeClr val="accent1"/>
                  </a:solidFill>
                  <a:latin typeface="微软雅黑 Light" panose="020B0502040204020203" pitchFamily="34" charset="-122"/>
                  <a:ea typeface="微软雅黑 Light" panose="020B0502040204020203" pitchFamily="34" charset="-122"/>
                </a:rPr>
                <a:t>{ </a:t>
              </a:r>
              <a:r>
                <a:rPr lang="zh-CN" altLang="en-US" dirty="0" smtClean="0">
                  <a:solidFill>
                    <a:schemeClr val="accent1"/>
                  </a:solidFill>
                  <a:latin typeface="微软雅黑 Light" panose="020B0502040204020203" pitchFamily="34" charset="-122"/>
                  <a:ea typeface="微软雅黑 Light" panose="020B0502040204020203" pitchFamily="34" charset="-122"/>
                </a:rPr>
                <a:t>第一个部分 </a:t>
              </a:r>
              <a:r>
                <a:rPr lang="en-US" altLang="zh-CN" dirty="0" smtClean="0">
                  <a:solidFill>
                    <a:schemeClr val="accent1"/>
                  </a:solidFill>
                  <a:latin typeface="微软雅黑 Light" panose="020B0502040204020203" pitchFamily="34" charset="-122"/>
                  <a:ea typeface="微软雅黑 Light" panose="020B0502040204020203" pitchFamily="34" charset="-122"/>
                </a:rPr>
                <a:t>}</a:t>
              </a:r>
              <a:endParaRPr lang="zh-CN" altLang="en-US" dirty="0" smtClean="0">
                <a:solidFill>
                  <a:schemeClr val="accent1"/>
                </a:solidFill>
                <a:latin typeface="微软雅黑 Light" panose="020B0502040204020203" pitchFamily="34" charset="-122"/>
                <a:ea typeface="微软雅黑 Light" panose="020B0502040204020203" pitchFamily="34" charset="-122"/>
              </a:endParaRPr>
            </a:p>
          </p:txBody>
        </p:sp>
        <p:sp>
          <p:nvSpPr>
            <p:cNvPr id="41" name="淘宝店chenying0907 40"/>
            <p:cNvSpPr/>
            <p:nvPr/>
          </p:nvSpPr>
          <p:spPr>
            <a:xfrm>
              <a:off x="2452703" y="2562837"/>
              <a:ext cx="1934656" cy="954107"/>
            </a:xfrm>
            <a:prstGeom prst="rect">
              <a:avLst/>
            </a:prstGeom>
          </p:spPr>
          <p:txBody>
            <a:bodyPr wrap="square">
              <a:spAutoFit/>
            </a:bodyPr>
            <a:lstStyle/>
            <a:p>
              <a:pPr latinLnBrk="1"/>
              <a:r>
                <a:rPr lang="zh-CN" altLang="en-US" sz="1400" kern="0" dirty="0">
                  <a:solidFill>
                    <a:srgbClr val="DDCCA4"/>
                  </a:solidFill>
                  <a:latin typeface="微软雅黑 Light" panose="020B0502040204020203" pitchFamily="34" charset="-122"/>
                  <a:ea typeface="微软雅黑 Light" panose="020B0502040204020203" pitchFamily="34" charset="-122"/>
                  <a:cs typeface="Tahoma" panose="020B0604030504040204" pitchFamily="34" charset="0"/>
                </a:rPr>
                <a:t>这样抒情诗就不仅仅是一个美学问题，而且是一个具有存在论性质的问题</a:t>
              </a:r>
            </a:p>
          </p:txBody>
        </p:sp>
      </p:grpSp>
      <p:grpSp>
        <p:nvGrpSpPr>
          <p:cNvPr id="44" name="淘宝店chenying0907 43"/>
          <p:cNvGrpSpPr/>
          <p:nvPr/>
        </p:nvGrpSpPr>
        <p:grpSpPr>
          <a:xfrm>
            <a:off x="8393394" y="1984285"/>
            <a:ext cx="2693177" cy="1396351"/>
            <a:chOff x="7986792" y="2120593"/>
            <a:chExt cx="2693177" cy="1396351"/>
          </a:xfrm>
        </p:grpSpPr>
        <p:sp>
          <p:nvSpPr>
            <p:cNvPr id="49" name="椭圆 48"/>
            <p:cNvSpPr/>
            <p:nvPr/>
          </p:nvSpPr>
          <p:spPr>
            <a:xfrm>
              <a:off x="9846346" y="2203733"/>
              <a:ext cx="833623" cy="833624"/>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46" name="文本框 45"/>
            <p:cNvSpPr txBox="1"/>
            <p:nvPr/>
          </p:nvSpPr>
          <p:spPr>
            <a:xfrm>
              <a:off x="9805019" y="2120593"/>
              <a:ext cx="832279" cy="1107996"/>
            </a:xfrm>
            <a:prstGeom prst="rect">
              <a:avLst/>
            </a:prstGeom>
            <a:noFill/>
          </p:spPr>
          <p:txBody>
            <a:bodyPr wrap="none" rtlCol="0">
              <a:spAutoFit/>
            </a:bodyPr>
            <a:lstStyle>
              <a:defPPr>
                <a:defRPr lang="zh-CN"/>
              </a:defPPr>
              <a:lvl1pPr>
                <a:defRPr sz="2000">
                  <a:solidFill>
                    <a:schemeClr val="tx1">
                      <a:alpha val="57000"/>
                    </a:schemeClr>
                  </a:solidFill>
                  <a:latin typeface="Vivaldi" panose="03020602050506090804" pitchFamily="66" charset="0"/>
                </a:defRPr>
              </a:lvl1pPr>
            </a:lstStyle>
            <a:p>
              <a:r>
                <a:rPr lang="en-US" altLang="zh-CN" sz="6600" dirty="0">
                  <a:solidFill>
                    <a:schemeClr val="accent2"/>
                  </a:solidFill>
                </a:rPr>
                <a:t>C</a:t>
              </a:r>
              <a:endParaRPr lang="zh-CN" altLang="en-US" sz="6600" dirty="0">
                <a:solidFill>
                  <a:schemeClr val="accent2"/>
                </a:solidFill>
              </a:endParaRPr>
            </a:p>
          </p:txBody>
        </p:sp>
        <p:sp>
          <p:nvSpPr>
            <p:cNvPr id="47" name="淘宝店chenying0907 46"/>
            <p:cNvSpPr/>
            <p:nvPr/>
          </p:nvSpPr>
          <p:spPr>
            <a:xfrm>
              <a:off x="7986792" y="2562837"/>
              <a:ext cx="1690570" cy="954107"/>
            </a:xfrm>
            <a:prstGeom prst="rect">
              <a:avLst/>
            </a:prstGeom>
          </p:spPr>
          <p:txBody>
            <a:bodyPr wrap="square">
              <a:spAutoFit/>
            </a:bodyPr>
            <a:lstStyle/>
            <a:p>
              <a:pPr algn="r" latinLnBrk="1"/>
              <a:r>
                <a:rPr lang="en-US" altLang="zh-CN" sz="1400" kern="0" dirty="0">
                  <a:solidFill>
                    <a:srgbClr val="DDCCA4"/>
                  </a:solidFill>
                  <a:latin typeface="微软雅黑 Light" panose="020B0502040204020203" pitchFamily="34" charset="-122"/>
                  <a:ea typeface="微软雅黑 Light" panose="020B0502040204020203" pitchFamily="34" charset="-122"/>
                  <a:cs typeface="Tahoma" panose="020B0604030504040204" pitchFamily="34" charset="0"/>
                </a:rPr>
                <a:t>G·B·</a:t>
              </a:r>
              <a:r>
                <a:rPr lang="zh-CN" altLang="en-US" sz="1400" kern="0" dirty="0">
                  <a:solidFill>
                    <a:srgbClr val="DDCCA4"/>
                  </a:solidFill>
                  <a:latin typeface="微软雅黑 Light" panose="020B0502040204020203" pitchFamily="34" charset="-122"/>
                  <a:ea typeface="微软雅黑 Light" panose="020B0502040204020203" pitchFamily="34" charset="-122"/>
                  <a:cs typeface="Tahoma" panose="020B0604030504040204" pitchFamily="34" charset="0"/>
                </a:rPr>
                <a:t>维柯便把人类原初状态时所具有的思维方式称为</a:t>
              </a:r>
              <a:r>
                <a:rPr lang="zh-CN" altLang="en-US" sz="1400" kern="0" dirty="0" smtClean="0">
                  <a:solidFill>
                    <a:srgbClr val="DDCCA4"/>
                  </a:solidFill>
                  <a:latin typeface="微软雅黑 Light" panose="020B0502040204020203" pitchFamily="34" charset="-122"/>
                  <a:ea typeface="微软雅黑 Light" panose="020B0502040204020203" pitchFamily="34" charset="-122"/>
                  <a:cs typeface="Tahoma" panose="020B0604030504040204" pitchFamily="34" charset="0"/>
                </a:rPr>
                <a:t>“诗性智慧”</a:t>
              </a:r>
              <a:endParaRPr lang="zh-CN" altLang="en-US" sz="1400" kern="0" dirty="0">
                <a:solidFill>
                  <a:srgbClr val="DDCCA4"/>
                </a:solidFill>
                <a:latin typeface="微软雅黑 Light" panose="020B0502040204020203" pitchFamily="34" charset="-122"/>
                <a:ea typeface="微软雅黑 Light" panose="020B0502040204020203" pitchFamily="34" charset="-122"/>
                <a:cs typeface="Tahoma" panose="020B0604030504040204" pitchFamily="34" charset="0"/>
              </a:endParaRPr>
            </a:p>
          </p:txBody>
        </p:sp>
        <p:sp>
          <p:nvSpPr>
            <p:cNvPr id="48" name="文本框 47"/>
            <p:cNvSpPr txBox="1"/>
            <p:nvPr/>
          </p:nvSpPr>
          <p:spPr>
            <a:xfrm>
              <a:off x="8088594" y="2216081"/>
              <a:ext cx="1630575" cy="369332"/>
            </a:xfrm>
            <a:prstGeom prst="rect">
              <a:avLst/>
            </a:prstGeom>
            <a:noFill/>
          </p:spPr>
          <p:txBody>
            <a:bodyPr wrap="none" rtlCol="0">
              <a:spAutoFit/>
            </a:bodyPr>
            <a:lstStyle/>
            <a:p>
              <a:pPr algn="r"/>
              <a:r>
                <a:rPr lang="en-US" altLang="zh-CN" dirty="0" smtClean="0">
                  <a:solidFill>
                    <a:schemeClr val="accent1"/>
                  </a:solidFill>
                  <a:latin typeface="微软雅黑 Light" panose="020B0502040204020203" pitchFamily="34" charset="-122"/>
                  <a:ea typeface="微软雅黑 Light" panose="020B0502040204020203" pitchFamily="34" charset="-122"/>
                </a:rPr>
                <a:t>{ </a:t>
              </a:r>
              <a:r>
                <a:rPr lang="zh-CN" altLang="en-US" dirty="0" smtClean="0">
                  <a:solidFill>
                    <a:schemeClr val="accent1"/>
                  </a:solidFill>
                  <a:latin typeface="微软雅黑 Light" panose="020B0502040204020203" pitchFamily="34" charset="-122"/>
                  <a:ea typeface="微软雅黑 Light" panose="020B0502040204020203" pitchFamily="34" charset="-122"/>
                </a:rPr>
                <a:t>第三个部分 </a:t>
              </a:r>
              <a:r>
                <a:rPr lang="en-US" altLang="zh-CN" dirty="0" smtClean="0">
                  <a:solidFill>
                    <a:schemeClr val="accent1"/>
                  </a:solidFill>
                  <a:latin typeface="微软雅黑 Light" panose="020B0502040204020203" pitchFamily="34" charset="-122"/>
                  <a:ea typeface="微软雅黑 Light" panose="020B0502040204020203" pitchFamily="34" charset="-122"/>
                </a:rPr>
                <a:t>}</a:t>
              </a:r>
              <a:endParaRPr lang="zh-CN" altLang="en-US" dirty="0" smtClean="0">
                <a:solidFill>
                  <a:schemeClr val="accent1"/>
                </a:solidFill>
                <a:latin typeface="微软雅黑 Light" panose="020B0502040204020203" pitchFamily="34" charset="-122"/>
                <a:ea typeface="微软雅黑 Light" panose="020B0502040204020203" pitchFamily="34" charset="-122"/>
              </a:endParaRPr>
            </a:p>
          </p:txBody>
        </p:sp>
      </p:grpSp>
      <p:grpSp>
        <p:nvGrpSpPr>
          <p:cNvPr id="51" name="淘宝店chenying0907 50"/>
          <p:cNvGrpSpPr/>
          <p:nvPr/>
        </p:nvGrpSpPr>
        <p:grpSpPr>
          <a:xfrm>
            <a:off x="742998" y="4164678"/>
            <a:ext cx="3071926" cy="1430967"/>
            <a:chOff x="1087355" y="4300986"/>
            <a:chExt cx="3071926" cy="1430967"/>
          </a:xfrm>
        </p:grpSpPr>
        <p:sp>
          <p:nvSpPr>
            <p:cNvPr id="56" name="椭圆 55"/>
            <p:cNvSpPr/>
            <p:nvPr/>
          </p:nvSpPr>
          <p:spPr>
            <a:xfrm>
              <a:off x="1494850" y="4379475"/>
              <a:ext cx="833623" cy="833624"/>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53" name="文本框 52"/>
            <p:cNvSpPr txBox="1"/>
            <p:nvPr/>
          </p:nvSpPr>
          <p:spPr>
            <a:xfrm>
              <a:off x="1087355" y="4300986"/>
              <a:ext cx="1233030" cy="1107996"/>
            </a:xfrm>
            <a:prstGeom prst="rect">
              <a:avLst/>
            </a:prstGeom>
            <a:noFill/>
          </p:spPr>
          <p:txBody>
            <a:bodyPr wrap="none" rtlCol="0">
              <a:spAutoFit/>
            </a:bodyPr>
            <a:lstStyle>
              <a:defPPr>
                <a:defRPr lang="zh-CN"/>
              </a:defPPr>
              <a:lvl1pPr>
                <a:defRPr sz="2000">
                  <a:solidFill>
                    <a:schemeClr val="tx1">
                      <a:alpha val="57000"/>
                    </a:schemeClr>
                  </a:solidFill>
                  <a:latin typeface="Vivaldi" panose="03020602050506090804" pitchFamily="66" charset="0"/>
                </a:defRPr>
              </a:lvl1pPr>
            </a:lstStyle>
            <a:p>
              <a:r>
                <a:rPr lang="en-US" altLang="zh-CN" sz="6600" dirty="0" smtClean="0">
                  <a:solidFill>
                    <a:schemeClr val="accent2"/>
                  </a:solidFill>
                </a:rPr>
                <a:t>B</a:t>
              </a:r>
              <a:endParaRPr lang="zh-CN" altLang="en-US" sz="6600" dirty="0">
                <a:solidFill>
                  <a:schemeClr val="accent2"/>
                </a:solidFill>
              </a:endParaRPr>
            </a:p>
          </p:txBody>
        </p:sp>
        <p:sp>
          <p:nvSpPr>
            <p:cNvPr id="54" name="淘宝店chenying0907 53"/>
            <p:cNvSpPr/>
            <p:nvPr/>
          </p:nvSpPr>
          <p:spPr>
            <a:xfrm>
              <a:off x="2491490" y="4777846"/>
              <a:ext cx="1667791" cy="954107"/>
            </a:xfrm>
            <a:prstGeom prst="rect">
              <a:avLst/>
            </a:prstGeom>
          </p:spPr>
          <p:txBody>
            <a:bodyPr wrap="square">
              <a:spAutoFit/>
            </a:bodyPr>
            <a:lstStyle/>
            <a:p>
              <a:pPr latinLnBrk="1"/>
              <a:r>
                <a:rPr lang="zh-CN" altLang="en-US" sz="1400" kern="0" dirty="0">
                  <a:solidFill>
                    <a:srgbClr val="DDCCA4"/>
                  </a:solidFill>
                  <a:latin typeface="微软雅黑 Light" panose="020B0502040204020203" pitchFamily="34" charset="-122"/>
                  <a:ea typeface="微软雅黑 Light" panose="020B0502040204020203" pitchFamily="34" charset="-122"/>
                  <a:cs typeface="Tahoma" panose="020B0604030504040204" pitchFamily="34" charset="0"/>
                </a:rPr>
                <a:t>作为一种文学类型的抒情诗具有最古老的起源，它已经存在了许多世纪</a:t>
              </a:r>
            </a:p>
          </p:txBody>
        </p:sp>
        <p:sp>
          <p:nvSpPr>
            <p:cNvPr id="55" name="文本框 54"/>
            <p:cNvSpPr txBox="1"/>
            <p:nvPr/>
          </p:nvSpPr>
          <p:spPr>
            <a:xfrm>
              <a:off x="2429764" y="4408514"/>
              <a:ext cx="1630575" cy="369332"/>
            </a:xfrm>
            <a:prstGeom prst="rect">
              <a:avLst/>
            </a:prstGeom>
            <a:noFill/>
          </p:spPr>
          <p:txBody>
            <a:bodyPr wrap="none" rtlCol="0">
              <a:spAutoFit/>
            </a:bodyPr>
            <a:lstStyle/>
            <a:p>
              <a:r>
                <a:rPr lang="en-US" altLang="zh-CN" dirty="0" smtClean="0">
                  <a:solidFill>
                    <a:schemeClr val="accent1"/>
                  </a:solidFill>
                  <a:latin typeface="微软雅黑 Light" panose="020B0502040204020203" pitchFamily="34" charset="-122"/>
                  <a:ea typeface="微软雅黑 Light" panose="020B0502040204020203" pitchFamily="34" charset="-122"/>
                </a:rPr>
                <a:t>{ </a:t>
              </a:r>
              <a:r>
                <a:rPr lang="zh-CN" altLang="en-US" dirty="0" smtClean="0">
                  <a:solidFill>
                    <a:schemeClr val="accent1"/>
                  </a:solidFill>
                  <a:latin typeface="微软雅黑 Light" panose="020B0502040204020203" pitchFamily="34" charset="-122"/>
                  <a:ea typeface="微软雅黑 Light" panose="020B0502040204020203" pitchFamily="34" charset="-122"/>
                </a:rPr>
                <a:t>第</a:t>
              </a:r>
              <a:r>
                <a:rPr lang="zh-CN" altLang="en-US" dirty="0">
                  <a:solidFill>
                    <a:schemeClr val="accent1"/>
                  </a:solidFill>
                  <a:latin typeface="微软雅黑 Light" panose="020B0502040204020203" pitchFamily="34" charset="-122"/>
                  <a:ea typeface="微软雅黑 Light" panose="020B0502040204020203" pitchFamily="34" charset="-122"/>
                </a:rPr>
                <a:t>二</a:t>
              </a:r>
              <a:r>
                <a:rPr lang="zh-CN" altLang="en-US" dirty="0" smtClean="0">
                  <a:solidFill>
                    <a:schemeClr val="accent1"/>
                  </a:solidFill>
                  <a:latin typeface="微软雅黑 Light" panose="020B0502040204020203" pitchFamily="34" charset="-122"/>
                  <a:ea typeface="微软雅黑 Light" panose="020B0502040204020203" pitchFamily="34" charset="-122"/>
                </a:rPr>
                <a:t>个部分 </a:t>
              </a:r>
              <a:r>
                <a:rPr lang="en-US" altLang="zh-CN" dirty="0" smtClean="0">
                  <a:solidFill>
                    <a:schemeClr val="accent1"/>
                  </a:solidFill>
                  <a:latin typeface="微软雅黑 Light" panose="020B0502040204020203" pitchFamily="34" charset="-122"/>
                  <a:ea typeface="微软雅黑 Light" panose="020B0502040204020203" pitchFamily="34" charset="-122"/>
                </a:rPr>
                <a:t>}</a:t>
              </a:r>
              <a:endParaRPr lang="zh-CN" altLang="en-US" dirty="0" smtClean="0">
                <a:solidFill>
                  <a:schemeClr val="accent1"/>
                </a:solidFill>
                <a:latin typeface="微软雅黑 Light" panose="020B0502040204020203" pitchFamily="34" charset="-122"/>
                <a:ea typeface="微软雅黑 Light" panose="020B0502040204020203" pitchFamily="34" charset="-122"/>
              </a:endParaRPr>
            </a:p>
          </p:txBody>
        </p:sp>
      </p:grpSp>
      <p:grpSp>
        <p:nvGrpSpPr>
          <p:cNvPr id="58" name="淘宝店chenying0907 57"/>
          <p:cNvGrpSpPr/>
          <p:nvPr/>
        </p:nvGrpSpPr>
        <p:grpSpPr>
          <a:xfrm>
            <a:off x="7968344" y="4201309"/>
            <a:ext cx="3043682" cy="1178893"/>
            <a:chOff x="7663544" y="4337617"/>
            <a:chExt cx="3043682" cy="1178893"/>
          </a:xfrm>
        </p:grpSpPr>
        <p:sp>
          <p:nvSpPr>
            <p:cNvPr id="63" name="椭圆 62"/>
            <p:cNvSpPr/>
            <p:nvPr/>
          </p:nvSpPr>
          <p:spPr>
            <a:xfrm>
              <a:off x="9846346" y="4379475"/>
              <a:ext cx="833623" cy="833624"/>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60" name="文本框 59"/>
            <p:cNvSpPr txBox="1"/>
            <p:nvPr/>
          </p:nvSpPr>
          <p:spPr>
            <a:xfrm>
              <a:off x="9584803" y="4337617"/>
              <a:ext cx="1122423" cy="1107996"/>
            </a:xfrm>
            <a:prstGeom prst="rect">
              <a:avLst/>
            </a:prstGeom>
            <a:noFill/>
          </p:spPr>
          <p:txBody>
            <a:bodyPr wrap="none" rtlCol="0">
              <a:spAutoFit/>
            </a:bodyPr>
            <a:lstStyle>
              <a:defPPr>
                <a:defRPr lang="zh-CN"/>
              </a:defPPr>
              <a:lvl1pPr>
                <a:defRPr sz="2000">
                  <a:solidFill>
                    <a:schemeClr val="tx1">
                      <a:alpha val="57000"/>
                    </a:schemeClr>
                  </a:solidFill>
                  <a:latin typeface="Vivaldi" panose="03020602050506090804" pitchFamily="66" charset="0"/>
                </a:defRPr>
              </a:lvl1pPr>
            </a:lstStyle>
            <a:p>
              <a:r>
                <a:rPr lang="en-US" altLang="zh-CN" sz="6600" dirty="0" smtClean="0">
                  <a:solidFill>
                    <a:schemeClr val="accent2"/>
                  </a:solidFill>
                </a:rPr>
                <a:t>D</a:t>
              </a:r>
              <a:endParaRPr lang="zh-CN" altLang="en-US" sz="6600" dirty="0">
                <a:solidFill>
                  <a:schemeClr val="accent2"/>
                </a:solidFill>
              </a:endParaRPr>
            </a:p>
          </p:txBody>
        </p:sp>
        <p:sp>
          <p:nvSpPr>
            <p:cNvPr id="61" name="文本框 60"/>
            <p:cNvSpPr txBox="1"/>
            <p:nvPr/>
          </p:nvSpPr>
          <p:spPr>
            <a:xfrm>
              <a:off x="8088594" y="4408514"/>
              <a:ext cx="1630575" cy="369332"/>
            </a:xfrm>
            <a:prstGeom prst="rect">
              <a:avLst/>
            </a:prstGeom>
            <a:noFill/>
          </p:spPr>
          <p:txBody>
            <a:bodyPr wrap="none" rtlCol="0">
              <a:spAutoFit/>
            </a:bodyPr>
            <a:lstStyle/>
            <a:p>
              <a:pPr algn="r"/>
              <a:r>
                <a:rPr lang="en-US" altLang="zh-CN" dirty="0" smtClean="0">
                  <a:solidFill>
                    <a:schemeClr val="accent1"/>
                  </a:solidFill>
                  <a:latin typeface="微软雅黑 Light" panose="020B0502040204020203" pitchFamily="34" charset="-122"/>
                  <a:ea typeface="微软雅黑 Light" panose="020B0502040204020203" pitchFamily="34" charset="-122"/>
                </a:rPr>
                <a:t>{ </a:t>
              </a:r>
              <a:r>
                <a:rPr lang="zh-CN" altLang="en-US" dirty="0" smtClean="0">
                  <a:solidFill>
                    <a:schemeClr val="accent1"/>
                  </a:solidFill>
                  <a:latin typeface="微软雅黑 Light" panose="020B0502040204020203" pitchFamily="34" charset="-122"/>
                  <a:ea typeface="微软雅黑 Light" panose="020B0502040204020203" pitchFamily="34" charset="-122"/>
                </a:rPr>
                <a:t>第四个部分 </a:t>
              </a:r>
              <a:r>
                <a:rPr lang="en-US" altLang="zh-CN" dirty="0" smtClean="0">
                  <a:solidFill>
                    <a:schemeClr val="accent1"/>
                  </a:solidFill>
                  <a:latin typeface="微软雅黑 Light" panose="020B0502040204020203" pitchFamily="34" charset="-122"/>
                  <a:ea typeface="微软雅黑 Light" panose="020B0502040204020203" pitchFamily="34" charset="-122"/>
                </a:rPr>
                <a:t>}</a:t>
              </a:r>
              <a:endParaRPr lang="zh-CN" altLang="en-US" dirty="0" smtClean="0">
                <a:solidFill>
                  <a:schemeClr val="accent1"/>
                </a:solidFill>
                <a:latin typeface="微软雅黑 Light" panose="020B0502040204020203" pitchFamily="34" charset="-122"/>
                <a:ea typeface="微软雅黑 Light" panose="020B0502040204020203" pitchFamily="34" charset="-122"/>
              </a:endParaRPr>
            </a:p>
          </p:txBody>
        </p:sp>
        <p:sp>
          <p:nvSpPr>
            <p:cNvPr id="62" name="淘宝店chenying0907 61"/>
            <p:cNvSpPr/>
            <p:nvPr/>
          </p:nvSpPr>
          <p:spPr>
            <a:xfrm>
              <a:off x="7663544" y="4777846"/>
              <a:ext cx="1921260" cy="738664"/>
            </a:xfrm>
            <a:prstGeom prst="rect">
              <a:avLst/>
            </a:prstGeom>
          </p:spPr>
          <p:txBody>
            <a:bodyPr wrap="square">
              <a:spAutoFit/>
            </a:bodyPr>
            <a:lstStyle/>
            <a:p>
              <a:pPr algn="r" latinLnBrk="1"/>
              <a:r>
                <a:rPr lang="zh-CN" altLang="en-US" sz="1400" kern="0" dirty="0">
                  <a:solidFill>
                    <a:srgbClr val="DDCCA4"/>
                  </a:solidFill>
                  <a:latin typeface="微软雅黑 Light" panose="020B0502040204020203" pitchFamily="34" charset="-122"/>
                  <a:ea typeface="微软雅黑 Light" panose="020B0502040204020203" pitchFamily="34" charset="-122"/>
                  <a:cs typeface="Tahoma" panose="020B0604030504040204" pitchFamily="34" charset="0"/>
                </a:rPr>
                <a:t>随着文明进程的发展，社会分工的产生，出现了专司诗歌的“诗人”。</a:t>
              </a:r>
            </a:p>
          </p:txBody>
        </p:sp>
      </p:grpSp>
      <p:grpSp>
        <p:nvGrpSpPr>
          <p:cNvPr id="2" name="淘宝店chenying0907 1"/>
          <p:cNvGrpSpPr/>
          <p:nvPr/>
        </p:nvGrpSpPr>
        <p:grpSpPr>
          <a:xfrm>
            <a:off x="2937998" y="205130"/>
            <a:ext cx="6316003" cy="1142452"/>
            <a:chOff x="2937998" y="205130"/>
            <a:chExt cx="6316003" cy="1142452"/>
          </a:xfrm>
        </p:grpSpPr>
        <p:grpSp>
          <p:nvGrpSpPr>
            <p:cNvPr id="66" name="淘宝店chenying0907 65"/>
            <p:cNvGrpSpPr/>
            <p:nvPr/>
          </p:nvGrpSpPr>
          <p:grpSpPr>
            <a:xfrm>
              <a:off x="4634754" y="598751"/>
              <a:ext cx="2877711" cy="748831"/>
              <a:chOff x="4634754" y="572903"/>
              <a:chExt cx="2877711" cy="748831"/>
            </a:xfrm>
          </p:grpSpPr>
          <p:sp>
            <p:nvSpPr>
              <p:cNvPr id="70" name="文本框 69"/>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68" name="文本框 67"/>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strVal val="#ppt_w*0.70"/>
                                          </p:val>
                                        </p:tav>
                                        <p:tav tm="100000">
                                          <p:val>
                                            <p:strVal val="#ppt_w"/>
                                          </p:val>
                                        </p:tav>
                                      </p:tavLst>
                                    </p:anim>
                                    <p:anim calcmode="lin" valueType="num">
                                      <p:cBhvr>
                                        <p:cTn id="12" dur="750" fill="hold"/>
                                        <p:tgtEl>
                                          <p:spTgt spid="3"/>
                                        </p:tgtEl>
                                        <p:attrNameLst>
                                          <p:attrName>ppt_h</p:attrName>
                                        </p:attrNameLst>
                                      </p:cBhvr>
                                      <p:tavLst>
                                        <p:tav tm="0">
                                          <p:val>
                                            <p:strVal val="#ppt_h"/>
                                          </p:val>
                                        </p:tav>
                                        <p:tav tm="100000">
                                          <p:val>
                                            <p:strVal val="#ppt_h"/>
                                          </p:val>
                                        </p:tav>
                                      </p:tavLst>
                                    </p:anim>
                                    <p:animEffect transition="in" filter="fade">
                                      <p:cBhvr>
                                        <p:cTn id="13" dur="750"/>
                                        <p:tgtEl>
                                          <p:spTgt spid="3"/>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left)">
                                      <p:cBhvr>
                                        <p:cTn id="17" dur="500"/>
                                        <p:tgtEl>
                                          <p:spTgt spid="37"/>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left)">
                                      <p:cBhvr>
                                        <p:cTn id="21" dur="500"/>
                                        <p:tgtEl>
                                          <p:spTgt spid="51"/>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left)">
                                      <p:cBhvr>
                                        <p:cTn id="25" dur="500"/>
                                        <p:tgtEl>
                                          <p:spTgt spid="44"/>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wipe(left)">
                                      <p:cBhvr>
                                        <p:cTn id="2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淘宝店chenying0907 2"/>
          <p:cNvGrpSpPr/>
          <p:nvPr/>
        </p:nvGrpSpPr>
        <p:grpSpPr>
          <a:xfrm>
            <a:off x="824004" y="2003223"/>
            <a:ext cx="2322444" cy="4006508"/>
            <a:chOff x="824004" y="2003223"/>
            <a:chExt cx="2322444" cy="4006508"/>
          </a:xfrm>
        </p:grpSpPr>
        <p:pic>
          <p:nvPicPr>
            <p:cNvPr id="111" name="图片 110"/>
            <p:cNvPicPr>
              <a:picLocks noChangeAspect="1"/>
            </p:cNvPicPr>
            <p:nvPr/>
          </p:nvPicPr>
          <p:blipFill rotWithShape="1">
            <a:blip r:embed="rId2" cstate="print">
              <a:extLst>
                <a:ext uri="{28A0092B-C50C-407E-A947-70E740481C1C}">
                  <a14:useLocalDpi xmlns:a14="http://schemas.microsoft.com/office/drawing/2010/main" val="0"/>
                </a:ext>
              </a:extLst>
            </a:blip>
            <a:srcRect l="-3057" t="-2080" r="-1"/>
            <a:stretch>
              <a:fillRect/>
            </a:stretch>
          </p:blipFill>
          <p:spPr>
            <a:xfrm rot="20247617">
              <a:off x="824004" y="2003223"/>
              <a:ext cx="2230657" cy="1786159"/>
            </a:xfrm>
            <a:prstGeom prst="rect">
              <a:avLst/>
            </a:prstGeom>
          </p:spPr>
        </p:pic>
        <p:grpSp>
          <p:nvGrpSpPr>
            <p:cNvPr id="12" name="淘宝店chenying0907 11"/>
            <p:cNvGrpSpPr/>
            <p:nvPr/>
          </p:nvGrpSpPr>
          <p:grpSpPr>
            <a:xfrm>
              <a:off x="1306608" y="2191056"/>
              <a:ext cx="1761252" cy="1761248"/>
              <a:chOff x="1420098" y="2452604"/>
              <a:chExt cx="1761252" cy="1761248"/>
            </a:xfrm>
          </p:grpSpPr>
          <p:grpSp>
            <p:nvGrpSpPr>
              <p:cNvPr id="29" name="淘宝店chenying0907 28"/>
              <p:cNvGrpSpPr/>
              <p:nvPr/>
            </p:nvGrpSpPr>
            <p:grpSpPr>
              <a:xfrm>
                <a:off x="1420098" y="2452604"/>
                <a:ext cx="1761252" cy="1761248"/>
                <a:chOff x="4809572" y="921065"/>
                <a:chExt cx="3096472" cy="3096470"/>
              </a:xfrm>
            </p:grpSpPr>
            <p:sp>
              <p:nvSpPr>
                <p:cNvPr id="31" name="椭圆 30"/>
                <p:cNvSpPr/>
                <p:nvPr/>
              </p:nvSpPr>
              <p:spPr>
                <a:xfrm>
                  <a:off x="4943153" y="1054645"/>
                  <a:ext cx="2829309" cy="2829309"/>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32" name="椭圆 31"/>
                <p:cNvSpPr/>
                <p:nvPr/>
              </p:nvSpPr>
              <p:spPr>
                <a:xfrm>
                  <a:off x="4809572" y="921065"/>
                  <a:ext cx="3096472" cy="309647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Freeform 51"/>
              <p:cNvSpPr>
                <a:spLocks noEditPoints="1"/>
              </p:cNvSpPr>
              <p:nvPr/>
            </p:nvSpPr>
            <p:spPr bwMode="auto">
              <a:xfrm>
                <a:off x="1923834" y="2960915"/>
                <a:ext cx="753780" cy="704494"/>
              </a:xfrm>
              <a:custGeom>
                <a:avLst/>
                <a:gdLst>
                  <a:gd name="T0" fmla="*/ 12 w 110"/>
                  <a:gd name="T1" fmla="*/ 5 h 103"/>
                  <a:gd name="T2" fmla="*/ 92 w 110"/>
                  <a:gd name="T3" fmla="*/ 19 h 103"/>
                  <a:gd name="T4" fmla="*/ 106 w 110"/>
                  <a:gd name="T5" fmla="*/ 22 h 103"/>
                  <a:gd name="T6" fmla="*/ 110 w 110"/>
                  <a:gd name="T7" fmla="*/ 31 h 103"/>
                  <a:gd name="T8" fmla="*/ 106 w 110"/>
                  <a:gd name="T9" fmla="*/ 94 h 103"/>
                  <a:gd name="T10" fmla="*/ 98 w 110"/>
                  <a:gd name="T11" fmla="*/ 97 h 103"/>
                  <a:gd name="T12" fmla="*/ 85 w 110"/>
                  <a:gd name="T13" fmla="*/ 103 h 103"/>
                  <a:gd name="T14" fmla="*/ 25 w 110"/>
                  <a:gd name="T15" fmla="*/ 97 h 103"/>
                  <a:gd name="T16" fmla="*/ 13 w 110"/>
                  <a:gd name="T17" fmla="*/ 103 h 103"/>
                  <a:gd name="T18" fmla="*/ 4 w 110"/>
                  <a:gd name="T19" fmla="*/ 94 h 103"/>
                  <a:gd name="T20" fmla="*/ 0 w 110"/>
                  <a:gd name="T21" fmla="*/ 31 h 103"/>
                  <a:gd name="T22" fmla="*/ 4 w 110"/>
                  <a:gd name="T23" fmla="*/ 22 h 103"/>
                  <a:gd name="T24" fmla="*/ 60 w 110"/>
                  <a:gd name="T25" fmla="*/ 19 h 103"/>
                  <a:gd name="T26" fmla="*/ 51 w 110"/>
                  <a:gd name="T27" fmla="*/ 58 h 103"/>
                  <a:gd name="T28" fmla="*/ 94 w 110"/>
                  <a:gd name="T29" fmla="*/ 58 h 103"/>
                  <a:gd name="T30" fmla="*/ 19 w 110"/>
                  <a:gd name="T31" fmla="*/ 72 h 103"/>
                  <a:gd name="T32" fmla="*/ 44 w 110"/>
                  <a:gd name="T33" fmla="*/ 77 h 103"/>
                  <a:gd name="T34" fmla="*/ 19 w 110"/>
                  <a:gd name="T35" fmla="*/ 72 h 103"/>
                  <a:gd name="T36" fmla="*/ 19 w 110"/>
                  <a:gd name="T37" fmla="*/ 67 h 103"/>
                  <a:gd name="T38" fmla="*/ 44 w 110"/>
                  <a:gd name="T39" fmla="*/ 61 h 103"/>
                  <a:gd name="T40" fmla="*/ 19 w 110"/>
                  <a:gd name="T41" fmla="*/ 50 h 103"/>
                  <a:gd name="T42" fmla="*/ 44 w 110"/>
                  <a:gd name="T43" fmla="*/ 56 h 103"/>
                  <a:gd name="T44" fmla="*/ 19 w 110"/>
                  <a:gd name="T45" fmla="*/ 50 h 103"/>
                  <a:gd name="T46" fmla="*/ 19 w 110"/>
                  <a:gd name="T47" fmla="*/ 46 h 103"/>
                  <a:gd name="T48" fmla="*/ 44 w 110"/>
                  <a:gd name="T49" fmla="*/ 40 h 103"/>
                  <a:gd name="T50" fmla="*/ 73 w 110"/>
                  <a:gd name="T51" fmla="*/ 51 h 103"/>
                  <a:gd name="T52" fmla="*/ 73 w 110"/>
                  <a:gd name="T53" fmla="*/ 66 h 103"/>
                  <a:gd name="T54" fmla="*/ 73 w 110"/>
                  <a:gd name="T55" fmla="*/ 51 h 103"/>
                  <a:gd name="T56" fmla="*/ 13 w 110"/>
                  <a:gd name="T57" fmla="*/ 29 h 103"/>
                  <a:gd name="T58" fmla="*/ 11 w 110"/>
                  <a:gd name="T59" fmla="*/ 30 h 103"/>
                  <a:gd name="T60" fmla="*/ 11 w 110"/>
                  <a:gd name="T61" fmla="*/ 85 h 103"/>
                  <a:gd name="T62" fmla="*/ 13 w 110"/>
                  <a:gd name="T63" fmla="*/ 87 h 103"/>
                  <a:gd name="T64" fmla="*/ 99 w 110"/>
                  <a:gd name="T65" fmla="*/ 86 h 103"/>
                  <a:gd name="T66" fmla="*/ 99 w 110"/>
                  <a:gd name="T67" fmla="*/ 85 h 103"/>
                  <a:gd name="T68" fmla="*/ 99 w 110"/>
                  <a:gd name="T69" fmla="*/ 3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03">
                    <a:moveTo>
                      <a:pt x="60" y="19"/>
                    </a:moveTo>
                    <a:cubicBezTo>
                      <a:pt x="12" y="5"/>
                      <a:pt x="12" y="5"/>
                      <a:pt x="12" y="5"/>
                    </a:cubicBezTo>
                    <a:cubicBezTo>
                      <a:pt x="13" y="0"/>
                      <a:pt x="13" y="0"/>
                      <a:pt x="13" y="0"/>
                    </a:cubicBezTo>
                    <a:cubicBezTo>
                      <a:pt x="92" y="19"/>
                      <a:pt x="92" y="19"/>
                      <a:pt x="92" y="19"/>
                    </a:cubicBezTo>
                    <a:cubicBezTo>
                      <a:pt x="97" y="19"/>
                      <a:pt x="97" y="19"/>
                      <a:pt x="97" y="19"/>
                    </a:cubicBezTo>
                    <a:cubicBezTo>
                      <a:pt x="100" y="19"/>
                      <a:pt x="104" y="20"/>
                      <a:pt x="106" y="22"/>
                    </a:cubicBezTo>
                    <a:cubicBezTo>
                      <a:pt x="106" y="22"/>
                      <a:pt x="106" y="22"/>
                      <a:pt x="106" y="22"/>
                    </a:cubicBezTo>
                    <a:cubicBezTo>
                      <a:pt x="108" y="25"/>
                      <a:pt x="110" y="28"/>
                      <a:pt x="110" y="31"/>
                    </a:cubicBezTo>
                    <a:cubicBezTo>
                      <a:pt x="110" y="85"/>
                      <a:pt x="110" y="85"/>
                      <a:pt x="110" y="85"/>
                    </a:cubicBezTo>
                    <a:cubicBezTo>
                      <a:pt x="110" y="88"/>
                      <a:pt x="108" y="91"/>
                      <a:pt x="106" y="94"/>
                    </a:cubicBezTo>
                    <a:cubicBezTo>
                      <a:pt x="106" y="94"/>
                      <a:pt x="106" y="94"/>
                      <a:pt x="106" y="94"/>
                    </a:cubicBezTo>
                    <a:cubicBezTo>
                      <a:pt x="104" y="96"/>
                      <a:pt x="101" y="97"/>
                      <a:pt x="98" y="97"/>
                    </a:cubicBezTo>
                    <a:cubicBezTo>
                      <a:pt x="98" y="103"/>
                      <a:pt x="98" y="103"/>
                      <a:pt x="98" y="103"/>
                    </a:cubicBezTo>
                    <a:cubicBezTo>
                      <a:pt x="85" y="103"/>
                      <a:pt x="85" y="103"/>
                      <a:pt x="85" y="103"/>
                    </a:cubicBezTo>
                    <a:cubicBezTo>
                      <a:pt x="85" y="97"/>
                      <a:pt x="85" y="97"/>
                      <a:pt x="85" y="97"/>
                    </a:cubicBezTo>
                    <a:cubicBezTo>
                      <a:pt x="25" y="97"/>
                      <a:pt x="25" y="97"/>
                      <a:pt x="25" y="97"/>
                    </a:cubicBezTo>
                    <a:cubicBezTo>
                      <a:pt x="25" y="103"/>
                      <a:pt x="25" y="103"/>
                      <a:pt x="25" y="103"/>
                    </a:cubicBezTo>
                    <a:cubicBezTo>
                      <a:pt x="13" y="103"/>
                      <a:pt x="13" y="103"/>
                      <a:pt x="13" y="103"/>
                    </a:cubicBezTo>
                    <a:cubicBezTo>
                      <a:pt x="13" y="97"/>
                      <a:pt x="13" y="97"/>
                      <a:pt x="13" y="97"/>
                    </a:cubicBezTo>
                    <a:cubicBezTo>
                      <a:pt x="9" y="97"/>
                      <a:pt x="6" y="96"/>
                      <a:pt x="4" y="94"/>
                    </a:cubicBezTo>
                    <a:cubicBezTo>
                      <a:pt x="2" y="91"/>
                      <a:pt x="0" y="88"/>
                      <a:pt x="0" y="85"/>
                    </a:cubicBezTo>
                    <a:cubicBezTo>
                      <a:pt x="0" y="31"/>
                      <a:pt x="0" y="31"/>
                      <a:pt x="0" y="31"/>
                    </a:cubicBezTo>
                    <a:cubicBezTo>
                      <a:pt x="0" y="28"/>
                      <a:pt x="2" y="25"/>
                      <a:pt x="4" y="22"/>
                    </a:cubicBezTo>
                    <a:cubicBezTo>
                      <a:pt x="4" y="22"/>
                      <a:pt x="4" y="22"/>
                      <a:pt x="4" y="22"/>
                    </a:cubicBezTo>
                    <a:cubicBezTo>
                      <a:pt x="6" y="20"/>
                      <a:pt x="10" y="19"/>
                      <a:pt x="13" y="19"/>
                    </a:cubicBezTo>
                    <a:cubicBezTo>
                      <a:pt x="60" y="19"/>
                      <a:pt x="60" y="19"/>
                      <a:pt x="60" y="19"/>
                    </a:cubicBezTo>
                    <a:close/>
                    <a:moveTo>
                      <a:pt x="73" y="37"/>
                    </a:moveTo>
                    <a:cubicBezTo>
                      <a:pt x="61" y="37"/>
                      <a:pt x="51" y="46"/>
                      <a:pt x="51" y="58"/>
                    </a:cubicBezTo>
                    <a:cubicBezTo>
                      <a:pt x="51" y="70"/>
                      <a:pt x="61" y="79"/>
                      <a:pt x="73" y="79"/>
                    </a:cubicBezTo>
                    <a:cubicBezTo>
                      <a:pt x="84" y="79"/>
                      <a:pt x="94" y="70"/>
                      <a:pt x="94" y="58"/>
                    </a:cubicBezTo>
                    <a:cubicBezTo>
                      <a:pt x="94" y="46"/>
                      <a:pt x="84" y="37"/>
                      <a:pt x="73" y="37"/>
                    </a:cubicBezTo>
                    <a:close/>
                    <a:moveTo>
                      <a:pt x="19" y="72"/>
                    </a:moveTo>
                    <a:cubicBezTo>
                      <a:pt x="19" y="77"/>
                      <a:pt x="19" y="77"/>
                      <a:pt x="19" y="77"/>
                    </a:cubicBezTo>
                    <a:cubicBezTo>
                      <a:pt x="44" y="77"/>
                      <a:pt x="44" y="77"/>
                      <a:pt x="44" y="77"/>
                    </a:cubicBezTo>
                    <a:cubicBezTo>
                      <a:pt x="44" y="72"/>
                      <a:pt x="44" y="72"/>
                      <a:pt x="44" y="72"/>
                    </a:cubicBezTo>
                    <a:cubicBezTo>
                      <a:pt x="19" y="72"/>
                      <a:pt x="19" y="72"/>
                      <a:pt x="19" y="72"/>
                    </a:cubicBezTo>
                    <a:close/>
                    <a:moveTo>
                      <a:pt x="19" y="61"/>
                    </a:moveTo>
                    <a:cubicBezTo>
                      <a:pt x="19" y="67"/>
                      <a:pt x="19" y="67"/>
                      <a:pt x="19" y="67"/>
                    </a:cubicBezTo>
                    <a:cubicBezTo>
                      <a:pt x="44" y="67"/>
                      <a:pt x="44" y="67"/>
                      <a:pt x="44" y="67"/>
                    </a:cubicBezTo>
                    <a:cubicBezTo>
                      <a:pt x="44" y="61"/>
                      <a:pt x="44" y="61"/>
                      <a:pt x="44" y="61"/>
                    </a:cubicBezTo>
                    <a:cubicBezTo>
                      <a:pt x="19" y="61"/>
                      <a:pt x="19" y="61"/>
                      <a:pt x="19" y="61"/>
                    </a:cubicBezTo>
                    <a:close/>
                    <a:moveTo>
                      <a:pt x="19" y="50"/>
                    </a:moveTo>
                    <a:cubicBezTo>
                      <a:pt x="19" y="56"/>
                      <a:pt x="19" y="56"/>
                      <a:pt x="19" y="56"/>
                    </a:cubicBezTo>
                    <a:cubicBezTo>
                      <a:pt x="44" y="56"/>
                      <a:pt x="44" y="56"/>
                      <a:pt x="44" y="56"/>
                    </a:cubicBezTo>
                    <a:cubicBezTo>
                      <a:pt x="44" y="50"/>
                      <a:pt x="44" y="50"/>
                      <a:pt x="44" y="50"/>
                    </a:cubicBezTo>
                    <a:cubicBezTo>
                      <a:pt x="19" y="50"/>
                      <a:pt x="19" y="50"/>
                      <a:pt x="19" y="50"/>
                    </a:cubicBezTo>
                    <a:close/>
                    <a:moveTo>
                      <a:pt x="19" y="40"/>
                    </a:moveTo>
                    <a:cubicBezTo>
                      <a:pt x="19" y="46"/>
                      <a:pt x="19" y="46"/>
                      <a:pt x="19" y="46"/>
                    </a:cubicBezTo>
                    <a:cubicBezTo>
                      <a:pt x="44" y="46"/>
                      <a:pt x="44" y="46"/>
                      <a:pt x="44" y="46"/>
                    </a:cubicBezTo>
                    <a:cubicBezTo>
                      <a:pt x="44" y="40"/>
                      <a:pt x="44" y="40"/>
                      <a:pt x="44" y="40"/>
                    </a:cubicBezTo>
                    <a:cubicBezTo>
                      <a:pt x="19" y="40"/>
                      <a:pt x="19" y="40"/>
                      <a:pt x="19" y="40"/>
                    </a:cubicBezTo>
                    <a:close/>
                    <a:moveTo>
                      <a:pt x="73" y="51"/>
                    </a:moveTo>
                    <a:cubicBezTo>
                      <a:pt x="68" y="51"/>
                      <a:pt x="65" y="54"/>
                      <a:pt x="65" y="58"/>
                    </a:cubicBezTo>
                    <a:cubicBezTo>
                      <a:pt x="65" y="62"/>
                      <a:pt x="68" y="66"/>
                      <a:pt x="73" y="66"/>
                    </a:cubicBezTo>
                    <a:cubicBezTo>
                      <a:pt x="77" y="66"/>
                      <a:pt x="80" y="62"/>
                      <a:pt x="80" y="58"/>
                    </a:cubicBezTo>
                    <a:cubicBezTo>
                      <a:pt x="80" y="54"/>
                      <a:pt x="77" y="51"/>
                      <a:pt x="73" y="51"/>
                    </a:cubicBezTo>
                    <a:close/>
                    <a:moveTo>
                      <a:pt x="97" y="29"/>
                    </a:moveTo>
                    <a:cubicBezTo>
                      <a:pt x="13" y="29"/>
                      <a:pt x="13" y="29"/>
                      <a:pt x="13" y="29"/>
                    </a:cubicBezTo>
                    <a:cubicBezTo>
                      <a:pt x="12" y="29"/>
                      <a:pt x="12" y="29"/>
                      <a:pt x="11" y="30"/>
                    </a:cubicBezTo>
                    <a:cubicBezTo>
                      <a:pt x="11" y="30"/>
                      <a:pt x="11" y="30"/>
                      <a:pt x="11" y="30"/>
                    </a:cubicBezTo>
                    <a:cubicBezTo>
                      <a:pt x="11" y="30"/>
                      <a:pt x="11" y="31"/>
                      <a:pt x="11" y="31"/>
                    </a:cubicBezTo>
                    <a:cubicBezTo>
                      <a:pt x="11" y="85"/>
                      <a:pt x="11" y="85"/>
                      <a:pt x="11" y="85"/>
                    </a:cubicBezTo>
                    <a:cubicBezTo>
                      <a:pt x="11" y="85"/>
                      <a:pt x="11" y="86"/>
                      <a:pt x="11" y="86"/>
                    </a:cubicBezTo>
                    <a:cubicBezTo>
                      <a:pt x="12" y="87"/>
                      <a:pt x="12" y="87"/>
                      <a:pt x="13" y="87"/>
                    </a:cubicBezTo>
                    <a:cubicBezTo>
                      <a:pt x="97" y="87"/>
                      <a:pt x="97" y="87"/>
                      <a:pt x="97" y="87"/>
                    </a:cubicBezTo>
                    <a:cubicBezTo>
                      <a:pt x="98" y="87"/>
                      <a:pt x="98" y="87"/>
                      <a:pt x="99" y="86"/>
                    </a:cubicBezTo>
                    <a:cubicBezTo>
                      <a:pt x="99" y="86"/>
                      <a:pt x="99" y="86"/>
                      <a:pt x="99" y="86"/>
                    </a:cubicBezTo>
                    <a:cubicBezTo>
                      <a:pt x="99" y="86"/>
                      <a:pt x="99" y="85"/>
                      <a:pt x="99" y="85"/>
                    </a:cubicBezTo>
                    <a:cubicBezTo>
                      <a:pt x="99" y="31"/>
                      <a:pt x="99" y="31"/>
                      <a:pt x="99" y="31"/>
                    </a:cubicBezTo>
                    <a:cubicBezTo>
                      <a:pt x="99" y="31"/>
                      <a:pt x="99" y="30"/>
                      <a:pt x="99" y="30"/>
                    </a:cubicBezTo>
                    <a:cubicBezTo>
                      <a:pt x="98" y="29"/>
                      <a:pt x="98" y="29"/>
                      <a:pt x="97" y="29"/>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13" name="淘宝店chenying0907 12"/>
            <p:cNvGrpSpPr/>
            <p:nvPr/>
          </p:nvGrpSpPr>
          <p:grpSpPr>
            <a:xfrm>
              <a:off x="1610455" y="3876324"/>
              <a:ext cx="1153558" cy="314058"/>
              <a:chOff x="2945050" y="5070738"/>
              <a:chExt cx="1516063" cy="412750"/>
            </a:xfrm>
            <a:solidFill>
              <a:schemeClr val="accent1"/>
            </a:solidFill>
          </p:grpSpPr>
          <p:sp>
            <p:nvSpPr>
              <p:cNvPr id="14" name="Freeform 12"/>
              <p:cNvSpPr>
                <a:spLocks noEditPoints="1"/>
              </p:cNvSpPr>
              <p:nvPr/>
            </p:nvSpPr>
            <p:spPr bwMode="auto">
              <a:xfrm>
                <a:off x="2945050" y="5070738"/>
                <a:ext cx="1516063" cy="412750"/>
              </a:xfrm>
              <a:custGeom>
                <a:avLst/>
                <a:gdLst>
                  <a:gd name="T0" fmla="*/ 174 w 403"/>
                  <a:gd name="T1" fmla="*/ 76 h 109"/>
                  <a:gd name="T2" fmla="*/ 163 w 403"/>
                  <a:gd name="T3" fmla="*/ 93 h 109"/>
                  <a:gd name="T4" fmla="*/ 156 w 403"/>
                  <a:gd name="T5" fmla="*/ 92 h 109"/>
                  <a:gd name="T6" fmla="*/ 153 w 403"/>
                  <a:gd name="T7" fmla="*/ 85 h 109"/>
                  <a:gd name="T8" fmla="*/ 152 w 403"/>
                  <a:gd name="T9" fmla="*/ 82 h 109"/>
                  <a:gd name="T10" fmla="*/ 102 w 403"/>
                  <a:gd name="T11" fmla="*/ 58 h 109"/>
                  <a:gd name="T12" fmla="*/ 118 w 403"/>
                  <a:gd name="T13" fmla="*/ 57 h 109"/>
                  <a:gd name="T14" fmla="*/ 140 w 403"/>
                  <a:gd name="T15" fmla="*/ 27 h 109"/>
                  <a:gd name="T16" fmla="*/ 150 w 403"/>
                  <a:gd name="T17" fmla="*/ 23 h 109"/>
                  <a:gd name="T18" fmla="*/ 87 w 403"/>
                  <a:gd name="T19" fmla="*/ 47 h 109"/>
                  <a:gd name="T20" fmla="*/ 74 w 403"/>
                  <a:gd name="T21" fmla="*/ 30 h 109"/>
                  <a:gd name="T22" fmla="*/ 64 w 403"/>
                  <a:gd name="T23" fmla="*/ 42 h 109"/>
                  <a:gd name="T24" fmla="*/ 20 w 403"/>
                  <a:gd name="T25" fmla="*/ 22 h 109"/>
                  <a:gd name="T26" fmla="*/ 37 w 403"/>
                  <a:gd name="T27" fmla="*/ 7 h 109"/>
                  <a:gd name="T28" fmla="*/ 164 w 403"/>
                  <a:gd name="T29" fmla="*/ 24 h 109"/>
                  <a:gd name="T30" fmla="*/ 186 w 403"/>
                  <a:gd name="T31" fmla="*/ 44 h 109"/>
                  <a:gd name="T32" fmla="*/ 185 w 403"/>
                  <a:gd name="T33" fmla="*/ 37 h 109"/>
                  <a:gd name="T34" fmla="*/ 218 w 403"/>
                  <a:gd name="T35" fmla="*/ 37 h 109"/>
                  <a:gd name="T36" fmla="*/ 233 w 403"/>
                  <a:gd name="T37" fmla="*/ 30 h 109"/>
                  <a:gd name="T38" fmla="*/ 240 w 403"/>
                  <a:gd name="T39" fmla="*/ 23 h 109"/>
                  <a:gd name="T40" fmla="*/ 378 w 403"/>
                  <a:gd name="T41" fmla="*/ 2 h 109"/>
                  <a:gd name="T42" fmla="*/ 384 w 403"/>
                  <a:gd name="T43" fmla="*/ 22 h 109"/>
                  <a:gd name="T44" fmla="*/ 345 w 403"/>
                  <a:gd name="T45" fmla="*/ 35 h 109"/>
                  <a:gd name="T46" fmla="*/ 328 w 403"/>
                  <a:gd name="T47" fmla="*/ 31 h 109"/>
                  <a:gd name="T48" fmla="*/ 339 w 403"/>
                  <a:gd name="T49" fmla="*/ 35 h 109"/>
                  <a:gd name="T50" fmla="*/ 250 w 403"/>
                  <a:gd name="T51" fmla="*/ 39 h 109"/>
                  <a:gd name="T52" fmla="*/ 263 w 403"/>
                  <a:gd name="T53" fmla="*/ 27 h 109"/>
                  <a:gd name="T54" fmla="*/ 298 w 403"/>
                  <a:gd name="T55" fmla="*/ 52 h 109"/>
                  <a:gd name="T56" fmla="*/ 305 w 403"/>
                  <a:gd name="T57" fmla="*/ 51 h 109"/>
                  <a:gd name="T58" fmla="*/ 287 w 403"/>
                  <a:gd name="T59" fmla="*/ 56 h 109"/>
                  <a:gd name="T60" fmla="*/ 243 w 403"/>
                  <a:gd name="T61" fmla="*/ 92 h 109"/>
                  <a:gd name="T62" fmla="*/ 242 w 403"/>
                  <a:gd name="T63" fmla="*/ 79 h 109"/>
                  <a:gd name="T64" fmla="*/ 231 w 403"/>
                  <a:gd name="T65" fmla="*/ 86 h 109"/>
                  <a:gd name="T66" fmla="*/ 203 w 403"/>
                  <a:gd name="T67" fmla="*/ 93 h 109"/>
                  <a:gd name="T68" fmla="*/ 202 w 403"/>
                  <a:gd name="T69" fmla="*/ 75 h 109"/>
                  <a:gd name="T70" fmla="*/ 228 w 403"/>
                  <a:gd name="T71" fmla="*/ 76 h 109"/>
                  <a:gd name="T72" fmla="*/ 197 w 403"/>
                  <a:gd name="T73" fmla="*/ 49 h 109"/>
                  <a:gd name="T74" fmla="*/ 268 w 403"/>
                  <a:gd name="T75" fmla="*/ 75 h 109"/>
                  <a:gd name="T76" fmla="*/ 215 w 403"/>
                  <a:gd name="T77" fmla="*/ 50 h 109"/>
                  <a:gd name="T78" fmla="*/ 225 w 403"/>
                  <a:gd name="T79" fmla="*/ 61 h 109"/>
                  <a:gd name="T80" fmla="*/ 234 w 403"/>
                  <a:gd name="T81" fmla="*/ 53 h 109"/>
                  <a:gd name="T82" fmla="*/ 279 w 403"/>
                  <a:gd name="T83" fmla="*/ 65 h 109"/>
                  <a:gd name="T84" fmla="*/ 261 w 403"/>
                  <a:gd name="T85" fmla="*/ 76 h 109"/>
                  <a:gd name="T86" fmla="*/ 150 w 403"/>
                  <a:gd name="T87" fmla="*/ 19 h 109"/>
                  <a:gd name="T88" fmla="*/ 131 w 403"/>
                  <a:gd name="T89" fmla="*/ 67 h 109"/>
                  <a:gd name="T90" fmla="*/ 138 w 403"/>
                  <a:gd name="T91" fmla="*/ 65 h 109"/>
                  <a:gd name="T92" fmla="*/ 134 w 403"/>
                  <a:gd name="T93" fmla="*/ 67 h 109"/>
                  <a:gd name="T94" fmla="*/ 137 w 403"/>
                  <a:gd name="T95" fmla="*/ 52 h 109"/>
                  <a:gd name="T96" fmla="*/ 181 w 403"/>
                  <a:gd name="T97" fmla="*/ 58 h 109"/>
                  <a:gd name="T98" fmla="*/ 170 w 403"/>
                  <a:gd name="T99" fmla="*/ 56 h 109"/>
                  <a:gd name="T100" fmla="*/ 177 w 403"/>
                  <a:gd name="T101" fmla="*/ 60 h 109"/>
                  <a:gd name="T102" fmla="*/ 187 w 403"/>
                  <a:gd name="T103" fmla="*/ 5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109">
                    <a:moveTo>
                      <a:pt x="199" y="59"/>
                    </a:moveTo>
                    <a:cubicBezTo>
                      <a:pt x="199" y="55"/>
                      <a:pt x="196" y="52"/>
                      <a:pt x="192" y="51"/>
                    </a:cubicBezTo>
                    <a:cubicBezTo>
                      <a:pt x="188" y="51"/>
                      <a:pt x="186" y="53"/>
                      <a:pt x="184" y="56"/>
                    </a:cubicBezTo>
                    <a:cubicBezTo>
                      <a:pt x="184" y="58"/>
                      <a:pt x="183" y="60"/>
                      <a:pt x="183" y="62"/>
                    </a:cubicBezTo>
                    <a:cubicBezTo>
                      <a:pt x="183" y="68"/>
                      <a:pt x="180" y="73"/>
                      <a:pt x="174" y="76"/>
                    </a:cubicBezTo>
                    <a:cubicBezTo>
                      <a:pt x="175" y="76"/>
                      <a:pt x="177" y="77"/>
                      <a:pt x="178" y="77"/>
                    </a:cubicBezTo>
                    <a:cubicBezTo>
                      <a:pt x="172" y="78"/>
                      <a:pt x="166" y="78"/>
                      <a:pt x="160" y="78"/>
                    </a:cubicBezTo>
                    <a:cubicBezTo>
                      <a:pt x="160" y="79"/>
                      <a:pt x="160" y="79"/>
                      <a:pt x="160" y="80"/>
                    </a:cubicBezTo>
                    <a:cubicBezTo>
                      <a:pt x="161" y="81"/>
                      <a:pt x="163" y="82"/>
                      <a:pt x="164" y="83"/>
                    </a:cubicBezTo>
                    <a:cubicBezTo>
                      <a:pt x="166" y="86"/>
                      <a:pt x="165" y="91"/>
                      <a:pt x="163" y="93"/>
                    </a:cubicBezTo>
                    <a:cubicBezTo>
                      <a:pt x="160" y="96"/>
                      <a:pt x="153" y="97"/>
                      <a:pt x="151" y="94"/>
                    </a:cubicBezTo>
                    <a:cubicBezTo>
                      <a:pt x="150" y="92"/>
                      <a:pt x="149" y="88"/>
                      <a:pt x="150" y="87"/>
                    </a:cubicBezTo>
                    <a:cubicBezTo>
                      <a:pt x="151" y="85"/>
                      <a:pt x="154" y="84"/>
                      <a:pt x="157" y="84"/>
                    </a:cubicBezTo>
                    <a:cubicBezTo>
                      <a:pt x="158" y="84"/>
                      <a:pt x="159" y="87"/>
                      <a:pt x="159" y="89"/>
                    </a:cubicBezTo>
                    <a:cubicBezTo>
                      <a:pt x="159" y="90"/>
                      <a:pt x="157" y="91"/>
                      <a:pt x="156" y="92"/>
                    </a:cubicBezTo>
                    <a:cubicBezTo>
                      <a:pt x="155" y="92"/>
                      <a:pt x="154" y="90"/>
                      <a:pt x="153" y="89"/>
                    </a:cubicBezTo>
                    <a:cubicBezTo>
                      <a:pt x="153" y="89"/>
                      <a:pt x="154" y="88"/>
                      <a:pt x="154" y="88"/>
                    </a:cubicBezTo>
                    <a:cubicBezTo>
                      <a:pt x="155" y="89"/>
                      <a:pt x="155" y="89"/>
                      <a:pt x="157" y="91"/>
                    </a:cubicBezTo>
                    <a:cubicBezTo>
                      <a:pt x="157" y="89"/>
                      <a:pt x="158" y="87"/>
                      <a:pt x="157" y="86"/>
                    </a:cubicBezTo>
                    <a:cubicBezTo>
                      <a:pt x="156" y="85"/>
                      <a:pt x="154" y="85"/>
                      <a:pt x="153" y="85"/>
                    </a:cubicBezTo>
                    <a:cubicBezTo>
                      <a:pt x="152" y="86"/>
                      <a:pt x="151" y="89"/>
                      <a:pt x="151" y="90"/>
                    </a:cubicBezTo>
                    <a:cubicBezTo>
                      <a:pt x="152" y="92"/>
                      <a:pt x="154" y="93"/>
                      <a:pt x="156" y="93"/>
                    </a:cubicBezTo>
                    <a:cubicBezTo>
                      <a:pt x="158" y="93"/>
                      <a:pt x="161" y="91"/>
                      <a:pt x="162" y="90"/>
                    </a:cubicBezTo>
                    <a:cubicBezTo>
                      <a:pt x="162" y="88"/>
                      <a:pt x="162" y="86"/>
                      <a:pt x="161" y="84"/>
                    </a:cubicBezTo>
                    <a:cubicBezTo>
                      <a:pt x="159" y="81"/>
                      <a:pt x="155" y="81"/>
                      <a:pt x="152" y="82"/>
                    </a:cubicBezTo>
                    <a:cubicBezTo>
                      <a:pt x="148" y="82"/>
                      <a:pt x="145" y="84"/>
                      <a:pt x="142" y="84"/>
                    </a:cubicBezTo>
                    <a:cubicBezTo>
                      <a:pt x="130" y="86"/>
                      <a:pt x="123" y="80"/>
                      <a:pt x="121" y="69"/>
                    </a:cubicBezTo>
                    <a:cubicBezTo>
                      <a:pt x="120" y="63"/>
                      <a:pt x="117" y="58"/>
                      <a:pt x="112" y="54"/>
                    </a:cubicBezTo>
                    <a:cubicBezTo>
                      <a:pt x="111" y="52"/>
                      <a:pt x="107" y="52"/>
                      <a:pt x="105" y="53"/>
                    </a:cubicBezTo>
                    <a:cubicBezTo>
                      <a:pt x="104" y="53"/>
                      <a:pt x="103" y="56"/>
                      <a:pt x="102" y="58"/>
                    </a:cubicBezTo>
                    <a:cubicBezTo>
                      <a:pt x="102" y="58"/>
                      <a:pt x="102" y="58"/>
                      <a:pt x="102" y="58"/>
                    </a:cubicBezTo>
                    <a:cubicBezTo>
                      <a:pt x="101" y="56"/>
                      <a:pt x="101" y="55"/>
                      <a:pt x="100" y="53"/>
                    </a:cubicBezTo>
                    <a:cubicBezTo>
                      <a:pt x="100" y="53"/>
                      <a:pt x="101" y="52"/>
                      <a:pt x="101" y="52"/>
                    </a:cubicBezTo>
                    <a:cubicBezTo>
                      <a:pt x="101" y="52"/>
                      <a:pt x="102" y="53"/>
                      <a:pt x="102" y="52"/>
                    </a:cubicBezTo>
                    <a:cubicBezTo>
                      <a:pt x="110" y="48"/>
                      <a:pt x="114" y="49"/>
                      <a:pt x="118" y="57"/>
                    </a:cubicBezTo>
                    <a:cubicBezTo>
                      <a:pt x="119" y="58"/>
                      <a:pt x="119" y="59"/>
                      <a:pt x="119" y="59"/>
                    </a:cubicBezTo>
                    <a:cubicBezTo>
                      <a:pt x="122" y="56"/>
                      <a:pt x="125" y="53"/>
                      <a:pt x="127" y="49"/>
                    </a:cubicBezTo>
                    <a:cubicBezTo>
                      <a:pt x="121" y="45"/>
                      <a:pt x="116" y="39"/>
                      <a:pt x="119" y="31"/>
                    </a:cubicBezTo>
                    <a:cubicBezTo>
                      <a:pt x="120" y="26"/>
                      <a:pt x="125" y="23"/>
                      <a:pt x="130" y="23"/>
                    </a:cubicBezTo>
                    <a:cubicBezTo>
                      <a:pt x="133" y="22"/>
                      <a:pt x="137" y="23"/>
                      <a:pt x="140" y="27"/>
                    </a:cubicBezTo>
                    <a:cubicBezTo>
                      <a:pt x="139" y="27"/>
                      <a:pt x="138" y="27"/>
                      <a:pt x="138" y="27"/>
                    </a:cubicBezTo>
                    <a:cubicBezTo>
                      <a:pt x="131" y="25"/>
                      <a:pt x="126" y="26"/>
                      <a:pt x="124" y="31"/>
                    </a:cubicBezTo>
                    <a:cubicBezTo>
                      <a:pt x="122" y="37"/>
                      <a:pt x="127" y="45"/>
                      <a:pt x="132" y="47"/>
                    </a:cubicBezTo>
                    <a:cubicBezTo>
                      <a:pt x="141" y="50"/>
                      <a:pt x="149" y="47"/>
                      <a:pt x="152" y="40"/>
                    </a:cubicBezTo>
                    <a:cubicBezTo>
                      <a:pt x="156" y="34"/>
                      <a:pt x="155" y="28"/>
                      <a:pt x="150" y="23"/>
                    </a:cubicBezTo>
                    <a:cubicBezTo>
                      <a:pt x="143" y="15"/>
                      <a:pt x="134" y="12"/>
                      <a:pt x="124" y="9"/>
                    </a:cubicBezTo>
                    <a:cubicBezTo>
                      <a:pt x="110" y="6"/>
                      <a:pt x="97" y="5"/>
                      <a:pt x="84" y="8"/>
                    </a:cubicBezTo>
                    <a:cubicBezTo>
                      <a:pt x="75" y="11"/>
                      <a:pt x="67" y="15"/>
                      <a:pt x="64" y="24"/>
                    </a:cubicBezTo>
                    <a:cubicBezTo>
                      <a:pt x="62" y="30"/>
                      <a:pt x="62" y="35"/>
                      <a:pt x="67" y="39"/>
                    </a:cubicBezTo>
                    <a:cubicBezTo>
                      <a:pt x="72" y="44"/>
                      <a:pt x="78" y="49"/>
                      <a:pt x="87" y="47"/>
                    </a:cubicBezTo>
                    <a:cubicBezTo>
                      <a:pt x="92" y="45"/>
                      <a:pt x="95" y="41"/>
                      <a:pt x="96" y="36"/>
                    </a:cubicBezTo>
                    <a:cubicBezTo>
                      <a:pt x="96" y="31"/>
                      <a:pt x="94" y="26"/>
                      <a:pt x="89" y="23"/>
                    </a:cubicBezTo>
                    <a:cubicBezTo>
                      <a:pt x="85" y="20"/>
                      <a:pt x="80" y="22"/>
                      <a:pt x="77" y="27"/>
                    </a:cubicBezTo>
                    <a:cubicBezTo>
                      <a:pt x="76" y="28"/>
                      <a:pt x="76" y="29"/>
                      <a:pt x="75" y="30"/>
                    </a:cubicBezTo>
                    <a:cubicBezTo>
                      <a:pt x="75" y="30"/>
                      <a:pt x="74" y="30"/>
                      <a:pt x="74" y="30"/>
                    </a:cubicBezTo>
                    <a:cubicBezTo>
                      <a:pt x="74" y="28"/>
                      <a:pt x="74" y="26"/>
                      <a:pt x="75" y="24"/>
                    </a:cubicBezTo>
                    <a:cubicBezTo>
                      <a:pt x="77" y="20"/>
                      <a:pt x="82" y="18"/>
                      <a:pt x="87" y="19"/>
                    </a:cubicBezTo>
                    <a:cubicBezTo>
                      <a:pt x="95" y="22"/>
                      <a:pt x="101" y="31"/>
                      <a:pt x="99" y="38"/>
                    </a:cubicBezTo>
                    <a:cubicBezTo>
                      <a:pt x="96" y="47"/>
                      <a:pt x="86" y="53"/>
                      <a:pt x="76" y="50"/>
                    </a:cubicBezTo>
                    <a:cubicBezTo>
                      <a:pt x="72" y="48"/>
                      <a:pt x="67" y="45"/>
                      <a:pt x="64" y="42"/>
                    </a:cubicBezTo>
                    <a:cubicBezTo>
                      <a:pt x="58" y="34"/>
                      <a:pt x="52" y="26"/>
                      <a:pt x="46" y="18"/>
                    </a:cubicBezTo>
                    <a:cubicBezTo>
                      <a:pt x="40" y="11"/>
                      <a:pt x="32" y="5"/>
                      <a:pt x="22" y="4"/>
                    </a:cubicBezTo>
                    <a:cubicBezTo>
                      <a:pt x="17" y="3"/>
                      <a:pt x="12" y="4"/>
                      <a:pt x="8" y="9"/>
                    </a:cubicBezTo>
                    <a:cubicBezTo>
                      <a:pt x="5" y="12"/>
                      <a:pt x="5" y="17"/>
                      <a:pt x="8" y="21"/>
                    </a:cubicBezTo>
                    <a:cubicBezTo>
                      <a:pt x="11" y="24"/>
                      <a:pt x="15" y="25"/>
                      <a:pt x="20" y="22"/>
                    </a:cubicBezTo>
                    <a:cubicBezTo>
                      <a:pt x="20" y="22"/>
                      <a:pt x="21" y="21"/>
                      <a:pt x="22" y="21"/>
                    </a:cubicBezTo>
                    <a:cubicBezTo>
                      <a:pt x="23" y="25"/>
                      <a:pt x="22" y="28"/>
                      <a:pt x="18" y="28"/>
                    </a:cubicBezTo>
                    <a:cubicBezTo>
                      <a:pt x="11" y="30"/>
                      <a:pt x="5" y="25"/>
                      <a:pt x="2" y="17"/>
                    </a:cubicBezTo>
                    <a:cubicBezTo>
                      <a:pt x="0" y="12"/>
                      <a:pt x="3" y="7"/>
                      <a:pt x="10" y="4"/>
                    </a:cubicBezTo>
                    <a:cubicBezTo>
                      <a:pt x="19" y="0"/>
                      <a:pt x="29" y="1"/>
                      <a:pt x="37" y="7"/>
                    </a:cubicBezTo>
                    <a:cubicBezTo>
                      <a:pt x="44" y="13"/>
                      <a:pt x="51" y="20"/>
                      <a:pt x="57" y="27"/>
                    </a:cubicBezTo>
                    <a:cubicBezTo>
                      <a:pt x="58" y="28"/>
                      <a:pt x="59" y="29"/>
                      <a:pt x="60" y="30"/>
                    </a:cubicBezTo>
                    <a:cubicBezTo>
                      <a:pt x="63" y="14"/>
                      <a:pt x="74" y="6"/>
                      <a:pt x="92" y="4"/>
                    </a:cubicBezTo>
                    <a:cubicBezTo>
                      <a:pt x="117" y="2"/>
                      <a:pt x="140" y="8"/>
                      <a:pt x="161" y="23"/>
                    </a:cubicBezTo>
                    <a:cubicBezTo>
                      <a:pt x="161" y="23"/>
                      <a:pt x="162" y="24"/>
                      <a:pt x="164" y="24"/>
                    </a:cubicBezTo>
                    <a:cubicBezTo>
                      <a:pt x="163" y="19"/>
                      <a:pt x="163" y="14"/>
                      <a:pt x="168" y="11"/>
                    </a:cubicBezTo>
                    <a:cubicBezTo>
                      <a:pt x="171" y="10"/>
                      <a:pt x="174" y="9"/>
                      <a:pt x="178" y="12"/>
                    </a:cubicBezTo>
                    <a:cubicBezTo>
                      <a:pt x="175" y="13"/>
                      <a:pt x="173" y="13"/>
                      <a:pt x="172" y="14"/>
                    </a:cubicBezTo>
                    <a:cubicBezTo>
                      <a:pt x="166" y="17"/>
                      <a:pt x="165" y="24"/>
                      <a:pt x="169" y="29"/>
                    </a:cubicBezTo>
                    <a:cubicBezTo>
                      <a:pt x="175" y="34"/>
                      <a:pt x="180" y="39"/>
                      <a:pt x="186" y="44"/>
                    </a:cubicBezTo>
                    <a:cubicBezTo>
                      <a:pt x="190" y="47"/>
                      <a:pt x="194" y="48"/>
                      <a:pt x="199" y="45"/>
                    </a:cubicBezTo>
                    <a:cubicBezTo>
                      <a:pt x="196" y="39"/>
                      <a:pt x="194" y="34"/>
                      <a:pt x="199" y="27"/>
                    </a:cubicBezTo>
                    <a:cubicBezTo>
                      <a:pt x="197" y="27"/>
                      <a:pt x="195" y="26"/>
                      <a:pt x="194" y="25"/>
                    </a:cubicBezTo>
                    <a:cubicBezTo>
                      <a:pt x="190" y="24"/>
                      <a:pt x="189" y="25"/>
                      <a:pt x="188" y="29"/>
                    </a:cubicBezTo>
                    <a:cubicBezTo>
                      <a:pt x="187" y="31"/>
                      <a:pt x="186" y="34"/>
                      <a:pt x="185" y="37"/>
                    </a:cubicBezTo>
                    <a:cubicBezTo>
                      <a:pt x="180" y="31"/>
                      <a:pt x="182" y="26"/>
                      <a:pt x="188" y="24"/>
                    </a:cubicBezTo>
                    <a:cubicBezTo>
                      <a:pt x="190" y="23"/>
                      <a:pt x="193" y="22"/>
                      <a:pt x="195" y="23"/>
                    </a:cubicBezTo>
                    <a:cubicBezTo>
                      <a:pt x="200" y="25"/>
                      <a:pt x="204" y="25"/>
                      <a:pt x="208" y="23"/>
                    </a:cubicBezTo>
                    <a:cubicBezTo>
                      <a:pt x="213" y="22"/>
                      <a:pt x="217" y="23"/>
                      <a:pt x="220" y="27"/>
                    </a:cubicBezTo>
                    <a:cubicBezTo>
                      <a:pt x="222" y="30"/>
                      <a:pt x="222" y="33"/>
                      <a:pt x="218" y="37"/>
                    </a:cubicBezTo>
                    <a:cubicBezTo>
                      <a:pt x="218" y="35"/>
                      <a:pt x="217" y="34"/>
                      <a:pt x="216" y="32"/>
                    </a:cubicBezTo>
                    <a:cubicBezTo>
                      <a:pt x="214" y="24"/>
                      <a:pt x="213" y="23"/>
                      <a:pt x="204" y="27"/>
                    </a:cubicBezTo>
                    <a:cubicBezTo>
                      <a:pt x="208" y="33"/>
                      <a:pt x="208" y="39"/>
                      <a:pt x="204" y="45"/>
                    </a:cubicBezTo>
                    <a:cubicBezTo>
                      <a:pt x="209" y="48"/>
                      <a:pt x="213" y="47"/>
                      <a:pt x="218" y="43"/>
                    </a:cubicBezTo>
                    <a:cubicBezTo>
                      <a:pt x="223" y="39"/>
                      <a:pt x="228" y="35"/>
                      <a:pt x="233" y="30"/>
                    </a:cubicBezTo>
                    <a:cubicBezTo>
                      <a:pt x="236" y="27"/>
                      <a:pt x="238" y="24"/>
                      <a:pt x="236" y="20"/>
                    </a:cubicBezTo>
                    <a:cubicBezTo>
                      <a:pt x="235" y="16"/>
                      <a:pt x="232" y="14"/>
                      <a:pt x="228" y="13"/>
                    </a:cubicBezTo>
                    <a:cubicBezTo>
                      <a:pt x="227" y="13"/>
                      <a:pt x="226" y="13"/>
                      <a:pt x="225" y="12"/>
                    </a:cubicBezTo>
                    <a:cubicBezTo>
                      <a:pt x="228" y="10"/>
                      <a:pt x="231" y="10"/>
                      <a:pt x="235" y="11"/>
                    </a:cubicBezTo>
                    <a:cubicBezTo>
                      <a:pt x="240" y="14"/>
                      <a:pt x="240" y="19"/>
                      <a:pt x="240" y="23"/>
                    </a:cubicBezTo>
                    <a:cubicBezTo>
                      <a:pt x="250" y="18"/>
                      <a:pt x="260" y="13"/>
                      <a:pt x="271" y="9"/>
                    </a:cubicBezTo>
                    <a:cubicBezTo>
                      <a:pt x="287" y="3"/>
                      <a:pt x="304" y="2"/>
                      <a:pt x="321" y="6"/>
                    </a:cubicBezTo>
                    <a:cubicBezTo>
                      <a:pt x="333" y="10"/>
                      <a:pt x="341" y="16"/>
                      <a:pt x="343" y="30"/>
                    </a:cubicBezTo>
                    <a:cubicBezTo>
                      <a:pt x="348" y="24"/>
                      <a:pt x="353" y="18"/>
                      <a:pt x="359" y="13"/>
                    </a:cubicBezTo>
                    <a:cubicBezTo>
                      <a:pt x="364" y="7"/>
                      <a:pt x="370" y="4"/>
                      <a:pt x="378" y="2"/>
                    </a:cubicBezTo>
                    <a:cubicBezTo>
                      <a:pt x="384" y="1"/>
                      <a:pt x="390" y="2"/>
                      <a:pt x="396" y="6"/>
                    </a:cubicBezTo>
                    <a:cubicBezTo>
                      <a:pt x="401" y="9"/>
                      <a:pt x="403" y="14"/>
                      <a:pt x="400" y="20"/>
                    </a:cubicBezTo>
                    <a:cubicBezTo>
                      <a:pt x="397" y="25"/>
                      <a:pt x="392" y="29"/>
                      <a:pt x="386" y="29"/>
                    </a:cubicBezTo>
                    <a:cubicBezTo>
                      <a:pt x="382" y="28"/>
                      <a:pt x="380" y="26"/>
                      <a:pt x="381" y="21"/>
                    </a:cubicBezTo>
                    <a:cubicBezTo>
                      <a:pt x="382" y="21"/>
                      <a:pt x="383" y="22"/>
                      <a:pt x="384" y="22"/>
                    </a:cubicBezTo>
                    <a:cubicBezTo>
                      <a:pt x="388" y="25"/>
                      <a:pt x="392" y="24"/>
                      <a:pt x="395" y="21"/>
                    </a:cubicBezTo>
                    <a:cubicBezTo>
                      <a:pt x="398" y="17"/>
                      <a:pt x="398" y="12"/>
                      <a:pt x="395" y="8"/>
                    </a:cubicBezTo>
                    <a:cubicBezTo>
                      <a:pt x="391" y="4"/>
                      <a:pt x="387" y="3"/>
                      <a:pt x="382" y="4"/>
                    </a:cubicBezTo>
                    <a:cubicBezTo>
                      <a:pt x="374" y="5"/>
                      <a:pt x="367" y="7"/>
                      <a:pt x="362" y="13"/>
                    </a:cubicBezTo>
                    <a:cubicBezTo>
                      <a:pt x="356" y="20"/>
                      <a:pt x="350" y="28"/>
                      <a:pt x="345" y="35"/>
                    </a:cubicBezTo>
                    <a:cubicBezTo>
                      <a:pt x="342" y="38"/>
                      <a:pt x="339" y="42"/>
                      <a:pt x="336" y="45"/>
                    </a:cubicBezTo>
                    <a:cubicBezTo>
                      <a:pt x="328" y="52"/>
                      <a:pt x="316" y="52"/>
                      <a:pt x="309" y="46"/>
                    </a:cubicBezTo>
                    <a:cubicBezTo>
                      <a:pt x="303" y="41"/>
                      <a:pt x="302" y="33"/>
                      <a:pt x="306" y="27"/>
                    </a:cubicBezTo>
                    <a:cubicBezTo>
                      <a:pt x="310" y="21"/>
                      <a:pt x="318" y="17"/>
                      <a:pt x="324" y="20"/>
                    </a:cubicBezTo>
                    <a:cubicBezTo>
                      <a:pt x="329" y="22"/>
                      <a:pt x="330" y="26"/>
                      <a:pt x="328" y="31"/>
                    </a:cubicBezTo>
                    <a:cubicBezTo>
                      <a:pt x="327" y="29"/>
                      <a:pt x="327" y="28"/>
                      <a:pt x="326" y="27"/>
                    </a:cubicBezTo>
                    <a:cubicBezTo>
                      <a:pt x="322" y="21"/>
                      <a:pt x="316" y="20"/>
                      <a:pt x="311" y="25"/>
                    </a:cubicBezTo>
                    <a:cubicBezTo>
                      <a:pt x="307" y="29"/>
                      <a:pt x="306" y="36"/>
                      <a:pt x="309" y="41"/>
                    </a:cubicBezTo>
                    <a:cubicBezTo>
                      <a:pt x="312" y="46"/>
                      <a:pt x="318" y="48"/>
                      <a:pt x="324" y="47"/>
                    </a:cubicBezTo>
                    <a:cubicBezTo>
                      <a:pt x="331" y="45"/>
                      <a:pt x="336" y="41"/>
                      <a:pt x="339" y="35"/>
                    </a:cubicBezTo>
                    <a:cubicBezTo>
                      <a:pt x="342" y="30"/>
                      <a:pt x="339" y="21"/>
                      <a:pt x="333" y="15"/>
                    </a:cubicBezTo>
                    <a:cubicBezTo>
                      <a:pt x="327" y="10"/>
                      <a:pt x="319" y="7"/>
                      <a:pt x="311" y="7"/>
                    </a:cubicBezTo>
                    <a:cubicBezTo>
                      <a:pt x="294" y="5"/>
                      <a:pt x="278" y="7"/>
                      <a:pt x="263" y="15"/>
                    </a:cubicBezTo>
                    <a:cubicBezTo>
                      <a:pt x="259" y="17"/>
                      <a:pt x="256" y="20"/>
                      <a:pt x="253" y="23"/>
                    </a:cubicBezTo>
                    <a:cubicBezTo>
                      <a:pt x="248" y="28"/>
                      <a:pt x="247" y="33"/>
                      <a:pt x="250" y="39"/>
                    </a:cubicBezTo>
                    <a:cubicBezTo>
                      <a:pt x="253" y="45"/>
                      <a:pt x="258" y="48"/>
                      <a:pt x="265" y="48"/>
                    </a:cubicBezTo>
                    <a:cubicBezTo>
                      <a:pt x="272" y="47"/>
                      <a:pt x="277" y="45"/>
                      <a:pt x="279" y="38"/>
                    </a:cubicBezTo>
                    <a:cubicBezTo>
                      <a:pt x="279" y="35"/>
                      <a:pt x="279" y="30"/>
                      <a:pt x="277" y="28"/>
                    </a:cubicBezTo>
                    <a:cubicBezTo>
                      <a:pt x="275" y="26"/>
                      <a:pt x="270" y="27"/>
                      <a:pt x="267" y="26"/>
                    </a:cubicBezTo>
                    <a:cubicBezTo>
                      <a:pt x="266" y="26"/>
                      <a:pt x="265" y="27"/>
                      <a:pt x="263" y="27"/>
                    </a:cubicBezTo>
                    <a:cubicBezTo>
                      <a:pt x="266" y="22"/>
                      <a:pt x="270" y="22"/>
                      <a:pt x="274" y="23"/>
                    </a:cubicBezTo>
                    <a:cubicBezTo>
                      <a:pt x="279" y="24"/>
                      <a:pt x="283" y="26"/>
                      <a:pt x="285" y="31"/>
                    </a:cubicBezTo>
                    <a:cubicBezTo>
                      <a:pt x="286" y="40"/>
                      <a:pt x="282" y="46"/>
                      <a:pt x="275" y="50"/>
                    </a:cubicBezTo>
                    <a:cubicBezTo>
                      <a:pt x="278" y="53"/>
                      <a:pt x="280" y="56"/>
                      <a:pt x="282" y="59"/>
                    </a:cubicBezTo>
                    <a:cubicBezTo>
                      <a:pt x="289" y="49"/>
                      <a:pt x="292" y="47"/>
                      <a:pt x="298" y="52"/>
                    </a:cubicBezTo>
                    <a:cubicBezTo>
                      <a:pt x="302" y="51"/>
                      <a:pt x="305" y="50"/>
                      <a:pt x="308" y="50"/>
                    </a:cubicBezTo>
                    <a:cubicBezTo>
                      <a:pt x="309" y="50"/>
                      <a:pt x="310" y="53"/>
                      <a:pt x="310" y="54"/>
                    </a:cubicBezTo>
                    <a:cubicBezTo>
                      <a:pt x="309" y="55"/>
                      <a:pt x="308" y="56"/>
                      <a:pt x="306" y="59"/>
                    </a:cubicBezTo>
                    <a:cubicBezTo>
                      <a:pt x="307" y="55"/>
                      <a:pt x="307" y="54"/>
                      <a:pt x="308" y="52"/>
                    </a:cubicBezTo>
                    <a:cubicBezTo>
                      <a:pt x="308" y="52"/>
                      <a:pt x="305" y="50"/>
                      <a:pt x="305" y="51"/>
                    </a:cubicBezTo>
                    <a:cubicBezTo>
                      <a:pt x="304" y="52"/>
                      <a:pt x="302" y="53"/>
                      <a:pt x="301" y="55"/>
                    </a:cubicBezTo>
                    <a:cubicBezTo>
                      <a:pt x="301" y="56"/>
                      <a:pt x="300" y="58"/>
                      <a:pt x="300" y="60"/>
                    </a:cubicBezTo>
                    <a:cubicBezTo>
                      <a:pt x="300" y="60"/>
                      <a:pt x="300" y="60"/>
                      <a:pt x="300" y="60"/>
                    </a:cubicBezTo>
                    <a:cubicBezTo>
                      <a:pt x="300" y="57"/>
                      <a:pt x="300" y="53"/>
                      <a:pt x="296" y="52"/>
                    </a:cubicBezTo>
                    <a:cubicBezTo>
                      <a:pt x="292" y="51"/>
                      <a:pt x="289" y="53"/>
                      <a:pt x="287" y="56"/>
                    </a:cubicBezTo>
                    <a:cubicBezTo>
                      <a:pt x="285" y="60"/>
                      <a:pt x="282" y="64"/>
                      <a:pt x="281" y="69"/>
                    </a:cubicBezTo>
                    <a:cubicBezTo>
                      <a:pt x="278" y="82"/>
                      <a:pt x="270" y="87"/>
                      <a:pt x="258" y="84"/>
                    </a:cubicBezTo>
                    <a:cubicBezTo>
                      <a:pt x="254" y="83"/>
                      <a:pt x="249" y="81"/>
                      <a:pt x="245" y="82"/>
                    </a:cubicBezTo>
                    <a:cubicBezTo>
                      <a:pt x="243" y="82"/>
                      <a:pt x="241" y="84"/>
                      <a:pt x="240" y="86"/>
                    </a:cubicBezTo>
                    <a:cubicBezTo>
                      <a:pt x="239" y="88"/>
                      <a:pt x="241" y="91"/>
                      <a:pt x="243" y="92"/>
                    </a:cubicBezTo>
                    <a:cubicBezTo>
                      <a:pt x="244" y="93"/>
                      <a:pt x="247" y="93"/>
                      <a:pt x="249" y="92"/>
                    </a:cubicBezTo>
                    <a:cubicBezTo>
                      <a:pt x="251" y="91"/>
                      <a:pt x="251" y="89"/>
                      <a:pt x="252" y="87"/>
                    </a:cubicBezTo>
                    <a:cubicBezTo>
                      <a:pt x="253" y="90"/>
                      <a:pt x="253" y="92"/>
                      <a:pt x="251" y="94"/>
                    </a:cubicBezTo>
                    <a:cubicBezTo>
                      <a:pt x="247" y="97"/>
                      <a:pt x="241" y="96"/>
                      <a:pt x="239" y="93"/>
                    </a:cubicBezTo>
                    <a:cubicBezTo>
                      <a:pt x="235" y="89"/>
                      <a:pt x="236" y="84"/>
                      <a:pt x="242" y="79"/>
                    </a:cubicBezTo>
                    <a:cubicBezTo>
                      <a:pt x="230" y="74"/>
                      <a:pt x="217" y="78"/>
                      <a:pt x="212" y="88"/>
                    </a:cubicBezTo>
                    <a:cubicBezTo>
                      <a:pt x="210" y="95"/>
                      <a:pt x="211" y="101"/>
                      <a:pt x="216" y="104"/>
                    </a:cubicBezTo>
                    <a:cubicBezTo>
                      <a:pt x="221" y="107"/>
                      <a:pt x="228" y="105"/>
                      <a:pt x="232" y="101"/>
                    </a:cubicBezTo>
                    <a:cubicBezTo>
                      <a:pt x="236" y="97"/>
                      <a:pt x="235" y="92"/>
                      <a:pt x="231" y="86"/>
                    </a:cubicBezTo>
                    <a:cubicBezTo>
                      <a:pt x="231" y="86"/>
                      <a:pt x="231" y="86"/>
                      <a:pt x="231" y="86"/>
                    </a:cubicBezTo>
                    <a:cubicBezTo>
                      <a:pt x="238" y="90"/>
                      <a:pt x="238" y="99"/>
                      <a:pt x="232" y="104"/>
                    </a:cubicBezTo>
                    <a:cubicBezTo>
                      <a:pt x="227" y="108"/>
                      <a:pt x="220" y="109"/>
                      <a:pt x="214" y="105"/>
                    </a:cubicBezTo>
                    <a:cubicBezTo>
                      <a:pt x="211" y="103"/>
                      <a:pt x="208" y="103"/>
                      <a:pt x="205" y="105"/>
                    </a:cubicBezTo>
                    <a:cubicBezTo>
                      <a:pt x="207" y="103"/>
                      <a:pt x="208" y="102"/>
                      <a:pt x="210" y="101"/>
                    </a:cubicBezTo>
                    <a:cubicBezTo>
                      <a:pt x="208" y="93"/>
                      <a:pt x="208" y="92"/>
                      <a:pt x="203" y="93"/>
                    </a:cubicBezTo>
                    <a:cubicBezTo>
                      <a:pt x="204" y="91"/>
                      <a:pt x="204" y="89"/>
                      <a:pt x="205" y="86"/>
                    </a:cubicBezTo>
                    <a:cubicBezTo>
                      <a:pt x="206" y="88"/>
                      <a:pt x="207" y="91"/>
                      <a:pt x="209" y="93"/>
                    </a:cubicBezTo>
                    <a:cubicBezTo>
                      <a:pt x="211" y="89"/>
                      <a:pt x="212" y="85"/>
                      <a:pt x="214" y="81"/>
                    </a:cubicBezTo>
                    <a:cubicBezTo>
                      <a:pt x="216" y="76"/>
                      <a:pt x="215" y="73"/>
                      <a:pt x="211" y="71"/>
                    </a:cubicBezTo>
                    <a:cubicBezTo>
                      <a:pt x="207" y="69"/>
                      <a:pt x="204" y="70"/>
                      <a:pt x="202" y="75"/>
                    </a:cubicBezTo>
                    <a:cubicBezTo>
                      <a:pt x="201" y="75"/>
                      <a:pt x="201" y="75"/>
                      <a:pt x="201" y="75"/>
                    </a:cubicBezTo>
                    <a:cubicBezTo>
                      <a:pt x="202" y="73"/>
                      <a:pt x="203" y="70"/>
                      <a:pt x="205" y="69"/>
                    </a:cubicBezTo>
                    <a:cubicBezTo>
                      <a:pt x="208" y="68"/>
                      <a:pt x="212" y="68"/>
                      <a:pt x="214" y="70"/>
                    </a:cubicBezTo>
                    <a:cubicBezTo>
                      <a:pt x="216" y="72"/>
                      <a:pt x="216" y="77"/>
                      <a:pt x="217" y="80"/>
                    </a:cubicBezTo>
                    <a:cubicBezTo>
                      <a:pt x="220" y="79"/>
                      <a:pt x="223" y="77"/>
                      <a:pt x="228" y="76"/>
                    </a:cubicBezTo>
                    <a:cubicBezTo>
                      <a:pt x="221" y="72"/>
                      <a:pt x="219" y="66"/>
                      <a:pt x="218" y="59"/>
                    </a:cubicBezTo>
                    <a:cubicBezTo>
                      <a:pt x="218" y="57"/>
                      <a:pt x="215" y="53"/>
                      <a:pt x="213" y="52"/>
                    </a:cubicBezTo>
                    <a:cubicBezTo>
                      <a:pt x="208" y="50"/>
                      <a:pt x="205" y="53"/>
                      <a:pt x="202" y="57"/>
                    </a:cubicBezTo>
                    <a:cubicBezTo>
                      <a:pt x="203" y="54"/>
                      <a:pt x="204" y="52"/>
                      <a:pt x="206" y="49"/>
                    </a:cubicBezTo>
                    <a:cubicBezTo>
                      <a:pt x="203" y="49"/>
                      <a:pt x="200" y="49"/>
                      <a:pt x="197" y="49"/>
                    </a:cubicBezTo>
                    <a:cubicBezTo>
                      <a:pt x="197" y="53"/>
                      <a:pt x="203" y="55"/>
                      <a:pt x="199" y="59"/>
                    </a:cubicBezTo>
                    <a:close/>
                    <a:moveTo>
                      <a:pt x="256" y="64"/>
                    </a:moveTo>
                    <a:cubicBezTo>
                      <a:pt x="256" y="64"/>
                      <a:pt x="256" y="64"/>
                      <a:pt x="256" y="64"/>
                    </a:cubicBezTo>
                    <a:cubicBezTo>
                      <a:pt x="259" y="59"/>
                      <a:pt x="264" y="58"/>
                      <a:pt x="268" y="61"/>
                    </a:cubicBezTo>
                    <a:cubicBezTo>
                      <a:pt x="271" y="65"/>
                      <a:pt x="272" y="71"/>
                      <a:pt x="268" y="75"/>
                    </a:cubicBezTo>
                    <a:cubicBezTo>
                      <a:pt x="264" y="79"/>
                      <a:pt x="253" y="79"/>
                      <a:pt x="248" y="75"/>
                    </a:cubicBezTo>
                    <a:cubicBezTo>
                      <a:pt x="243" y="71"/>
                      <a:pt x="241" y="64"/>
                      <a:pt x="245" y="58"/>
                    </a:cubicBezTo>
                    <a:cubicBezTo>
                      <a:pt x="247" y="55"/>
                      <a:pt x="250" y="52"/>
                      <a:pt x="252" y="50"/>
                    </a:cubicBezTo>
                    <a:cubicBezTo>
                      <a:pt x="241" y="39"/>
                      <a:pt x="241" y="33"/>
                      <a:pt x="253" y="19"/>
                    </a:cubicBezTo>
                    <a:cubicBezTo>
                      <a:pt x="237" y="26"/>
                      <a:pt x="228" y="41"/>
                      <a:pt x="215" y="50"/>
                    </a:cubicBezTo>
                    <a:cubicBezTo>
                      <a:pt x="217" y="52"/>
                      <a:pt x="218" y="55"/>
                      <a:pt x="219" y="57"/>
                    </a:cubicBezTo>
                    <a:cubicBezTo>
                      <a:pt x="225" y="51"/>
                      <a:pt x="229" y="49"/>
                      <a:pt x="234" y="50"/>
                    </a:cubicBezTo>
                    <a:cubicBezTo>
                      <a:pt x="239" y="52"/>
                      <a:pt x="242" y="57"/>
                      <a:pt x="240" y="63"/>
                    </a:cubicBezTo>
                    <a:cubicBezTo>
                      <a:pt x="239" y="67"/>
                      <a:pt x="234" y="70"/>
                      <a:pt x="230" y="68"/>
                    </a:cubicBezTo>
                    <a:cubicBezTo>
                      <a:pt x="227" y="66"/>
                      <a:pt x="225" y="63"/>
                      <a:pt x="225" y="61"/>
                    </a:cubicBezTo>
                    <a:cubicBezTo>
                      <a:pt x="224" y="58"/>
                      <a:pt x="226" y="56"/>
                      <a:pt x="228" y="55"/>
                    </a:cubicBezTo>
                    <a:cubicBezTo>
                      <a:pt x="228" y="58"/>
                      <a:pt x="226" y="60"/>
                      <a:pt x="227" y="62"/>
                    </a:cubicBezTo>
                    <a:cubicBezTo>
                      <a:pt x="228" y="64"/>
                      <a:pt x="232" y="66"/>
                      <a:pt x="233" y="65"/>
                    </a:cubicBezTo>
                    <a:cubicBezTo>
                      <a:pt x="236" y="65"/>
                      <a:pt x="239" y="62"/>
                      <a:pt x="239" y="60"/>
                    </a:cubicBezTo>
                    <a:cubicBezTo>
                      <a:pt x="239" y="58"/>
                      <a:pt x="237" y="54"/>
                      <a:pt x="234" y="53"/>
                    </a:cubicBezTo>
                    <a:cubicBezTo>
                      <a:pt x="231" y="51"/>
                      <a:pt x="224" y="53"/>
                      <a:pt x="222" y="57"/>
                    </a:cubicBezTo>
                    <a:cubicBezTo>
                      <a:pt x="219" y="61"/>
                      <a:pt x="219" y="65"/>
                      <a:pt x="222" y="69"/>
                    </a:cubicBezTo>
                    <a:cubicBezTo>
                      <a:pt x="224" y="71"/>
                      <a:pt x="228" y="74"/>
                      <a:pt x="231" y="75"/>
                    </a:cubicBezTo>
                    <a:cubicBezTo>
                      <a:pt x="240" y="78"/>
                      <a:pt x="249" y="80"/>
                      <a:pt x="259" y="82"/>
                    </a:cubicBezTo>
                    <a:cubicBezTo>
                      <a:pt x="270" y="84"/>
                      <a:pt x="280" y="77"/>
                      <a:pt x="279" y="65"/>
                    </a:cubicBezTo>
                    <a:cubicBezTo>
                      <a:pt x="279" y="58"/>
                      <a:pt x="274" y="52"/>
                      <a:pt x="268" y="52"/>
                    </a:cubicBezTo>
                    <a:cubicBezTo>
                      <a:pt x="265" y="52"/>
                      <a:pt x="262" y="52"/>
                      <a:pt x="259" y="51"/>
                    </a:cubicBezTo>
                    <a:cubicBezTo>
                      <a:pt x="254" y="51"/>
                      <a:pt x="251" y="53"/>
                      <a:pt x="249" y="57"/>
                    </a:cubicBezTo>
                    <a:cubicBezTo>
                      <a:pt x="246" y="63"/>
                      <a:pt x="246" y="68"/>
                      <a:pt x="249" y="73"/>
                    </a:cubicBezTo>
                    <a:cubicBezTo>
                      <a:pt x="252" y="77"/>
                      <a:pt x="257" y="77"/>
                      <a:pt x="261" y="76"/>
                    </a:cubicBezTo>
                    <a:cubicBezTo>
                      <a:pt x="265" y="75"/>
                      <a:pt x="268" y="72"/>
                      <a:pt x="268" y="68"/>
                    </a:cubicBezTo>
                    <a:cubicBezTo>
                      <a:pt x="268" y="66"/>
                      <a:pt x="267" y="63"/>
                      <a:pt x="266" y="62"/>
                    </a:cubicBezTo>
                    <a:cubicBezTo>
                      <a:pt x="262" y="60"/>
                      <a:pt x="259" y="62"/>
                      <a:pt x="256" y="64"/>
                    </a:cubicBezTo>
                    <a:close/>
                    <a:moveTo>
                      <a:pt x="187" y="50"/>
                    </a:moveTo>
                    <a:cubicBezTo>
                      <a:pt x="175" y="40"/>
                      <a:pt x="166" y="26"/>
                      <a:pt x="150" y="19"/>
                    </a:cubicBezTo>
                    <a:cubicBezTo>
                      <a:pt x="162" y="35"/>
                      <a:pt x="162" y="41"/>
                      <a:pt x="150" y="50"/>
                    </a:cubicBezTo>
                    <a:cubicBezTo>
                      <a:pt x="152" y="52"/>
                      <a:pt x="154" y="54"/>
                      <a:pt x="156" y="56"/>
                    </a:cubicBezTo>
                    <a:cubicBezTo>
                      <a:pt x="161" y="62"/>
                      <a:pt x="160" y="70"/>
                      <a:pt x="155" y="74"/>
                    </a:cubicBezTo>
                    <a:cubicBezTo>
                      <a:pt x="150" y="79"/>
                      <a:pt x="139" y="80"/>
                      <a:pt x="135" y="75"/>
                    </a:cubicBezTo>
                    <a:cubicBezTo>
                      <a:pt x="133" y="73"/>
                      <a:pt x="131" y="70"/>
                      <a:pt x="131" y="67"/>
                    </a:cubicBezTo>
                    <a:cubicBezTo>
                      <a:pt x="131" y="64"/>
                      <a:pt x="134" y="60"/>
                      <a:pt x="138" y="60"/>
                    </a:cubicBezTo>
                    <a:cubicBezTo>
                      <a:pt x="142" y="59"/>
                      <a:pt x="145" y="60"/>
                      <a:pt x="146" y="64"/>
                    </a:cubicBezTo>
                    <a:cubicBezTo>
                      <a:pt x="147" y="66"/>
                      <a:pt x="146" y="69"/>
                      <a:pt x="145" y="70"/>
                    </a:cubicBezTo>
                    <a:cubicBezTo>
                      <a:pt x="143" y="72"/>
                      <a:pt x="141" y="70"/>
                      <a:pt x="140" y="68"/>
                    </a:cubicBezTo>
                    <a:cubicBezTo>
                      <a:pt x="139" y="67"/>
                      <a:pt x="139" y="66"/>
                      <a:pt x="138" y="65"/>
                    </a:cubicBezTo>
                    <a:cubicBezTo>
                      <a:pt x="139" y="65"/>
                      <a:pt x="139" y="65"/>
                      <a:pt x="139" y="64"/>
                    </a:cubicBezTo>
                    <a:cubicBezTo>
                      <a:pt x="141" y="65"/>
                      <a:pt x="143" y="66"/>
                      <a:pt x="145" y="67"/>
                    </a:cubicBezTo>
                    <a:cubicBezTo>
                      <a:pt x="145" y="66"/>
                      <a:pt x="146" y="65"/>
                      <a:pt x="145" y="65"/>
                    </a:cubicBezTo>
                    <a:cubicBezTo>
                      <a:pt x="143" y="63"/>
                      <a:pt x="141" y="61"/>
                      <a:pt x="139" y="62"/>
                    </a:cubicBezTo>
                    <a:cubicBezTo>
                      <a:pt x="137" y="62"/>
                      <a:pt x="135" y="65"/>
                      <a:pt x="134" y="67"/>
                    </a:cubicBezTo>
                    <a:cubicBezTo>
                      <a:pt x="133" y="71"/>
                      <a:pt x="137" y="76"/>
                      <a:pt x="142" y="76"/>
                    </a:cubicBezTo>
                    <a:cubicBezTo>
                      <a:pt x="146" y="77"/>
                      <a:pt x="151" y="76"/>
                      <a:pt x="153" y="72"/>
                    </a:cubicBezTo>
                    <a:cubicBezTo>
                      <a:pt x="156" y="67"/>
                      <a:pt x="156" y="62"/>
                      <a:pt x="153" y="57"/>
                    </a:cubicBezTo>
                    <a:cubicBezTo>
                      <a:pt x="151" y="53"/>
                      <a:pt x="147" y="51"/>
                      <a:pt x="142" y="52"/>
                    </a:cubicBezTo>
                    <a:cubicBezTo>
                      <a:pt x="141" y="52"/>
                      <a:pt x="139" y="52"/>
                      <a:pt x="137" y="52"/>
                    </a:cubicBezTo>
                    <a:cubicBezTo>
                      <a:pt x="130" y="51"/>
                      <a:pt x="123" y="56"/>
                      <a:pt x="122" y="63"/>
                    </a:cubicBezTo>
                    <a:cubicBezTo>
                      <a:pt x="121" y="76"/>
                      <a:pt x="131" y="84"/>
                      <a:pt x="143" y="82"/>
                    </a:cubicBezTo>
                    <a:cubicBezTo>
                      <a:pt x="152" y="80"/>
                      <a:pt x="162" y="78"/>
                      <a:pt x="171" y="75"/>
                    </a:cubicBezTo>
                    <a:cubicBezTo>
                      <a:pt x="174" y="74"/>
                      <a:pt x="177" y="72"/>
                      <a:pt x="179" y="70"/>
                    </a:cubicBezTo>
                    <a:cubicBezTo>
                      <a:pt x="182" y="66"/>
                      <a:pt x="183" y="62"/>
                      <a:pt x="181" y="58"/>
                    </a:cubicBezTo>
                    <a:cubicBezTo>
                      <a:pt x="179" y="54"/>
                      <a:pt x="173" y="52"/>
                      <a:pt x="169" y="52"/>
                    </a:cubicBezTo>
                    <a:cubicBezTo>
                      <a:pt x="165" y="53"/>
                      <a:pt x="162" y="57"/>
                      <a:pt x="163" y="60"/>
                    </a:cubicBezTo>
                    <a:cubicBezTo>
                      <a:pt x="163" y="64"/>
                      <a:pt x="167" y="66"/>
                      <a:pt x="170" y="66"/>
                    </a:cubicBezTo>
                    <a:cubicBezTo>
                      <a:pt x="174" y="65"/>
                      <a:pt x="175" y="63"/>
                      <a:pt x="175" y="60"/>
                    </a:cubicBezTo>
                    <a:cubicBezTo>
                      <a:pt x="175" y="57"/>
                      <a:pt x="173" y="56"/>
                      <a:pt x="170" y="56"/>
                    </a:cubicBezTo>
                    <a:cubicBezTo>
                      <a:pt x="170" y="58"/>
                      <a:pt x="170" y="60"/>
                      <a:pt x="170" y="62"/>
                    </a:cubicBezTo>
                    <a:cubicBezTo>
                      <a:pt x="170" y="62"/>
                      <a:pt x="169" y="62"/>
                      <a:pt x="169" y="62"/>
                    </a:cubicBezTo>
                    <a:cubicBezTo>
                      <a:pt x="169" y="60"/>
                      <a:pt x="168" y="58"/>
                      <a:pt x="169" y="56"/>
                    </a:cubicBezTo>
                    <a:cubicBezTo>
                      <a:pt x="169" y="55"/>
                      <a:pt x="172" y="55"/>
                      <a:pt x="172" y="55"/>
                    </a:cubicBezTo>
                    <a:cubicBezTo>
                      <a:pt x="174" y="56"/>
                      <a:pt x="176" y="58"/>
                      <a:pt x="177" y="60"/>
                    </a:cubicBezTo>
                    <a:cubicBezTo>
                      <a:pt x="178" y="64"/>
                      <a:pt x="175" y="68"/>
                      <a:pt x="170" y="68"/>
                    </a:cubicBezTo>
                    <a:cubicBezTo>
                      <a:pt x="166" y="69"/>
                      <a:pt x="162" y="66"/>
                      <a:pt x="162" y="61"/>
                    </a:cubicBezTo>
                    <a:cubicBezTo>
                      <a:pt x="161" y="56"/>
                      <a:pt x="163" y="51"/>
                      <a:pt x="168" y="50"/>
                    </a:cubicBezTo>
                    <a:cubicBezTo>
                      <a:pt x="175" y="49"/>
                      <a:pt x="179" y="53"/>
                      <a:pt x="182" y="57"/>
                    </a:cubicBezTo>
                    <a:cubicBezTo>
                      <a:pt x="184" y="55"/>
                      <a:pt x="185" y="52"/>
                      <a:pt x="187" y="50"/>
                    </a:cubicBezTo>
                    <a:close/>
                    <a:moveTo>
                      <a:pt x="201" y="30"/>
                    </a:moveTo>
                    <a:cubicBezTo>
                      <a:pt x="197" y="34"/>
                      <a:pt x="197" y="39"/>
                      <a:pt x="202" y="43"/>
                    </a:cubicBezTo>
                    <a:cubicBezTo>
                      <a:pt x="206" y="38"/>
                      <a:pt x="206" y="34"/>
                      <a:pt x="201" y="3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5" name="Freeform 15"/>
              <p:cNvSpPr/>
              <p:nvPr/>
            </p:nvSpPr>
            <p:spPr bwMode="auto">
              <a:xfrm>
                <a:off x="3565763" y="5327913"/>
                <a:ext cx="131763" cy="155575"/>
              </a:xfrm>
              <a:custGeom>
                <a:avLst/>
                <a:gdLst>
                  <a:gd name="T0" fmla="*/ 17 w 35"/>
                  <a:gd name="T1" fmla="*/ 11 h 41"/>
                  <a:gd name="T2" fmla="*/ 20 w 35"/>
                  <a:gd name="T3" fmla="*/ 12 h 41"/>
                  <a:gd name="T4" fmla="*/ 22 w 35"/>
                  <a:gd name="T5" fmla="*/ 3 h 41"/>
                  <a:gd name="T6" fmla="*/ 28 w 35"/>
                  <a:gd name="T7" fmla="*/ 0 h 41"/>
                  <a:gd name="T8" fmla="*/ 35 w 35"/>
                  <a:gd name="T9" fmla="*/ 7 h 41"/>
                  <a:gd name="T10" fmla="*/ 30 w 35"/>
                  <a:gd name="T11" fmla="*/ 2 h 41"/>
                  <a:gd name="T12" fmla="*/ 23 w 35"/>
                  <a:gd name="T13" fmla="*/ 5 h 41"/>
                  <a:gd name="T14" fmla="*/ 23 w 35"/>
                  <a:gd name="T15" fmla="*/ 13 h 41"/>
                  <a:gd name="T16" fmla="*/ 28 w 35"/>
                  <a:gd name="T17" fmla="*/ 25 h 41"/>
                  <a:gd name="T18" fmla="*/ 32 w 35"/>
                  <a:gd name="T19" fmla="*/ 18 h 41"/>
                  <a:gd name="T20" fmla="*/ 33 w 35"/>
                  <a:gd name="T21" fmla="*/ 24 h 41"/>
                  <a:gd name="T22" fmla="*/ 27 w 35"/>
                  <a:gd name="T23" fmla="*/ 32 h 41"/>
                  <a:gd name="T24" fmla="*/ 34 w 35"/>
                  <a:gd name="T25" fmla="*/ 39 h 41"/>
                  <a:gd name="T26" fmla="*/ 22 w 35"/>
                  <a:gd name="T27" fmla="*/ 38 h 41"/>
                  <a:gd name="T28" fmla="*/ 6 w 35"/>
                  <a:gd name="T29" fmla="*/ 37 h 41"/>
                  <a:gd name="T30" fmla="*/ 1 w 35"/>
                  <a:gd name="T31" fmla="*/ 26 h 41"/>
                  <a:gd name="T32" fmla="*/ 17 w 35"/>
                  <a:gd name="T33" fmla="*/ 17 h 41"/>
                  <a:gd name="T34" fmla="*/ 21 w 35"/>
                  <a:gd name="T35" fmla="*/ 26 h 41"/>
                  <a:gd name="T36" fmla="*/ 13 w 35"/>
                  <a:gd name="T37" fmla="*/ 32 h 41"/>
                  <a:gd name="T38" fmla="*/ 7 w 35"/>
                  <a:gd name="T39" fmla="*/ 26 h 41"/>
                  <a:gd name="T40" fmla="*/ 9 w 35"/>
                  <a:gd name="T41" fmla="*/ 23 h 41"/>
                  <a:gd name="T42" fmla="*/ 13 w 35"/>
                  <a:gd name="T43" fmla="*/ 24 h 41"/>
                  <a:gd name="T44" fmla="*/ 15 w 35"/>
                  <a:gd name="T45" fmla="*/ 27 h 41"/>
                  <a:gd name="T46" fmla="*/ 14 w 35"/>
                  <a:gd name="T47" fmla="*/ 28 h 41"/>
                  <a:gd name="T48" fmla="*/ 9 w 35"/>
                  <a:gd name="T49" fmla="*/ 24 h 41"/>
                  <a:gd name="T50" fmla="*/ 8 w 35"/>
                  <a:gd name="T51" fmla="*/ 25 h 41"/>
                  <a:gd name="T52" fmla="*/ 11 w 35"/>
                  <a:gd name="T53" fmla="*/ 30 h 41"/>
                  <a:gd name="T54" fmla="*/ 17 w 35"/>
                  <a:gd name="T55" fmla="*/ 27 h 41"/>
                  <a:gd name="T56" fmla="*/ 18 w 35"/>
                  <a:gd name="T57" fmla="*/ 21 h 41"/>
                  <a:gd name="T58" fmla="*/ 6 w 35"/>
                  <a:gd name="T59" fmla="*/ 19 h 41"/>
                  <a:gd name="T60" fmla="*/ 4 w 35"/>
                  <a:gd name="T61" fmla="*/ 31 h 41"/>
                  <a:gd name="T62" fmla="*/ 19 w 35"/>
                  <a:gd name="T63" fmla="*/ 36 h 41"/>
                  <a:gd name="T64" fmla="*/ 25 w 35"/>
                  <a:gd name="T65" fmla="*/ 23 h 41"/>
                  <a:gd name="T66" fmla="*/ 17 w 35"/>
                  <a:gd name="T6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1">
                    <a:moveTo>
                      <a:pt x="17" y="11"/>
                    </a:moveTo>
                    <a:cubicBezTo>
                      <a:pt x="18" y="12"/>
                      <a:pt x="19" y="12"/>
                      <a:pt x="20" y="12"/>
                    </a:cubicBezTo>
                    <a:cubicBezTo>
                      <a:pt x="21" y="9"/>
                      <a:pt x="21" y="5"/>
                      <a:pt x="22" y="3"/>
                    </a:cubicBezTo>
                    <a:cubicBezTo>
                      <a:pt x="23" y="1"/>
                      <a:pt x="26" y="0"/>
                      <a:pt x="28" y="0"/>
                    </a:cubicBezTo>
                    <a:cubicBezTo>
                      <a:pt x="33" y="0"/>
                      <a:pt x="35" y="3"/>
                      <a:pt x="35" y="7"/>
                    </a:cubicBezTo>
                    <a:cubicBezTo>
                      <a:pt x="34" y="6"/>
                      <a:pt x="32" y="3"/>
                      <a:pt x="30" y="2"/>
                    </a:cubicBezTo>
                    <a:cubicBezTo>
                      <a:pt x="28" y="2"/>
                      <a:pt x="24" y="3"/>
                      <a:pt x="23" y="5"/>
                    </a:cubicBezTo>
                    <a:cubicBezTo>
                      <a:pt x="22" y="7"/>
                      <a:pt x="23" y="10"/>
                      <a:pt x="23" y="13"/>
                    </a:cubicBezTo>
                    <a:cubicBezTo>
                      <a:pt x="24" y="17"/>
                      <a:pt x="26" y="20"/>
                      <a:pt x="28" y="25"/>
                    </a:cubicBezTo>
                    <a:cubicBezTo>
                      <a:pt x="29" y="23"/>
                      <a:pt x="31" y="20"/>
                      <a:pt x="32" y="18"/>
                    </a:cubicBezTo>
                    <a:cubicBezTo>
                      <a:pt x="32" y="20"/>
                      <a:pt x="33" y="22"/>
                      <a:pt x="33" y="24"/>
                    </a:cubicBezTo>
                    <a:cubicBezTo>
                      <a:pt x="27" y="24"/>
                      <a:pt x="28" y="29"/>
                      <a:pt x="27" y="32"/>
                    </a:cubicBezTo>
                    <a:cubicBezTo>
                      <a:pt x="30" y="35"/>
                      <a:pt x="32" y="37"/>
                      <a:pt x="34" y="39"/>
                    </a:cubicBezTo>
                    <a:cubicBezTo>
                      <a:pt x="29" y="35"/>
                      <a:pt x="28" y="34"/>
                      <a:pt x="22" y="38"/>
                    </a:cubicBezTo>
                    <a:cubicBezTo>
                      <a:pt x="17" y="41"/>
                      <a:pt x="11" y="40"/>
                      <a:pt x="6" y="37"/>
                    </a:cubicBezTo>
                    <a:cubicBezTo>
                      <a:pt x="2" y="35"/>
                      <a:pt x="0" y="31"/>
                      <a:pt x="1" y="26"/>
                    </a:cubicBezTo>
                    <a:cubicBezTo>
                      <a:pt x="1" y="18"/>
                      <a:pt x="10" y="13"/>
                      <a:pt x="17" y="17"/>
                    </a:cubicBezTo>
                    <a:cubicBezTo>
                      <a:pt x="20" y="19"/>
                      <a:pt x="22" y="22"/>
                      <a:pt x="21" y="26"/>
                    </a:cubicBezTo>
                    <a:cubicBezTo>
                      <a:pt x="20" y="29"/>
                      <a:pt x="17" y="31"/>
                      <a:pt x="13" y="32"/>
                    </a:cubicBezTo>
                    <a:cubicBezTo>
                      <a:pt x="10" y="33"/>
                      <a:pt x="6" y="29"/>
                      <a:pt x="7" y="26"/>
                    </a:cubicBezTo>
                    <a:cubicBezTo>
                      <a:pt x="7" y="24"/>
                      <a:pt x="8" y="23"/>
                      <a:pt x="9" y="23"/>
                    </a:cubicBezTo>
                    <a:cubicBezTo>
                      <a:pt x="10" y="22"/>
                      <a:pt x="12" y="23"/>
                      <a:pt x="13" y="24"/>
                    </a:cubicBezTo>
                    <a:cubicBezTo>
                      <a:pt x="14" y="24"/>
                      <a:pt x="14" y="26"/>
                      <a:pt x="15" y="27"/>
                    </a:cubicBezTo>
                    <a:cubicBezTo>
                      <a:pt x="15" y="27"/>
                      <a:pt x="14" y="28"/>
                      <a:pt x="14" y="28"/>
                    </a:cubicBezTo>
                    <a:cubicBezTo>
                      <a:pt x="12" y="27"/>
                      <a:pt x="10" y="25"/>
                      <a:pt x="9" y="24"/>
                    </a:cubicBezTo>
                    <a:cubicBezTo>
                      <a:pt x="8" y="24"/>
                      <a:pt x="8" y="25"/>
                      <a:pt x="8" y="25"/>
                    </a:cubicBezTo>
                    <a:cubicBezTo>
                      <a:pt x="9" y="27"/>
                      <a:pt x="10" y="29"/>
                      <a:pt x="11" y="30"/>
                    </a:cubicBezTo>
                    <a:cubicBezTo>
                      <a:pt x="13" y="30"/>
                      <a:pt x="16" y="29"/>
                      <a:pt x="17" y="27"/>
                    </a:cubicBezTo>
                    <a:cubicBezTo>
                      <a:pt x="18" y="26"/>
                      <a:pt x="18" y="23"/>
                      <a:pt x="18" y="21"/>
                    </a:cubicBezTo>
                    <a:cubicBezTo>
                      <a:pt x="15" y="17"/>
                      <a:pt x="9" y="16"/>
                      <a:pt x="6" y="19"/>
                    </a:cubicBezTo>
                    <a:cubicBezTo>
                      <a:pt x="2" y="21"/>
                      <a:pt x="1" y="27"/>
                      <a:pt x="4" y="31"/>
                    </a:cubicBezTo>
                    <a:cubicBezTo>
                      <a:pt x="7" y="36"/>
                      <a:pt x="14" y="39"/>
                      <a:pt x="19" y="36"/>
                    </a:cubicBezTo>
                    <a:cubicBezTo>
                      <a:pt x="25" y="34"/>
                      <a:pt x="28" y="29"/>
                      <a:pt x="25" y="23"/>
                    </a:cubicBezTo>
                    <a:cubicBezTo>
                      <a:pt x="23" y="19"/>
                      <a:pt x="20" y="15"/>
                      <a:pt x="17" y="11"/>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6" name="Freeform 16"/>
              <p:cNvSpPr/>
              <p:nvPr/>
            </p:nvSpPr>
            <p:spPr bwMode="auto">
              <a:xfrm>
                <a:off x="4227750" y="5089788"/>
                <a:ext cx="177800" cy="150813"/>
              </a:xfrm>
              <a:custGeom>
                <a:avLst/>
                <a:gdLst>
                  <a:gd name="T0" fmla="*/ 47 w 47"/>
                  <a:gd name="T1" fmla="*/ 2 h 40"/>
                  <a:gd name="T2" fmla="*/ 15 w 47"/>
                  <a:gd name="T3" fmla="*/ 24 h 40"/>
                  <a:gd name="T4" fmla="*/ 1 w 47"/>
                  <a:gd name="T5" fmla="*/ 40 h 40"/>
                  <a:gd name="T6" fmla="*/ 0 w 47"/>
                  <a:gd name="T7" fmla="*/ 39 h 40"/>
                  <a:gd name="T8" fmla="*/ 25 w 47"/>
                  <a:gd name="T9" fmla="*/ 9 h 40"/>
                  <a:gd name="T10" fmla="*/ 47 w 47"/>
                  <a:gd name="T11" fmla="*/ 2 h 40"/>
                </a:gdLst>
                <a:ahLst/>
                <a:cxnLst>
                  <a:cxn ang="0">
                    <a:pos x="T0" y="T1"/>
                  </a:cxn>
                  <a:cxn ang="0">
                    <a:pos x="T2" y="T3"/>
                  </a:cxn>
                  <a:cxn ang="0">
                    <a:pos x="T4" y="T5"/>
                  </a:cxn>
                  <a:cxn ang="0">
                    <a:pos x="T6" y="T7"/>
                  </a:cxn>
                  <a:cxn ang="0">
                    <a:pos x="T8" y="T9"/>
                  </a:cxn>
                  <a:cxn ang="0">
                    <a:pos x="T10" y="T11"/>
                  </a:cxn>
                </a:cxnLst>
                <a:rect l="0" t="0" r="r" b="b"/>
                <a:pathLst>
                  <a:path w="47" h="40">
                    <a:moveTo>
                      <a:pt x="47" y="2"/>
                    </a:moveTo>
                    <a:cubicBezTo>
                      <a:pt x="31" y="4"/>
                      <a:pt x="23" y="14"/>
                      <a:pt x="15" y="24"/>
                    </a:cubicBezTo>
                    <a:cubicBezTo>
                      <a:pt x="10" y="30"/>
                      <a:pt x="6" y="35"/>
                      <a:pt x="1" y="40"/>
                    </a:cubicBezTo>
                    <a:cubicBezTo>
                      <a:pt x="1" y="40"/>
                      <a:pt x="0" y="40"/>
                      <a:pt x="0" y="39"/>
                    </a:cubicBezTo>
                    <a:cubicBezTo>
                      <a:pt x="8" y="29"/>
                      <a:pt x="16" y="18"/>
                      <a:pt x="25" y="9"/>
                    </a:cubicBezTo>
                    <a:cubicBezTo>
                      <a:pt x="31" y="1"/>
                      <a:pt x="37" y="0"/>
                      <a:pt x="47" y="2"/>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7" name="Freeform 17"/>
              <p:cNvSpPr/>
              <p:nvPr/>
            </p:nvSpPr>
            <p:spPr bwMode="auto">
              <a:xfrm>
                <a:off x="3002200" y="5089788"/>
                <a:ext cx="173038" cy="150813"/>
              </a:xfrm>
              <a:custGeom>
                <a:avLst/>
                <a:gdLst>
                  <a:gd name="T0" fmla="*/ 46 w 46"/>
                  <a:gd name="T1" fmla="*/ 40 h 40"/>
                  <a:gd name="T2" fmla="*/ 31 w 46"/>
                  <a:gd name="T3" fmla="*/ 24 h 40"/>
                  <a:gd name="T4" fmla="*/ 22 w 46"/>
                  <a:gd name="T5" fmla="*/ 13 h 40"/>
                  <a:gd name="T6" fmla="*/ 0 w 46"/>
                  <a:gd name="T7" fmla="*/ 2 h 40"/>
                  <a:gd name="T8" fmla="*/ 20 w 46"/>
                  <a:gd name="T9" fmla="*/ 8 h 40"/>
                  <a:gd name="T10" fmla="*/ 36 w 46"/>
                  <a:gd name="T11" fmla="*/ 26 h 40"/>
                  <a:gd name="T12" fmla="*/ 46 w 46"/>
                  <a:gd name="T13" fmla="*/ 39 h 40"/>
                  <a:gd name="T14" fmla="*/ 46 w 46"/>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0">
                    <a:moveTo>
                      <a:pt x="46" y="40"/>
                    </a:moveTo>
                    <a:cubicBezTo>
                      <a:pt x="41" y="35"/>
                      <a:pt x="36" y="29"/>
                      <a:pt x="31" y="24"/>
                    </a:cubicBezTo>
                    <a:cubicBezTo>
                      <a:pt x="28" y="20"/>
                      <a:pt x="25" y="16"/>
                      <a:pt x="22" y="13"/>
                    </a:cubicBezTo>
                    <a:cubicBezTo>
                      <a:pt x="16" y="7"/>
                      <a:pt x="9" y="3"/>
                      <a:pt x="0" y="2"/>
                    </a:cubicBezTo>
                    <a:cubicBezTo>
                      <a:pt x="8" y="0"/>
                      <a:pt x="15" y="2"/>
                      <a:pt x="20" y="8"/>
                    </a:cubicBezTo>
                    <a:cubicBezTo>
                      <a:pt x="26" y="14"/>
                      <a:pt x="31" y="20"/>
                      <a:pt x="36" y="26"/>
                    </a:cubicBezTo>
                    <a:cubicBezTo>
                      <a:pt x="39" y="31"/>
                      <a:pt x="43" y="35"/>
                      <a:pt x="46" y="39"/>
                    </a:cubicBezTo>
                    <a:cubicBezTo>
                      <a:pt x="46" y="40"/>
                      <a:pt x="46" y="40"/>
                      <a:pt x="46" y="4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8" name="Freeform 18"/>
              <p:cNvSpPr/>
              <p:nvPr/>
            </p:nvSpPr>
            <p:spPr bwMode="auto">
              <a:xfrm>
                <a:off x="3892788" y="5105663"/>
                <a:ext cx="192088" cy="93663"/>
              </a:xfrm>
              <a:custGeom>
                <a:avLst/>
                <a:gdLst>
                  <a:gd name="T0" fmla="*/ 0 w 51"/>
                  <a:gd name="T1" fmla="*/ 25 h 25"/>
                  <a:gd name="T2" fmla="*/ 7 w 51"/>
                  <a:gd name="T3" fmla="*/ 11 h 25"/>
                  <a:gd name="T4" fmla="*/ 34 w 51"/>
                  <a:gd name="T5" fmla="*/ 1 h 25"/>
                  <a:gd name="T6" fmla="*/ 51 w 51"/>
                  <a:gd name="T7" fmla="*/ 1 h 25"/>
                  <a:gd name="T8" fmla="*/ 33 w 51"/>
                  <a:gd name="T9" fmla="*/ 4 h 25"/>
                  <a:gd name="T10" fmla="*/ 16 w 51"/>
                  <a:gd name="T11" fmla="*/ 9 h 25"/>
                  <a:gd name="T12" fmla="*/ 0 w 51"/>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51" h="25">
                    <a:moveTo>
                      <a:pt x="0" y="25"/>
                    </a:moveTo>
                    <a:cubicBezTo>
                      <a:pt x="0" y="19"/>
                      <a:pt x="3" y="15"/>
                      <a:pt x="7" y="11"/>
                    </a:cubicBezTo>
                    <a:cubicBezTo>
                      <a:pt x="15" y="5"/>
                      <a:pt x="25" y="3"/>
                      <a:pt x="34" y="1"/>
                    </a:cubicBezTo>
                    <a:cubicBezTo>
                      <a:pt x="40" y="1"/>
                      <a:pt x="45" y="0"/>
                      <a:pt x="51" y="1"/>
                    </a:cubicBezTo>
                    <a:cubicBezTo>
                      <a:pt x="45" y="2"/>
                      <a:pt x="39" y="3"/>
                      <a:pt x="33" y="4"/>
                    </a:cubicBezTo>
                    <a:cubicBezTo>
                      <a:pt x="27" y="5"/>
                      <a:pt x="22" y="7"/>
                      <a:pt x="16" y="9"/>
                    </a:cubicBezTo>
                    <a:cubicBezTo>
                      <a:pt x="9" y="12"/>
                      <a:pt x="4" y="17"/>
                      <a:pt x="0" y="2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9" name="Freeform 19"/>
              <p:cNvSpPr/>
              <p:nvPr/>
            </p:nvSpPr>
            <p:spPr bwMode="auto">
              <a:xfrm>
                <a:off x="3321288" y="5105663"/>
                <a:ext cx="188913" cy="93663"/>
              </a:xfrm>
              <a:custGeom>
                <a:avLst/>
                <a:gdLst>
                  <a:gd name="T0" fmla="*/ 0 w 50"/>
                  <a:gd name="T1" fmla="*/ 1 h 25"/>
                  <a:gd name="T2" fmla="*/ 37 w 50"/>
                  <a:gd name="T3" fmla="*/ 7 h 25"/>
                  <a:gd name="T4" fmla="*/ 50 w 50"/>
                  <a:gd name="T5" fmla="*/ 25 h 25"/>
                  <a:gd name="T6" fmla="*/ 12 w 50"/>
                  <a:gd name="T7" fmla="*/ 3 h 25"/>
                  <a:gd name="T8" fmla="*/ 0 w 50"/>
                  <a:gd name="T9" fmla="*/ 1 h 25"/>
                </a:gdLst>
                <a:ahLst/>
                <a:cxnLst>
                  <a:cxn ang="0">
                    <a:pos x="T0" y="T1"/>
                  </a:cxn>
                  <a:cxn ang="0">
                    <a:pos x="T2" y="T3"/>
                  </a:cxn>
                  <a:cxn ang="0">
                    <a:pos x="T4" y="T5"/>
                  </a:cxn>
                  <a:cxn ang="0">
                    <a:pos x="T6" y="T7"/>
                  </a:cxn>
                  <a:cxn ang="0">
                    <a:pos x="T8" y="T9"/>
                  </a:cxn>
                </a:cxnLst>
                <a:rect l="0" t="0" r="r" b="b"/>
                <a:pathLst>
                  <a:path w="50" h="25">
                    <a:moveTo>
                      <a:pt x="0" y="1"/>
                    </a:moveTo>
                    <a:cubicBezTo>
                      <a:pt x="13" y="0"/>
                      <a:pt x="25" y="1"/>
                      <a:pt x="37" y="7"/>
                    </a:cubicBezTo>
                    <a:cubicBezTo>
                      <a:pt x="44" y="11"/>
                      <a:pt x="50" y="16"/>
                      <a:pt x="50" y="25"/>
                    </a:cubicBezTo>
                    <a:cubicBezTo>
                      <a:pt x="43" y="8"/>
                      <a:pt x="28" y="6"/>
                      <a:pt x="12" y="3"/>
                    </a:cubicBezTo>
                    <a:cubicBezTo>
                      <a:pt x="8" y="2"/>
                      <a:pt x="4" y="2"/>
                      <a:pt x="0" y="1"/>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20" name="Freeform 20"/>
              <p:cNvSpPr/>
              <p:nvPr/>
            </p:nvSpPr>
            <p:spPr bwMode="auto">
              <a:xfrm>
                <a:off x="3757850" y="5380301"/>
                <a:ext cx="57150" cy="68263"/>
              </a:xfrm>
              <a:custGeom>
                <a:avLst/>
                <a:gdLst>
                  <a:gd name="T0" fmla="*/ 15 w 15"/>
                  <a:gd name="T1" fmla="*/ 4 h 18"/>
                  <a:gd name="T2" fmla="*/ 5 w 15"/>
                  <a:gd name="T3" fmla="*/ 5 h 18"/>
                  <a:gd name="T4" fmla="*/ 3 w 15"/>
                  <a:gd name="T5" fmla="*/ 11 h 18"/>
                  <a:gd name="T6" fmla="*/ 8 w 15"/>
                  <a:gd name="T7" fmla="*/ 16 h 18"/>
                  <a:gd name="T8" fmla="*/ 13 w 15"/>
                  <a:gd name="T9" fmla="*/ 11 h 18"/>
                  <a:gd name="T10" fmla="*/ 13 w 15"/>
                  <a:gd name="T11" fmla="*/ 10 h 18"/>
                  <a:gd name="T12" fmla="*/ 15 w 15"/>
                  <a:gd name="T13" fmla="*/ 11 h 18"/>
                  <a:gd name="T14" fmla="*/ 11 w 15"/>
                  <a:gd name="T15" fmla="*/ 17 h 18"/>
                  <a:gd name="T16" fmla="*/ 4 w 15"/>
                  <a:gd name="T17" fmla="*/ 16 h 18"/>
                  <a:gd name="T18" fmla="*/ 0 w 15"/>
                  <a:gd name="T19" fmla="*/ 9 h 18"/>
                  <a:gd name="T20" fmla="*/ 15 w 15"/>
                  <a:gd name="T21" fmla="*/ 4 h 18"/>
                  <a:gd name="T22" fmla="*/ 15 w 15"/>
                  <a:gd name="T2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8">
                    <a:moveTo>
                      <a:pt x="15" y="4"/>
                    </a:moveTo>
                    <a:cubicBezTo>
                      <a:pt x="12" y="4"/>
                      <a:pt x="8" y="4"/>
                      <a:pt x="5" y="5"/>
                    </a:cubicBezTo>
                    <a:cubicBezTo>
                      <a:pt x="4" y="6"/>
                      <a:pt x="2" y="10"/>
                      <a:pt x="3" y="11"/>
                    </a:cubicBezTo>
                    <a:cubicBezTo>
                      <a:pt x="3" y="13"/>
                      <a:pt x="6" y="16"/>
                      <a:pt x="8" y="16"/>
                    </a:cubicBezTo>
                    <a:cubicBezTo>
                      <a:pt x="9" y="16"/>
                      <a:pt x="11" y="13"/>
                      <a:pt x="13" y="11"/>
                    </a:cubicBezTo>
                    <a:cubicBezTo>
                      <a:pt x="13" y="11"/>
                      <a:pt x="13" y="11"/>
                      <a:pt x="13" y="10"/>
                    </a:cubicBezTo>
                    <a:cubicBezTo>
                      <a:pt x="14" y="10"/>
                      <a:pt x="14" y="11"/>
                      <a:pt x="15" y="11"/>
                    </a:cubicBezTo>
                    <a:cubicBezTo>
                      <a:pt x="13" y="13"/>
                      <a:pt x="13" y="16"/>
                      <a:pt x="11" y="17"/>
                    </a:cubicBezTo>
                    <a:cubicBezTo>
                      <a:pt x="9" y="18"/>
                      <a:pt x="5" y="18"/>
                      <a:pt x="4" y="16"/>
                    </a:cubicBezTo>
                    <a:cubicBezTo>
                      <a:pt x="2" y="15"/>
                      <a:pt x="0" y="11"/>
                      <a:pt x="0" y="9"/>
                    </a:cubicBezTo>
                    <a:cubicBezTo>
                      <a:pt x="1" y="2"/>
                      <a:pt x="9" y="0"/>
                      <a:pt x="15" y="4"/>
                    </a:cubicBezTo>
                    <a:cubicBezTo>
                      <a:pt x="15" y="4"/>
                      <a:pt x="15" y="4"/>
                      <a:pt x="15" y="4"/>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21" name="Freeform 21"/>
              <p:cNvSpPr/>
              <p:nvPr/>
            </p:nvSpPr>
            <p:spPr bwMode="auto">
              <a:xfrm>
                <a:off x="3321288" y="5283463"/>
                <a:ext cx="46038" cy="30163"/>
              </a:xfrm>
              <a:custGeom>
                <a:avLst/>
                <a:gdLst>
                  <a:gd name="T0" fmla="*/ 2 w 12"/>
                  <a:gd name="T1" fmla="*/ 2 h 8"/>
                  <a:gd name="T2" fmla="*/ 5 w 12"/>
                  <a:gd name="T3" fmla="*/ 6 h 8"/>
                  <a:gd name="T4" fmla="*/ 10 w 12"/>
                  <a:gd name="T5" fmla="*/ 5 h 8"/>
                  <a:gd name="T6" fmla="*/ 10 w 12"/>
                  <a:gd name="T7" fmla="*/ 3 h 8"/>
                  <a:gd name="T8" fmla="*/ 4 w 12"/>
                  <a:gd name="T9" fmla="*/ 4 h 8"/>
                  <a:gd name="T10" fmla="*/ 6 w 12"/>
                  <a:gd name="T11" fmla="*/ 0 h 8"/>
                  <a:gd name="T12" fmla="*/ 10 w 12"/>
                  <a:gd name="T13" fmla="*/ 1 h 8"/>
                  <a:gd name="T14" fmla="*/ 12 w 12"/>
                  <a:gd name="T15" fmla="*/ 5 h 8"/>
                  <a:gd name="T16" fmla="*/ 5 w 12"/>
                  <a:gd name="T17" fmla="*/ 7 h 8"/>
                  <a:gd name="T18" fmla="*/ 2 w 12"/>
                  <a:gd name="T19" fmla="*/ 2 h 8"/>
                  <a:gd name="T20" fmla="*/ 2 w 12"/>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8">
                    <a:moveTo>
                      <a:pt x="2" y="2"/>
                    </a:moveTo>
                    <a:cubicBezTo>
                      <a:pt x="3" y="4"/>
                      <a:pt x="4" y="6"/>
                      <a:pt x="5" y="6"/>
                    </a:cubicBezTo>
                    <a:cubicBezTo>
                      <a:pt x="6" y="7"/>
                      <a:pt x="8" y="6"/>
                      <a:pt x="10" y="5"/>
                    </a:cubicBezTo>
                    <a:cubicBezTo>
                      <a:pt x="10" y="5"/>
                      <a:pt x="10" y="4"/>
                      <a:pt x="10" y="3"/>
                    </a:cubicBezTo>
                    <a:cubicBezTo>
                      <a:pt x="8" y="3"/>
                      <a:pt x="7" y="4"/>
                      <a:pt x="4" y="4"/>
                    </a:cubicBezTo>
                    <a:cubicBezTo>
                      <a:pt x="5" y="2"/>
                      <a:pt x="5" y="1"/>
                      <a:pt x="6" y="0"/>
                    </a:cubicBezTo>
                    <a:cubicBezTo>
                      <a:pt x="7" y="0"/>
                      <a:pt x="10" y="0"/>
                      <a:pt x="10" y="1"/>
                    </a:cubicBezTo>
                    <a:cubicBezTo>
                      <a:pt x="11" y="2"/>
                      <a:pt x="12" y="5"/>
                      <a:pt x="12" y="5"/>
                    </a:cubicBezTo>
                    <a:cubicBezTo>
                      <a:pt x="10" y="7"/>
                      <a:pt x="7" y="8"/>
                      <a:pt x="5" y="7"/>
                    </a:cubicBezTo>
                    <a:cubicBezTo>
                      <a:pt x="3" y="7"/>
                      <a:pt x="0" y="5"/>
                      <a:pt x="2" y="2"/>
                    </a:cubicBezTo>
                    <a:cubicBezTo>
                      <a:pt x="2" y="2"/>
                      <a:pt x="2" y="2"/>
                      <a:pt x="2" y="2"/>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22" name="Freeform 22"/>
              <p:cNvSpPr/>
              <p:nvPr/>
            </p:nvSpPr>
            <p:spPr bwMode="auto">
              <a:xfrm>
                <a:off x="4032488" y="5278701"/>
                <a:ext cx="41275" cy="34925"/>
              </a:xfrm>
              <a:custGeom>
                <a:avLst/>
                <a:gdLst>
                  <a:gd name="T0" fmla="*/ 11 w 11"/>
                  <a:gd name="T1" fmla="*/ 5 h 9"/>
                  <a:gd name="T2" fmla="*/ 6 w 11"/>
                  <a:gd name="T3" fmla="*/ 9 h 9"/>
                  <a:gd name="T4" fmla="*/ 1 w 11"/>
                  <a:gd name="T5" fmla="*/ 6 h 9"/>
                  <a:gd name="T6" fmla="*/ 2 w 11"/>
                  <a:gd name="T7" fmla="*/ 2 h 9"/>
                  <a:gd name="T8" fmla="*/ 6 w 11"/>
                  <a:gd name="T9" fmla="*/ 1 h 9"/>
                  <a:gd name="T10" fmla="*/ 9 w 11"/>
                  <a:gd name="T11" fmla="*/ 5 h 9"/>
                  <a:gd name="T12" fmla="*/ 7 w 11"/>
                  <a:gd name="T13" fmla="*/ 5 h 9"/>
                  <a:gd name="T14" fmla="*/ 3 w 11"/>
                  <a:gd name="T15" fmla="*/ 4 h 9"/>
                  <a:gd name="T16" fmla="*/ 3 w 11"/>
                  <a:gd name="T17" fmla="*/ 6 h 9"/>
                  <a:gd name="T18" fmla="*/ 7 w 11"/>
                  <a:gd name="T19" fmla="*/ 8 h 9"/>
                  <a:gd name="T20" fmla="*/ 11 w 11"/>
                  <a:gd name="T21" fmla="*/ 5 h 9"/>
                  <a:gd name="T22" fmla="*/ 11 w 11"/>
                  <a:gd name="T2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9">
                    <a:moveTo>
                      <a:pt x="11" y="5"/>
                    </a:moveTo>
                    <a:cubicBezTo>
                      <a:pt x="9" y="6"/>
                      <a:pt x="8" y="8"/>
                      <a:pt x="6" y="9"/>
                    </a:cubicBezTo>
                    <a:cubicBezTo>
                      <a:pt x="5" y="9"/>
                      <a:pt x="2" y="7"/>
                      <a:pt x="1" y="6"/>
                    </a:cubicBezTo>
                    <a:cubicBezTo>
                      <a:pt x="0" y="6"/>
                      <a:pt x="1" y="3"/>
                      <a:pt x="2" y="2"/>
                    </a:cubicBezTo>
                    <a:cubicBezTo>
                      <a:pt x="3" y="1"/>
                      <a:pt x="5" y="0"/>
                      <a:pt x="6" y="1"/>
                    </a:cubicBezTo>
                    <a:cubicBezTo>
                      <a:pt x="7" y="1"/>
                      <a:pt x="8" y="3"/>
                      <a:pt x="9" y="5"/>
                    </a:cubicBezTo>
                    <a:cubicBezTo>
                      <a:pt x="7" y="5"/>
                      <a:pt x="7" y="5"/>
                      <a:pt x="7" y="5"/>
                    </a:cubicBezTo>
                    <a:cubicBezTo>
                      <a:pt x="6" y="5"/>
                      <a:pt x="4" y="4"/>
                      <a:pt x="3" y="4"/>
                    </a:cubicBezTo>
                    <a:cubicBezTo>
                      <a:pt x="3" y="5"/>
                      <a:pt x="3" y="6"/>
                      <a:pt x="3" y="6"/>
                    </a:cubicBezTo>
                    <a:cubicBezTo>
                      <a:pt x="4" y="7"/>
                      <a:pt x="6" y="8"/>
                      <a:pt x="7" y="8"/>
                    </a:cubicBezTo>
                    <a:cubicBezTo>
                      <a:pt x="9" y="7"/>
                      <a:pt x="10" y="6"/>
                      <a:pt x="11" y="5"/>
                    </a:cubicBezTo>
                    <a:cubicBezTo>
                      <a:pt x="11" y="5"/>
                      <a:pt x="11" y="5"/>
                      <a:pt x="11"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23" name="Freeform 23"/>
              <p:cNvSpPr/>
              <p:nvPr/>
            </p:nvSpPr>
            <p:spPr bwMode="auto">
              <a:xfrm>
                <a:off x="3291125" y="5253301"/>
                <a:ext cx="33338" cy="33338"/>
              </a:xfrm>
              <a:custGeom>
                <a:avLst/>
                <a:gdLst>
                  <a:gd name="T0" fmla="*/ 8 w 9"/>
                  <a:gd name="T1" fmla="*/ 5 h 9"/>
                  <a:gd name="T2" fmla="*/ 3 w 9"/>
                  <a:gd name="T3" fmla="*/ 4 h 9"/>
                  <a:gd name="T4" fmla="*/ 3 w 9"/>
                  <a:gd name="T5" fmla="*/ 8 h 9"/>
                  <a:gd name="T6" fmla="*/ 5 w 9"/>
                  <a:gd name="T7" fmla="*/ 8 h 9"/>
                  <a:gd name="T8" fmla="*/ 5 w 9"/>
                  <a:gd name="T9" fmla="*/ 4 h 9"/>
                  <a:gd name="T10" fmla="*/ 6 w 9"/>
                  <a:gd name="T11" fmla="*/ 5 h 9"/>
                  <a:gd name="T12" fmla="*/ 6 w 9"/>
                  <a:gd name="T13" fmla="*/ 8 h 9"/>
                  <a:gd name="T14" fmla="*/ 2 w 9"/>
                  <a:gd name="T15" fmla="*/ 9 h 9"/>
                  <a:gd name="T16" fmla="*/ 0 w 9"/>
                  <a:gd name="T17" fmla="*/ 6 h 9"/>
                  <a:gd name="T18" fmla="*/ 3 w 9"/>
                  <a:gd name="T19" fmla="*/ 1 h 9"/>
                  <a:gd name="T20" fmla="*/ 9 w 9"/>
                  <a:gd name="T21" fmla="*/ 4 h 9"/>
                  <a:gd name="T22" fmla="*/ 8 w 9"/>
                  <a:gd name="T2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8" y="5"/>
                    </a:moveTo>
                    <a:cubicBezTo>
                      <a:pt x="6" y="3"/>
                      <a:pt x="5" y="1"/>
                      <a:pt x="3" y="4"/>
                    </a:cubicBezTo>
                    <a:cubicBezTo>
                      <a:pt x="2" y="5"/>
                      <a:pt x="3" y="7"/>
                      <a:pt x="3" y="8"/>
                    </a:cubicBezTo>
                    <a:cubicBezTo>
                      <a:pt x="3" y="8"/>
                      <a:pt x="4" y="8"/>
                      <a:pt x="5" y="8"/>
                    </a:cubicBezTo>
                    <a:cubicBezTo>
                      <a:pt x="5" y="7"/>
                      <a:pt x="5" y="6"/>
                      <a:pt x="5" y="4"/>
                    </a:cubicBezTo>
                    <a:cubicBezTo>
                      <a:pt x="5" y="4"/>
                      <a:pt x="6" y="4"/>
                      <a:pt x="6" y="5"/>
                    </a:cubicBezTo>
                    <a:cubicBezTo>
                      <a:pt x="6" y="6"/>
                      <a:pt x="7" y="7"/>
                      <a:pt x="6" y="8"/>
                    </a:cubicBezTo>
                    <a:cubicBezTo>
                      <a:pt x="5" y="9"/>
                      <a:pt x="4" y="9"/>
                      <a:pt x="2" y="9"/>
                    </a:cubicBezTo>
                    <a:cubicBezTo>
                      <a:pt x="1" y="9"/>
                      <a:pt x="0" y="7"/>
                      <a:pt x="0" y="6"/>
                    </a:cubicBezTo>
                    <a:cubicBezTo>
                      <a:pt x="0" y="4"/>
                      <a:pt x="1" y="2"/>
                      <a:pt x="3" y="1"/>
                    </a:cubicBezTo>
                    <a:cubicBezTo>
                      <a:pt x="6" y="0"/>
                      <a:pt x="8" y="1"/>
                      <a:pt x="9" y="4"/>
                    </a:cubicBezTo>
                    <a:cubicBezTo>
                      <a:pt x="9" y="4"/>
                      <a:pt x="8" y="5"/>
                      <a:pt x="8"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24" name="Freeform 46"/>
              <p:cNvSpPr/>
              <p:nvPr/>
            </p:nvSpPr>
            <p:spPr bwMode="auto">
              <a:xfrm>
                <a:off x="3645138" y="5283463"/>
                <a:ext cx="52388" cy="41275"/>
              </a:xfrm>
              <a:custGeom>
                <a:avLst/>
                <a:gdLst>
                  <a:gd name="T0" fmla="*/ 13 w 14"/>
                  <a:gd name="T1" fmla="*/ 3 h 11"/>
                  <a:gd name="T2" fmla="*/ 9 w 14"/>
                  <a:gd name="T3" fmla="*/ 10 h 11"/>
                  <a:gd name="T4" fmla="*/ 2 w 14"/>
                  <a:gd name="T5" fmla="*/ 7 h 11"/>
                  <a:gd name="T6" fmla="*/ 3 w 14"/>
                  <a:gd name="T7" fmla="*/ 0 h 11"/>
                  <a:gd name="T8" fmla="*/ 8 w 14"/>
                  <a:gd name="T9" fmla="*/ 1 h 11"/>
                  <a:gd name="T10" fmla="*/ 7 w 14"/>
                  <a:gd name="T11" fmla="*/ 7 h 11"/>
                  <a:gd name="T12" fmla="*/ 4 w 14"/>
                  <a:gd name="T13" fmla="*/ 6 h 11"/>
                  <a:gd name="T14" fmla="*/ 7 w 14"/>
                  <a:gd name="T15" fmla="*/ 1 h 11"/>
                  <a:gd name="T16" fmla="*/ 4 w 14"/>
                  <a:gd name="T17" fmla="*/ 2 h 11"/>
                  <a:gd name="T18" fmla="*/ 4 w 14"/>
                  <a:gd name="T19" fmla="*/ 7 h 11"/>
                  <a:gd name="T20" fmla="*/ 8 w 14"/>
                  <a:gd name="T21" fmla="*/ 9 h 11"/>
                  <a:gd name="T22" fmla="*/ 13 w 14"/>
                  <a:gd name="T23"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3" y="3"/>
                    </a:moveTo>
                    <a:cubicBezTo>
                      <a:pt x="14" y="7"/>
                      <a:pt x="12" y="9"/>
                      <a:pt x="9" y="10"/>
                    </a:cubicBezTo>
                    <a:cubicBezTo>
                      <a:pt x="6" y="11"/>
                      <a:pt x="3" y="10"/>
                      <a:pt x="2" y="7"/>
                    </a:cubicBezTo>
                    <a:cubicBezTo>
                      <a:pt x="0" y="5"/>
                      <a:pt x="0" y="2"/>
                      <a:pt x="3" y="0"/>
                    </a:cubicBezTo>
                    <a:cubicBezTo>
                      <a:pt x="4" y="0"/>
                      <a:pt x="6" y="0"/>
                      <a:pt x="8" y="1"/>
                    </a:cubicBezTo>
                    <a:cubicBezTo>
                      <a:pt x="8" y="3"/>
                      <a:pt x="7" y="5"/>
                      <a:pt x="7" y="7"/>
                    </a:cubicBezTo>
                    <a:cubicBezTo>
                      <a:pt x="6" y="7"/>
                      <a:pt x="5" y="7"/>
                      <a:pt x="4" y="6"/>
                    </a:cubicBezTo>
                    <a:cubicBezTo>
                      <a:pt x="5" y="5"/>
                      <a:pt x="6" y="3"/>
                      <a:pt x="7" y="1"/>
                    </a:cubicBezTo>
                    <a:cubicBezTo>
                      <a:pt x="6" y="1"/>
                      <a:pt x="4" y="2"/>
                      <a:pt x="4" y="2"/>
                    </a:cubicBezTo>
                    <a:cubicBezTo>
                      <a:pt x="3" y="4"/>
                      <a:pt x="3" y="6"/>
                      <a:pt x="4" y="7"/>
                    </a:cubicBezTo>
                    <a:cubicBezTo>
                      <a:pt x="5" y="8"/>
                      <a:pt x="7" y="9"/>
                      <a:pt x="8" y="9"/>
                    </a:cubicBezTo>
                    <a:cubicBezTo>
                      <a:pt x="10" y="7"/>
                      <a:pt x="11" y="5"/>
                      <a:pt x="13" y="3"/>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25" name="Freeform 47"/>
              <p:cNvSpPr/>
              <p:nvPr/>
            </p:nvSpPr>
            <p:spPr bwMode="auto">
              <a:xfrm>
                <a:off x="3713400" y="5278698"/>
                <a:ext cx="41275" cy="49213"/>
              </a:xfrm>
              <a:custGeom>
                <a:avLst/>
                <a:gdLst>
                  <a:gd name="T0" fmla="*/ 5 w 11"/>
                  <a:gd name="T1" fmla="*/ 3 h 13"/>
                  <a:gd name="T2" fmla="*/ 8 w 11"/>
                  <a:gd name="T3" fmla="*/ 7 h 13"/>
                  <a:gd name="T4" fmla="*/ 6 w 11"/>
                  <a:gd name="T5" fmla="*/ 8 h 13"/>
                  <a:gd name="T6" fmla="*/ 3 w 11"/>
                  <a:gd name="T7" fmla="*/ 3 h 13"/>
                  <a:gd name="T8" fmla="*/ 6 w 11"/>
                  <a:gd name="T9" fmla="*/ 1 h 13"/>
                  <a:gd name="T10" fmla="*/ 11 w 11"/>
                  <a:gd name="T11" fmla="*/ 4 h 13"/>
                  <a:gd name="T12" fmla="*/ 8 w 11"/>
                  <a:gd name="T13" fmla="*/ 10 h 13"/>
                  <a:gd name="T14" fmla="*/ 0 w 11"/>
                  <a:gd name="T15" fmla="*/ 8 h 13"/>
                  <a:gd name="T16" fmla="*/ 7 w 11"/>
                  <a:gd name="T17" fmla="*/ 9 h 13"/>
                  <a:gd name="T18" fmla="*/ 9 w 11"/>
                  <a:gd name="T19" fmla="*/ 4 h 13"/>
                  <a:gd name="T20" fmla="*/ 6 w 11"/>
                  <a:gd name="T21" fmla="*/ 2 h 13"/>
                  <a:gd name="T22" fmla="*/ 5 w 11"/>
                  <a:gd name="T2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5" y="3"/>
                    </a:moveTo>
                    <a:cubicBezTo>
                      <a:pt x="6" y="4"/>
                      <a:pt x="7" y="6"/>
                      <a:pt x="8" y="7"/>
                    </a:cubicBezTo>
                    <a:cubicBezTo>
                      <a:pt x="7" y="8"/>
                      <a:pt x="7" y="8"/>
                      <a:pt x="6" y="8"/>
                    </a:cubicBezTo>
                    <a:cubicBezTo>
                      <a:pt x="5" y="6"/>
                      <a:pt x="4" y="5"/>
                      <a:pt x="3" y="3"/>
                    </a:cubicBezTo>
                    <a:cubicBezTo>
                      <a:pt x="3" y="2"/>
                      <a:pt x="5" y="0"/>
                      <a:pt x="6" y="1"/>
                    </a:cubicBezTo>
                    <a:cubicBezTo>
                      <a:pt x="8" y="1"/>
                      <a:pt x="10" y="3"/>
                      <a:pt x="11" y="4"/>
                    </a:cubicBezTo>
                    <a:cubicBezTo>
                      <a:pt x="11" y="6"/>
                      <a:pt x="10" y="9"/>
                      <a:pt x="8" y="10"/>
                    </a:cubicBezTo>
                    <a:cubicBezTo>
                      <a:pt x="6" y="13"/>
                      <a:pt x="2" y="11"/>
                      <a:pt x="0" y="8"/>
                    </a:cubicBezTo>
                    <a:cubicBezTo>
                      <a:pt x="2" y="9"/>
                      <a:pt x="5" y="9"/>
                      <a:pt x="7" y="9"/>
                    </a:cubicBezTo>
                    <a:cubicBezTo>
                      <a:pt x="8" y="9"/>
                      <a:pt x="9" y="6"/>
                      <a:pt x="9" y="4"/>
                    </a:cubicBezTo>
                    <a:cubicBezTo>
                      <a:pt x="9" y="3"/>
                      <a:pt x="7" y="2"/>
                      <a:pt x="6" y="2"/>
                    </a:cubicBezTo>
                    <a:cubicBezTo>
                      <a:pt x="6" y="2"/>
                      <a:pt x="5" y="2"/>
                      <a:pt x="5" y="3"/>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26" name="Freeform 48"/>
              <p:cNvSpPr/>
              <p:nvPr/>
            </p:nvSpPr>
            <p:spPr bwMode="auto">
              <a:xfrm>
                <a:off x="3656250" y="5343788"/>
                <a:ext cx="26988" cy="30163"/>
              </a:xfrm>
              <a:custGeom>
                <a:avLst/>
                <a:gdLst>
                  <a:gd name="T0" fmla="*/ 4 w 7"/>
                  <a:gd name="T1" fmla="*/ 5 h 8"/>
                  <a:gd name="T2" fmla="*/ 5 w 7"/>
                  <a:gd name="T3" fmla="*/ 2 h 8"/>
                  <a:gd name="T4" fmla="*/ 4 w 7"/>
                  <a:gd name="T5" fmla="*/ 2 h 8"/>
                  <a:gd name="T6" fmla="*/ 2 w 7"/>
                  <a:gd name="T7" fmla="*/ 8 h 8"/>
                  <a:gd name="T8" fmla="*/ 1 w 7"/>
                  <a:gd name="T9" fmla="*/ 3 h 8"/>
                  <a:gd name="T10" fmla="*/ 5 w 7"/>
                  <a:gd name="T11" fmla="*/ 1 h 8"/>
                  <a:gd name="T12" fmla="*/ 7 w 7"/>
                  <a:gd name="T13" fmla="*/ 4 h 8"/>
                  <a:gd name="T14" fmla="*/ 4 w 7"/>
                  <a:gd name="T15" fmla="*/ 6 h 8"/>
                  <a:gd name="T16" fmla="*/ 4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4" y="5"/>
                    </a:moveTo>
                    <a:cubicBezTo>
                      <a:pt x="4" y="4"/>
                      <a:pt x="5" y="3"/>
                      <a:pt x="5" y="2"/>
                    </a:cubicBezTo>
                    <a:cubicBezTo>
                      <a:pt x="5" y="2"/>
                      <a:pt x="4" y="2"/>
                      <a:pt x="4" y="2"/>
                    </a:cubicBezTo>
                    <a:cubicBezTo>
                      <a:pt x="3" y="4"/>
                      <a:pt x="3" y="6"/>
                      <a:pt x="2" y="8"/>
                    </a:cubicBezTo>
                    <a:cubicBezTo>
                      <a:pt x="2" y="7"/>
                      <a:pt x="0" y="5"/>
                      <a:pt x="1" y="3"/>
                    </a:cubicBezTo>
                    <a:cubicBezTo>
                      <a:pt x="1" y="2"/>
                      <a:pt x="4" y="1"/>
                      <a:pt x="5" y="1"/>
                    </a:cubicBezTo>
                    <a:cubicBezTo>
                      <a:pt x="6" y="0"/>
                      <a:pt x="7" y="3"/>
                      <a:pt x="7" y="4"/>
                    </a:cubicBezTo>
                    <a:cubicBezTo>
                      <a:pt x="6" y="4"/>
                      <a:pt x="5" y="5"/>
                      <a:pt x="4" y="6"/>
                    </a:cubicBezTo>
                    <a:cubicBezTo>
                      <a:pt x="4" y="5"/>
                      <a:pt x="4" y="5"/>
                      <a:pt x="4"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27" name="Freeform 49"/>
              <p:cNvSpPr/>
              <p:nvPr/>
            </p:nvSpPr>
            <p:spPr bwMode="auto">
              <a:xfrm>
                <a:off x="3719750" y="5346963"/>
                <a:ext cx="30163" cy="30163"/>
              </a:xfrm>
              <a:custGeom>
                <a:avLst/>
                <a:gdLst>
                  <a:gd name="T0" fmla="*/ 2 w 8"/>
                  <a:gd name="T1" fmla="*/ 8 h 8"/>
                  <a:gd name="T2" fmla="*/ 1 w 8"/>
                  <a:gd name="T3" fmla="*/ 0 h 8"/>
                  <a:gd name="T4" fmla="*/ 4 w 8"/>
                  <a:gd name="T5" fmla="*/ 5 h 8"/>
                  <a:gd name="T6" fmla="*/ 0 w 8"/>
                  <a:gd name="T7" fmla="*/ 3 h 8"/>
                  <a:gd name="T8" fmla="*/ 1 w 8"/>
                  <a:gd name="T9" fmla="*/ 0 h 8"/>
                  <a:gd name="T10" fmla="*/ 6 w 8"/>
                  <a:gd name="T11" fmla="*/ 1 h 8"/>
                  <a:gd name="T12" fmla="*/ 2 w 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2" y="8"/>
                    </a:moveTo>
                    <a:cubicBezTo>
                      <a:pt x="5" y="5"/>
                      <a:pt x="7" y="2"/>
                      <a:pt x="1" y="0"/>
                    </a:cubicBezTo>
                    <a:cubicBezTo>
                      <a:pt x="2" y="2"/>
                      <a:pt x="2" y="3"/>
                      <a:pt x="4" y="5"/>
                    </a:cubicBezTo>
                    <a:cubicBezTo>
                      <a:pt x="2" y="4"/>
                      <a:pt x="1" y="4"/>
                      <a:pt x="0" y="3"/>
                    </a:cubicBezTo>
                    <a:cubicBezTo>
                      <a:pt x="0" y="2"/>
                      <a:pt x="1" y="0"/>
                      <a:pt x="1" y="0"/>
                    </a:cubicBezTo>
                    <a:cubicBezTo>
                      <a:pt x="3" y="0"/>
                      <a:pt x="5" y="0"/>
                      <a:pt x="6" y="1"/>
                    </a:cubicBezTo>
                    <a:cubicBezTo>
                      <a:pt x="8" y="4"/>
                      <a:pt x="6" y="6"/>
                      <a:pt x="2" y="8"/>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28" name="Freeform 58"/>
              <p:cNvSpPr/>
              <p:nvPr/>
            </p:nvSpPr>
            <p:spPr bwMode="auto">
              <a:xfrm>
                <a:off x="3900725" y="5313626"/>
                <a:ext cx="33338" cy="30163"/>
              </a:xfrm>
              <a:custGeom>
                <a:avLst/>
                <a:gdLst>
                  <a:gd name="T0" fmla="*/ 2 w 9"/>
                  <a:gd name="T1" fmla="*/ 0 h 8"/>
                  <a:gd name="T2" fmla="*/ 6 w 9"/>
                  <a:gd name="T3" fmla="*/ 2 h 8"/>
                  <a:gd name="T4" fmla="*/ 9 w 9"/>
                  <a:gd name="T5" fmla="*/ 1 h 8"/>
                  <a:gd name="T6" fmla="*/ 4 w 9"/>
                  <a:gd name="T7" fmla="*/ 6 h 8"/>
                  <a:gd name="T8" fmla="*/ 2 w 9"/>
                  <a:gd name="T9" fmla="*/ 0 h 8"/>
                </a:gdLst>
                <a:ahLst/>
                <a:cxnLst>
                  <a:cxn ang="0">
                    <a:pos x="T0" y="T1"/>
                  </a:cxn>
                  <a:cxn ang="0">
                    <a:pos x="T2" y="T3"/>
                  </a:cxn>
                  <a:cxn ang="0">
                    <a:pos x="T4" y="T5"/>
                  </a:cxn>
                  <a:cxn ang="0">
                    <a:pos x="T6" y="T7"/>
                  </a:cxn>
                  <a:cxn ang="0">
                    <a:pos x="T8" y="T9"/>
                  </a:cxn>
                </a:cxnLst>
                <a:rect l="0" t="0" r="r" b="b"/>
                <a:pathLst>
                  <a:path w="9" h="8">
                    <a:moveTo>
                      <a:pt x="2" y="0"/>
                    </a:moveTo>
                    <a:cubicBezTo>
                      <a:pt x="2" y="2"/>
                      <a:pt x="3" y="4"/>
                      <a:pt x="6" y="2"/>
                    </a:cubicBezTo>
                    <a:cubicBezTo>
                      <a:pt x="6" y="1"/>
                      <a:pt x="8" y="1"/>
                      <a:pt x="9" y="1"/>
                    </a:cubicBezTo>
                    <a:cubicBezTo>
                      <a:pt x="8" y="3"/>
                      <a:pt x="8" y="8"/>
                      <a:pt x="4" y="6"/>
                    </a:cubicBezTo>
                    <a:cubicBezTo>
                      <a:pt x="1" y="5"/>
                      <a:pt x="0" y="3"/>
                      <a:pt x="2" y="0"/>
                    </a:cubicBezTo>
                    <a:close/>
                  </a:path>
                </a:pathLst>
              </a:custGeom>
              <a:grpFill/>
              <a:ln w="9525">
                <a:noFill/>
                <a:round/>
              </a:ln>
            </p:spPr>
            <p:txBody>
              <a:bodyPr vert="horz" wrap="square" lIns="91440" tIns="45720" rIns="91440" bIns="45720" numCol="1" anchor="t" anchorCtr="0" compatLnSpc="1"/>
              <a:lstStyle/>
              <a:p>
                <a:endParaRPr lang="zh-CN" altLang="en-US"/>
              </a:p>
            </p:txBody>
          </p:sp>
        </p:grpSp>
        <p:sp>
          <p:nvSpPr>
            <p:cNvPr id="10" name="淘宝店chenying0907 9"/>
            <p:cNvSpPr/>
            <p:nvPr/>
          </p:nvSpPr>
          <p:spPr>
            <a:xfrm>
              <a:off x="1228020" y="4624736"/>
              <a:ext cx="1918428" cy="1384995"/>
            </a:xfrm>
            <a:prstGeom prst="rect">
              <a:avLst/>
            </a:prstGeom>
          </p:spPr>
          <p:txBody>
            <a:bodyPr wrap="square">
              <a:spAutoFit/>
            </a:bodyPr>
            <a:lstStyle/>
            <a:p>
              <a:pPr algn="ctr"/>
              <a:r>
                <a:rPr lang="zh-CN" altLang="en-US" sz="1400" kern="0" dirty="0">
                  <a:solidFill>
                    <a:srgbClr val="DDCCA4"/>
                  </a:solidFill>
                  <a:latin typeface="微软雅黑" panose="020B0503020204020204" pitchFamily="34" charset="-122"/>
                  <a:ea typeface="微软雅黑" panose="020B0503020204020204" pitchFamily="34" charset="-122"/>
                  <a:cs typeface="Tahoma" panose="020B0604030504040204" pitchFamily="34" charset="0"/>
                </a:rPr>
                <a:t>母亲与诗人的关系同诗与诗人的关系有一种神秘的相似。母爱是不需要自身努力便与生俱来的，母爱是儿童的整个世界。</a:t>
              </a:r>
              <a:endParaRPr lang="zh-CN" altLang="en-US" sz="1400" dirty="0">
                <a:solidFill>
                  <a:srgbClr val="DDCCA4"/>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549880" y="4210449"/>
              <a:ext cx="1274708" cy="400110"/>
            </a:xfrm>
            <a:prstGeom prst="rect">
              <a:avLst/>
            </a:prstGeom>
            <a:noFill/>
          </p:spPr>
          <p:txBody>
            <a:bodyPr wrap="none" rtlCol="0">
              <a:spAutoFit/>
            </a:bodyPr>
            <a:lstStyle/>
            <a:p>
              <a:pPr algn="ctr"/>
              <a:r>
                <a:rPr lang="en-US" altLang="zh-CN" sz="2000" dirty="0" smtClean="0">
                  <a:solidFill>
                    <a:schemeClr val="accent1"/>
                  </a:solidFill>
                  <a:latin typeface="微软雅黑" panose="020B0503020204020204" pitchFamily="34" charset="-122"/>
                  <a:ea typeface="微软雅黑" panose="020B0503020204020204" pitchFamily="34" charset="-122"/>
                </a:rPr>
                <a:t>{ </a:t>
              </a:r>
              <a:r>
                <a:rPr lang="zh-CN" altLang="en-US" sz="2000" dirty="0" smtClean="0">
                  <a:solidFill>
                    <a:schemeClr val="accent1"/>
                  </a:solidFill>
                  <a:latin typeface="微软雅黑" panose="020B0503020204020204" pitchFamily="34" charset="-122"/>
                  <a:ea typeface="微软雅黑" panose="020B0503020204020204" pitchFamily="34" charset="-122"/>
                </a:rPr>
                <a:t>小标题 </a:t>
              </a:r>
              <a:r>
                <a:rPr lang="en-US" altLang="zh-CN" sz="2000" dirty="0" smtClean="0">
                  <a:solidFill>
                    <a:schemeClr val="accent1"/>
                  </a:solidFill>
                  <a:latin typeface="微软雅黑" panose="020B0503020204020204" pitchFamily="34" charset="-122"/>
                  <a:ea typeface="微软雅黑" panose="020B0503020204020204" pitchFamily="34" charset="-122"/>
                </a:rPr>
                <a:t>}</a:t>
              </a:r>
              <a:endParaRPr lang="zh-CN" altLang="en-US" sz="200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6" name="淘宝店chenying0907 5"/>
          <p:cNvGrpSpPr/>
          <p:nvPr/>
        </p:nvGrpSpPr>
        <p:grpSpPr>
          <a:xfrm>
            <a:off x="3775244" y="2003223"/>
            <a:ext cx="2471663" cy="4006507"/>
            <a:chOff x="3775244" y="2003223"/>
            <a:chExt cx="2471663" cy="4006507"/>
          </a:xfrm>
        </p:grpSpPr>
        <p:pic>
          <p:nvPicPr>
            <p:cNvPr id="112" name="图片 111"/>
            <p:cNvPicPr>
              <a:picLocks noChangeAspect="1"/>
            </p:cNvPicPr>
            <p:nvPr/>
          </p:nvPicPr>
          <p:blipFill rotWithShape="1">
            <a:blip r:embed="rId2" cstate="print">
              <a:extLst>
                <a:ext uri="{28A0092B-C50C-407E-A947-70E740481C1C}">
                  <a14:useLocalDpi xmlns:a14="http://schemas.microsoft.com/office/drawing/2010/main" val="0"/>
                </a:ext>
              </a:extLst>
            </a:blip>
            <a:srcRect l="-3057" t="-2080" r="-1"/>
            <a:stretch>
              <a:fillRect/>
            </a:stretch>
          </p:blipFill>
          <p:spPr>
            <a:xfrm rot="20247617">
              <a:off x="4016250" y="2003223"/>
              <a:ext cx="2230657" cy="1786159"/>
            </a:xfrm>
            <a:prstGeom prst="rect">
              <a:avLst/>
            </a:prstGeom>
          </p:spPr>
        </p:pic>
        <p:grpSp>
          <p:nvGrpSpPr>
            <p:cNvPr id="39" name="淘宝店chenying0907 38"/>
            <p:cNvGrpSpPr/>
            <p:nvPr/>
          </p:nvGrpSpPr>
          <p:grpSpPr>
            <a:xfrm>
              <a:off x="3854078" y="2191056"/>
              <a:ext cx="1761253" cy="1761248"/>
              <a:chOff x="4809572" y="921065"/>
              <a:chExt cx="3096472" cy="3096470"/>
            </a:xfrm>
          </p:grpSpPr>
          <p:sp>
            <p:nvSpPr>
              <p:cNvPr id="57" name="椭圆 56"/>
              <p:cNvSpPr/>
              <p:nvPr/>
            </p:nvSpPr>
            <p:spPr>
              <a:xfrm>
                <a:off x="4943153" y="1054645"/>
                <a:ext cx="2829309" cy="2829309"/>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58" name="椭圆 57"/>
              <p:cNvSpPr/>
              <p:nvPr/>
            </p:nvSpPr>
            <p:spPr>
              <a:xfrm>
                <a:off x="4809572" y="921065"/>
                <a:ext cx="3096472" cy="309647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Freeform 101"/>
            <p:cNvSpPr/>
            <p:nvPr/>
          </p:nvSpPr>
          <p:spPr bwMode="auto">
            <a:xfrm>
              <a:off x="4310230" y="2720716"/>
              <a:ext cx="848944" cy="666140"/>
            </a:xfrm>
            <a:custGeom>
              <a:avLst/>
              <a:gdLst>
                <a:gd name="T0" fmla="*/ 113 w 116"/>
                <a:gd name="T1" fmla="*/ 50 h 91"/>
                <a:gd name="T2" fmla="*/ 103 w 116"/>
                <a:gd name="T3" fmla="*/ 48 h 91"/>
                <a:gd name="T4" fmla="*/ 103 w 116"/>
                <a:gd name="T5" fmla="*/ 46 h 91"/>
                <a:gd name="T6" fmla="*/ 100 w 116"/>
                <a:gd name="T7" fmla="*/ 41 h 91"/>
                <a:gd name="T8" fmla="*/ 89 w 116"/>
                <a:gd name="T9" fmla="*/ 18 h 91"/>
                <a:gd name="T10" fmla="*/ 92 w 116"/>
                <a:gd name="T11" fmla="*/ 15 h 91"/>
                <a:gd name="T12" fmla="*/ 77 w 116"/>
                <a:gd name="T13" fmla="*/ 5 h 91"/>
                <a:gd name="T14" fmla="*/ 58 w 116"/>
                <a:gd name="T15" fmla="*/ 0 h 91"/>
                <a:gd name="T16" fmla="*/ 38 w 116"/>
                <a:gd name="T17" fmla="*/ 4 h 91"/>
                <a:gd name="T18" fmla="*/ 23 w 116"/>
                <a:gd name="T19" fmla="*/ 16 h 91"/>
                <a:gd name="T20" fmla="*/ 26 w 116"/>
                <a:gd name="T21" fmla="*/ 19 h 91"/>
                <a:gd name="T22" fmla="*/ 17 w 116"/>
                <a:gd name="T23" fmla="*/ 41 h 91"/>
                <a:gd name="T24" fmla="*/ 12 w 116"/>
                <a:gd name="T25" fmla="*/ 46 h 91"/>
                <a:gd name="T26" fmla="*/ 12 w 116"/>
                <a:gd name="T27" fmla="*/ 48 h 91"/>
                <a:gd name="T28" fmla="*/ 3 w 116"/>
                <a:gd name="T29" fmla="*/ 50 h 91"/>
                <a:gd name="T30" fmla="*/ 3 w 116"/>
                <a:gd name="T31" fmla="*/ 79 h 91"/>
                <a:gd name="T32" fmla="*/ 12 w 116"/>
                <a:gd name="T33" fmla="*/ 83 h 91"/>
                <a:gd name="T34" fmla="*/ 12 w 116"/>
                <a:gd name="T35" fmla="*/ 85 h 91"/>
                <a:gd name="T36" fmla="*/ 18 w 116"/>
                <a:gd name="T37" fmla="*/ 91 h 91"/>
                <a:gd name="T38" fmla="*/ 18 w 116"/>
                <a:gd name="T39" fmla="*/ 91 h 91"/>
                <a:gd name="T40" fmla="*/ 24 w 116"/>
                <a:gd name="T41" fmla="*/ 85 h 91"/>
                <a:gd name="T42" fmla="*/ 24 w 116"/>
                <a:gd name="T43" fmla="*/ 46 h 91"/>
                <a:gd name="T44" fmla="*/ 23 w 116"/>
                <a:gd name="T45" fmla="*/ 43 h 91"/>
                <a:gd name="T46" fmla="*/ 31 w 116"/>
                <a:gd name="T47" fmla="*/ 23 h 91"/>
                <a:gd name="T48" fmla="*/ 34 w 116"/>
                <a:gd name="T49" fmla="*/ 26 h 91"/>
                <a:gd name="T50" fmla="*/ 44 w 116"/>
                <a:gd name="T51" fmla="*/ 18 h 91"/>
                <a:gd name="T52" fmla="*/ 58 w 116"/>
                <a:gd name="T53" fmla="*/ 15 h 91"/>
                <a:gd name="T54" fmla="*/ 71 w 116"/>
                <a:gd name="T55" fmla="*/ 18 h 91"/>
                <a:gd name="T56" fmla="*/ 82 w 116"/>
                <a:gd name="T57" fmla="*/ 25 h 91"/>
                <a:gd name="T58" fmla="*/ 84 w 116"/>
                <a:gd name="T59" fmla="*/ 23 h 91"/>
                <a:gd name="T60" fmla="*/ 94 w 116"/>
                <a:gd name="T61" fmla="*/ 42 h 91"/>
                <a:gd name="T62" fmla="*/ 92 w 116"/>
                <a:gd name="T63" fmla="*/ 46 h 91"/>
                <a:gd name="T64" fmla="*/ 92 w 116"/>
                <a:gd name="T65" fmla="*/ 85 h 91"/>
                <a:gd name="T66" fmla="*/ 97 w 116"/>
                <a:gd name="T67" fmla="*/ 91 h 91"/>
                <a:gd name="T68" fmla="*/ 97 w 116"/>
                <a:gd name="T69" fmla="*/ 91 h 91"/>
                <a:gd name="T70" fmla="*/ 103 w 116"/>
                <a:gd name="T71" fmla="*/ 85 h 91"/>
                <a:gd name="T72" fmla="*/ 103 w 116"/>
                <a:gd name="T73" fmla="*/ 83 h 91"/>
                <a:gd name="T74" fmla="*/ 113 w 116"/>
                <a:gd name="T75" fmla="*/ 79 h 91"/>
                <a:gd name="T76" fmla="*/ 113 w 116"/>
                <a:gd name="T77"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6" h="91">
                  <a:moveTo>
                    <a:pt x="113" y="50"/>
                  </a:moveTo>
                  <a:cubicBezTo>
                    <a:pt x="103" y="48"/>
                    <a:pt x="103" y="48"/>
                    <a:pt x="103" y="48"/>
                  </a:cubicBezTo>
                  <a:cubicBezTo>
                    <a:pt x="103" y="46"/>
                    <a:pt x="103" y="46"/>
                    <a:pt x="103" y="46"/>
                  </a:cubicBezTo>
                  <a:cubicBezTo>
                    <a:pt x="103" y="44"/>
                    <a:pt x="102" y="42"/>
                    <a:pt x="100" y="41"/>
                  </a:cubicBezTo>
                  <a:cubicBezTo>
                    <a:pt x="99" y="32"/>
                    <a:pt x="95" y="24"/>
                    <a:pt x="89" y="18"/>
                  </a:cubicBezTo>
                  <a:cubicBezTo>
                    <a:pt x="92" y="15"/>
                    <a:pt x="92" y="15"/>
                    <a:pt x="92" y="15"/>
                  </a:cubicBezTo>
                  <a:cubicBezTo>
                    <a:pt x="88" y="11"/>
                    <a:pt x="82" y="7"/>
                    <a:pt x="77" y="5"/>
                  </a:cubicBezTo>
                  <a:cubicBezTo>
                    <a:pt x="71" y="2"/>
                    <a:pt x="64" y="0"/>
                    <a:pt x="58" y="0"/>
                  </a:cubicBezTo>
                  <a:cubicBezTo>
                    <a:pt x="51" y="0"/>
                    <a:pt x="45" y="2"/>
                    <a:pt x="38" y="4"/>
                  </a:cubicBezTo>
                  <a:cubicBezTo>
                    <a:pt x="32" y="7"/>
                    <a:pt x="27" y="11"/>
                    <a:pt x="23" y="16"/>
                  </a:cubicBezTo>
                  <a:cubicBezTo>
                    <a:pt x="26" y="19"/>
                    <a:pt x="26" y="19"/>
                    <a:pt x="26" y="19"/>
                  </a:cubicBezTo>
                  <a:cubicBezTo>
                    <a:pt x="21" y="25"/>
                    <a:pt x="18" y="32"/>
                    <a:pt x="17" y="41"/>
                  </a:cubicBezTo>
                  <a:cubicBezTo>
                    <a:pt x="14" y="41"/>
                    <a:pt x="12" y="44"/>
                    <a:pt x="12" y="46"/>
                  </a:cubicBezTo>
                  <a:cubicBezTo>
                    <a:pt x="12" y="48"/>
                    <a:pt x="12" y="48"/>
                    <a:pt x="12" y="48"/>
                  </a:cubicBezTo>
                  <a:cubicBezTo>
                    <a:pt x="3" y="50"/>
                    <a:pt x="3" y="50"/>
                    <a:pt x="3" y="50"/>
                  </a:cubicBezTo>
                  <a:cubicBezTo>
                    <a:pt x="0" y="60"/>
                    <a:pt x="0" y="70"/>
                    <a:pt x="3" y="79"/>
                  </a:cubicBezTo>
                  <a:cubicBezTo>
                    <a:pt x="12" y="83"/>
                    <a:pt x="12" y="83"/>
                    <a:pt x="12" y="83"/>
                  </a:cubicBezTo>
                  <a:cubicBezTo>
                    <a:pt x="12" y="85"/>
                    <a:pt x="12" y="85"/>
                    <a:pt x="12" y="85"/>
                  </a:cubicBezTo>
                  <a:cubicBezTo>
                    <a:pt x="12" y="88"/>
                    <a:pt x="15" y="91"/>
                    <a:pt x="18" y="91"/>
                  </a:cubicBezTo>
                  <a:cubicBezTo>
                    <a:pt x="18" y="91"/>
                    <a:pt x="18" y="91"/>
                    <a:pt x="18" y="91"/>
                  </a:cubicBezTo>
                  <a:cubicBezTo>
                    <a:pt x="21" y="91"/>
                    <a:pt x="24" y="88"/>
                    <a:pt x="24" y="85"/>
                  </a:cubicBezTo>
                  <a:cubicBezTo>
                    <a:pt x="24" y="46"/>
                    <a:pt x="24" y="46"/>
                    <a:pt x="24" y="46"/>
                  </a:cubicBezTo>
                  <a:cubicBezTo>
                    <a:pt x="24" y="45"/>
                    <a:pt x="24" y="44"/>
                    <a:pt x="23" y="43"/>
                  </a:cubicBezTo>
                  <a:cubicBezTo>
                    <a:pt x="23" y="35"/>
                    <a:pt x="26" y="28"/>
                    <a:pt x="31" y="23"/>
                  </a:cubicBezTo>
                  <a:cubicBezTo>
                    <a:pt x="34" y="26"/>
                    <a:pt x="34" y="26"/>
                    <a:pt x="34" y="26"/>
                  </a:cubicBezTo>
                  <a:cubicBezTo>
                    <a:pt x="37" y="22"/>
                    <a:pt x="40" y="20"/>
                    <a:pt x="44" y="18"/>
                  </a:cubicBezTo>
                  <a:cubicBezTo>
                    <a:pt x="49" y="16"/>
                    <a:pt x="53" y="15"/>
                    <a:pt x="58" y="15"/>
                  </a:cubicBezTo>
                  <a:cubicBezTo>
                    <a:pt x="62" y="15"/>
                    <a:pt x="66" y="16"/>
                    <a:pt x="71" y="18"/>
                  </a:cubicBezTo>
                  <a:cubicBezTo>
                    <a:pt x="75" y="20"/>
                    <a:pt x="79" y="22"/>
                    <a:pt x="82" y="25"/>
                  </a:cubicBezTo>
                  <a:cubicBezTo>
                    <a:pt x="84" y="23"/>
                    <a:pt x="84" y="23"/>
                    <a:pt x="84" y="23"/>
                  </a:cubicBezTo>
                  <a:cubicBezTo>
                    <a:pt x="89" y="28"/>
                    <a:pt x="93" y="34"/>
                    <a:pt x="94" y="42"/>
                  </a:cubicBezTo>
                  <a:cubicBezTo>
                    <a:pt x="92" y="43"/>
                    <a:pt x="92" y="45"/>
                    <a:pt x="92" y="46"/>
                  </a:cubicBezTo>
                  <a:cubicBezTo>
                    <a:pt x="92" y="85"/>
                    <a:pt x="92" y="85"/>
                    <a:pt x="92" y="85"/>
                  </a:cubicBezTo>
                  <a:cubicBezTo>
                    <a:pt x="92" y="88"/>
                    <a:pt x="94" y="91"/>
                    <a:pt x="97" y="91"/>
                  </a:cubicBezTo>
                  <a:cubicBezTo>
                    <a:pt x="97" y="91"/>
                    <a:pt x="97" y="91"/>
                    <a:pt x="97" y="91"/>
                  </a:cubicBezTo>
                  <a:cubicBezTo>
                    <a:pt x="101" y="91"/>
                    <a:pt x="103" y="88"/>
                    <a:pt x="103" y="85"/>
                  </a:cubicBezTo>
                  <a:cubicBezTo>
                    <a:pt x="103" y="83"/>
                    <a:pt x="103" y="83"/>
                    <a:pt x="103" y="83"/>
                  </a:cubicBezTo>
                  <a:cubicBezTo>
                    <a:pt x="113" y="79"/>
                    <a:pt x="113" y="79"/>
                    <a:pt x="113" y="79"/>
                  </a:cubicBezTo>
                  <a:cubicBezTo>
                    <a:pt x="116" y="70"/>
                    <a:pt x="116" y="60"/>
                    <a:pt x="113" y="50"/>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41" name="淘宝店chenying0907 40"/>
            <p:cNvGrpSpPr/>
            <p:nvPr/>
          </p:nvGrpSpPr>
          <p:grpSpPr>
            <a:xfrm>
              <a:off x="4157923" y="3876324"/>
              <a:ext cx="1153558" cy="314058"/>
              <a:chOff x="2945050" y="5070738"/>
              <a:chExt cx="1516063" cy="412750"/>
            </a:xfrm>
            <a:solidFill>
              <a:schemeClr val="accent1"/>
            </a:solidFill>
          </p:grpSpPr>
          <p:sp>
            <p:nvSpPr>
              <p:cNvPr id="42" name="Freeform 12"/>
              <p:cNvSpPr>
                <a:spLocks noEditPoints="1"/>
              </p:cNvSpPr>
              <p:nvPr/>
            </p:nvSpPr>
            <p:spPr bwMode="auto">
              <a:xfrm>
                <a:off x="2945050" y="5070738"/>
                <a:ext cx="1516063" cy="412750"/>
              </a:xfrm>
              <a:custGeom>
                <a:avLst/>
                <a:gdLst>
                  <a:gd name="T0" fmla="*/ 174 w 403"/>
                  <a:gd name="T1" fmla="*/ 76 h 109"/>
                  <a:gd name="T2" fmla="*/ 163 w 403"/>
                  <a:gd name="T3" fmla="*/ 93 h 109"/>
                  <a:gd name="T4" fmla="*/ 156 w 403"/>
                  <a:gd name="T5" fmla="*/ 92 h 109"/>
                  <a:gd name="T6" fmla="*/ 153 w 403"/>
                  <a:gd name="T7" fmla="*/ 85 h 109"/>
                  <a:gd name="T8" fmla="*/ 152 w 403"/>
                  <a:gd name="T9" fmla="*/ 82 h 109"/>
                  <a:gd name="T10" fmla="*/ 102 w 403"/>
                  <a:gd name="T11" fmla="*/ 58 h 109"/>
                  <a:gd name="T12" fmla="*/ 118 w 403"/>
                  <a:gd name="T13" fmla="*/ 57 h 109"/>
                  <a:gd name="T14" fmla="*/ 140 w 403"/>
                  <a:gd name="T15" fmla="*/ 27 h 109"/>
                  <a:gd name="T16" fmla="*/ 150 w 403"/>
                  <a:gd name="T17" fmla="*/ 23 h 109"/>
                  <a:gd name="T18" fmla="*/ 87 w 403"/>
                  <a:gd name="T19" fmla="*/ 47 h 109"/>
                  <a:gd name="T20" fmla="*/ 74 w 403"/>
                  <a:gd name="T21" fmla="*/ 30 h 109"/>
                  <a:gd name="T22" fmla="*/ 64 w 403"/>
                  <a:gd name="T23" fmla="*/ 42 h 109"/>
                  <a:gd name="T24" fmla="*/ 20 w 403"/>
                  <a:gd name="T25" fmla="*/ 22 h 109"/>
                  <a:gd name="T26" fmla="*/ 37 w 403"/>
                  <a:gd name="T27" fmla="*/ 7 h 109"/>
                  <a:gd name="T28" fmla="*/ 164 w 403"/>
                  <a:gd name="T29" fmla="*/ 24 h 109"/>
                  <a:gd name="T30" fmla="*/ 186 w 403"/>
                  <a:gd name="T31" fmla="*/ 44 h 109"/>
                  <a:gd name="T32" fmla="*/ 185 w 403"/>
                  <a:gd name="T33" fmla="*/ 37 h 109"/>
                  <a:gd name="T34" fmla="*/ 218 w 403"/>
                  <a:gd name="T35" fmla="*/ 37 h 109"/>
                  <a:gd name="T36" fmla="*/ 233 w 403"/>
                  <a:gd name="T37" fmla="*/ 30 h 109"/>
                  <a:gd name="T38" fmla="*/ 240 w 403"/>
                  <a:gd name="T39" fmla="*/ 23 h 109"/>
                  <a:gd name="T40" fmla="*/ 378 w 403"/>
                  <a:gd name="T41" fmla="*/ 2 h 109"/>
                  <a:gd name="T42" fmla="*/ 384 w 403"/>
                  <a:gd name="T43" fmla="*/ 22 h 109"/>
                  <a:gd name="T44" fmla="*/ 345 w 403"/>
                  <a:gd name="T45" fmla="*/ 35 h 109"/>
                  <a:gd name="T46" fmla="*/ 328 w 403"/>
                  <a:gd name="T47" fmla="*/ 31 h 109"/>
                  <a:gd name="T48" fmla="*/ 339 w 403"/>
                  <a:gd name="T49" fmla="*/ 35 h 109"/>
                  <a:gd name="T50" fmla="*/ 250 w 403"/>
                  <a:gd name="T51" fmla="*/ 39 h 109"/>
                  <a:gd name="T52" fmla="*/ 263 w 403"/>
                  <a:gd name="T53" fmla="*/ 27 h 109"/>
                  <a:gd name="T54" fmla="*/ 298 w 403"/>
                  <a:gd name="T55" fmla="*/ 52 h 109"/>
                  <a:gd name="T56" fmla="*/ 305 w 403"/>
                  <a:gd name="T57" fmla="*/ 51 h 109"/>
                  <a:gd name="T58" fmla="*/ 287 w 403"/>
                  <a:gd name="T59" fmla="*/ 56 h 109"/>
                  <a:gd name="T60" fmla="*/ 243 w 403"/>
                  <a:gd name="T61" fmla="*/ 92 h 109"/>
                  <a:gd name="T62" fmla="*/ 242 w 403"/>
                  <a:gd name="T63" fmla="*/ 79 h 109"/>
                  <a:gd name="T64" fmla="*/ 231 w 403"/>
                  <a:gd name="T65" fmla="*/ 86 h 109"/>
                  <a:gd name="T66" fmla="*/ 203 w 403"/>
                  <a:gd name="T67" fmla="*/ 93 h 109"/>
                  <a:gd name="T68" fmla="*/ 202 w 403"/>
                  <a:gd name="T69" fmla="*/ 75 h 109"/>
                  <a:gd name="T70" fmla="*/ 228 w 403"/>
                  <a:gd name="T71" fmla="*/ 76 h 109"/>
                  <a:gd name="T72" fmla="*/ 197 w 403"/>
                  <a:gd name="T73" fmla="*/ 49 h 109"/>
                  <a:gd name="T74" fmla="*/ 268 w 403"/>
                  <a:gd name="T75" fmla="*/ 75 h 109"/>
                  <a:gd name="T76" fmla="*/ 215 w 403"/>
                  <a:gd name="T77" fmla="*/ 50 h 109"/>
                  <a:gd name="T78" fmla="*/ 225 w 403"/>
                  <a:gd name="T79" fmla="*/ 61 h 109"/>
                  <a:gd name="T80" fmla="*/ 234 w 403"/>
                  <a:gd name="T81" fmla="*/ 53 h 109"/>
                  <a:gd name="T82" fmla="*/ 279 w 403"/>
                  <a:gd name="T83" fmla="*/ 65 h 109"/>
                  <a:gd name="T84" fmla="*/ 261 w 403"/>
                  <a:gd name="T85" fmla="*/ 76 h 109"/>
                  <a:gd name="T86" fmla="*/ 150 w 403"/>
                  <a:gd name="T87" fmla="*/ 19 h 109"/>
                  <a:gd name="T88" fmla="*/ 131 w 403"/>
                  <a:gd name="T89" fmla="*/ 67 h 109"/>
                  <a:gd name="T90" fmla="*/ 138 w 403"/>
                  <a:gd name="T91" fmla="*/ 65 h 109"/>
                  <a:gd name="T92" fmla="*/ 134 w 403"/>
                  <a:gd name="T93" fmla="*/ 67 h 109"/>
                  <a:gd name="T94" fmla="*/ 137 w 403"/>
                  <a:gd name="T95" fmla="*/ 52 h 109"/>
                  <a:gd name="T96" fmla="*/ 181 w 403"/>
                  <a:gd name="T97" fmla="*/ 58 h 109"/>
                  <a:gd name="T98" fmla="*/ 170 w 403"/>
                  <a:gd name="T99" fmla="*/ 56 h 109"/>
                  <a:gd name="T100" fmla="*/ 177 w 403"/>
                  <a:gd name="T101" fmla="*/ 60 h 109"/>
                  <a:gd name="T102" fmla="*/ 187 w 403"/>
                  <a:gd name="T103" fmla="*/ 5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109">
                    <a:moveTo>
                      <a:pt x="199" y="59"/>
                    </a:moveTo>
                    <a:cubicBezTo>
                      <a:pt x="199" y="55"/>
                      <a:pt x="196" y="52"/>
                      <a:pt x="192" y="51"/>
                    </a:cubicBezTo>
                    <a:cubicBezTo>
                      <a:pt x="188" y="51"/>
                      <a:pt x="186" y="53"/>
                      <a:pt x="184" y="56"/>
                    </a:cubicBezTo>
                    <a:cubicBezTo>
                      <a:pt x="184" y="58"/>
                      <a:pt x="183" y="60"/>
                      <a:pt x="183" y="62"/>
                    </a:cubicBezTo>
                    <a:cubicBezTo>
                      <a:pt x="183" y="68"/>
                      <a:pt x="180" y="73"/>
                      <a:pt x="174" y="76"/>
                    </a:cubicBezTo>
                    <a:cubicBezTo>
                      <a:pt x="175" y="76"/>
                      <a:pt x="177" y="77"/>
                      <a:pt x="178" y="77"/>
                    </a:cubicBezTo>
                    <a:cubicBezTo>
                      <a:pt x="172" y="78"/>
                      <a:pt x="166" y="78"/>
                      <a:pt x="160" y="78"/>
                    </a:cubicBezTo>
                    <a:cubicBezTo>
                      <a:pt x="160" y="79"/>
                      <a:pt x="160" y="79"/>
                      <a:pt x="160" y="80"/>
                    </a:cubicBezTo>
                    <a:cubicBezTo>
                      <a:pt x="161" y="81"/>
                      <a:pt x="163" y="82"/>
                      <a:pt x="164" y="83"/>
                    </a:cubicBezTo>
                    <a:cubicBezTo>
                      <a:pt x="166" y="86"/>
                      <a:pt x="165" y="91"/>
                      <a:pt x="163" y="93"/>
                    </a:cubicBezTo>
                    <a:cubicBezTo>
                      <a:pt x="160" y="96"/>
                      <a:pt x="153" y="97"/>
                      <a:pt x="151" y="94"/>
                    </a:cubicBezTo>
                    <a:cubicBezTo>
                      <a:pt x="150" y="92"/>
                      <a:pt x="149" y="88"/>
                      <a:pt x="150" y="87"/>
                    </a:cubicBezTo>
                    <a:cubicBezTo>
                      <a:pt x="151" y="85"/>
                      <a:pt x="154" y="84"/>
                      <a:pt x="157" y="84"/>
                    </a:cubicBezTo>
                    <a:cubicBezTo>
                      <a:pt x="158" y="84"/>
                      <a:pt x="159" y="87"/>
                      <a:pt x="159" y="89"/>
                    </a:cubicBezTo>
                    <a:cubicBezTo>
                      <a:pt x="159" y="90"/>
                      <a:pt x="157" y="91"/>
                      <a:pt x="156" y="92"/>
                    </a:cubicBezTo>
                    <a:cubicBezTo>
                      <a:pt x="155" y="92"/>
                      <a:pt x="154" y="90"/>
                      <a:pt x="153" y="89"/>
                    </a:cubicBezTo>
                    <a:cubicBezTo>
                      <a:pt x="153" y="89"/>
                      <a:pt x="154" y="88"/>
                      <a:pt x="154" y="88"/>
                    </a:cubicBezTo>
                    <a:cubicBezTo>
                      <a:pt x="155" y="89"/>
                      <a:pt x="155" y="89"/>
                      <a:pt x="157" y="91"/>
                    </a:cubicBezTo>
                    <a:cubicBezTo>
                      <a:pt x="157" y="89"/>
                      <a:pt x="158" y="87"/>
                      <a:pt x="157" y="86"/>
                    </a:cubicBezTo>
                    <a:cubicBezTo>
                      <a:pt x="156" y="85"/>
                      <a:pt x="154" y="85"/>
                      <a:pt x="153" y="85"/>
                    </a:cubicBezTo>
                    <a:cubicBezTo>
                      <a:pt x="152" y="86"/>
                      <a:pt x="151" y="89"/>
                      <a:pt x="151" y="90"/>
                    </a:cubicBezTo>
                    <a:cubicBezTo>
                      <a:pt x="152" y="92"/>
                      <a:pt x="154" y="93"/>
                      <a:pt x="156" y="93"/>
                    </a:cubicBezTo>
                    <a:cubicBezTo>
                      <a:pt x="158" y="93"/>
                      <a:pt x="161" y="91"/>
                      <a:pt x="162" y="90"/>
                    </a:cubicBezTo>
                    <a:cubicBezTo>
                      <a:pt x="162" y="88"/>
                      <a:pt x="162" y="86"/>
                      <a:pt x="161" y="84"/>
                    </a:cubicBezTo>
                    <a:cubicBezTo>
                      <a:pt x="159" y="81"/>
                      <a:pt x="155" y="81"/>
                      <a:pt x="152" y="82"/>
                    </a:cubicBezTo>
                    <a:cubicBezTo>
                      <a:pt x="148" y="82"/>
                      <a:pt x="145" y="84"/>
                      <a:pt x="142" y="84"/>
                    </a:cubicBezTo>
                    <a:cubicBezTo>
                      <a:pt x="130" y="86"/>
                      <a:pt x="123" y="80"/>
                      <a:pt x="121" y="69"/>
                    </a:cubicBezTo>
                    <a:cubicBezTo>
                      <a:pt x="120" y="63"/>
                      <a:pt x="117" y="58"/>
                      <a:pt x="112" y="54"/>
                    </a:cubicBezTo>
                    <a:cubicBezTo>
                      <a:pt x="111" y="52"/>
                      <a:pt x="107" y="52"/>
                      <a:pt x="105" y="53"/>
                    </a:cubicBezTo>
                    <a:cubicBezTo>
                      <a:pt x="104" y="53"/>
                      <a:pt x="103" y="56"/>
                      <a:pt x="102" y="58"/>
                    </a:cubicBezTo>
                    <a:cubicBezTo>
                      <a:pt x="102" y="58"/>
                      <a:pt x="102" y="58"/>
                      <a:pt x="102" y="58"/>
                    </a:cubicBezTo>
                    <a:cubicBezTo>
                      <a:pt x="101" y="56"/>
                      <a:pt x="101" y="55"/>
                      <a:pt x="100" y="53"/>
                    </a:cubicBezTo>
                    <a:cubicBezTo>
                      <a:pt x="100" y="53"/>
                      <a:pt x="101" y="52"/>
                      <a:pt x="101" y="52"/>
                    </a:cubicBezTo>
                    <a:cubicBezTo>
                      <a:pt x="101" y="52"/>
                      <a:pt x="102" y="53"/>
                      <a:pt x="102" y="52"/>
                    </a:cubicBezTo>
                    <a:cubicBezTo>
                      <a:pt x="110" y="48"/>
                      <a:pt x="114" y="49"/>
                      <a:pt x="118" y="57"/>
                    </a:cubicBezTo>
                    <a:cubicBezTo>
                      <a:pt x="119" y="58"/>
                      <a:pt x="119" y="59"/>
                      <a:pt x="119" y="59"/>
                    </a:cubicBezTo>
                    <a:cubicBezTo>
                      <a:pt x="122" y="56"/>
                      <a:pt x="125" y="53"/>
                      <a:pt x="127" y="49"/>
                    </a:cubicBezTo>
                    <a:cubicBezTo>
                      <a:pt x="121" y="45"/>
                      <a:pt x="116" y="39"/>
                      <a:pt x="119" y="31"/>
                    </a:cubicBezTo>
                    <a:cubicBezTo>
                      <a:pt x="120" y="26"/>
                      <a:pt x="125" y="23"/>
                      <a:pt x="130" y="23"/>
                    </a:cubicBezTo>
                    <a:cubicBezTo>
                      <a:pt x="133" y="22"/>
                      <a:pt x="137" y="23"/>
                      <a:pt x="140" y="27"/>
                    </a:cubicBezTo>
                    <a:cubicBezTo>
                      <a:pt x="139" y="27"/>
                      <a:pt x="138" y="27"/>
                      <a:pt x="138" y="27"/>
                    </a:cubicBezTo>
                    <a:cubicBezTo>
                      <a:pt x="131" y="25"/>
                      <a:pt x="126" y="26"/>
                      <a:pt x="124" y="31"/>
                    </a:cubicBezTo>
                    <a:cubicBezTo>
                      <a:pt x="122" y="37"/>
                      <a:pt x="127" y="45"/>
                      <a:pt x="132" y="47"/>
                    </a:cubicBezTo>
                    <a:cubicBezTo>
                      <a:pt x="141" y="50"/>
                      <a:pt x="149" y="47"/>
                      <a:pt x="152" y="40"/>
                    </a:cubicBezTo>
                    <a:cubicBezTo>
                      <a:pt x="156" y="34"/>
                      <a:pt x="155" y="28"/>
                      <a:pt x="150" y="23"/>
                    </a:cubicBezTo>
                    <a:cubicBezTo>
                      <a:pt x="143" y="15"/>
                      <a:pt x="134" y="12"/>
                      <a:pt x="124" y="9"/>
                    </a:cubicBezTo>
                    <a:cubicBezTo>
                      <a:pt x="110" y="6"/>
                      <a:pt x="97" y="5"/>
                      <a:pt x="84" y="8"/>
                    </a:cubicBezTo>
                    <a:cubicBezTo>
                      <a:pt x="75" y="11"/>
                      <a:pt x="67" y="15"/>
                      <a:pt x="64" y="24"/>
                    </a:cubicBezTo>
                    <a:cubicBezTo>
                      <a:pt x="62" y="30"/>
                      <a:pt x="62" y="35"/>
                      <a:pt x="67" y="39"/>
                    </a:cubicBezTo>
                    <a:cubicBezTo>
                      <a:pt x="72" y="44"/>
                      <a:pt x="78" y="49"/>
                      <a:pt x="87" y="47"/>
                    </a:cubicBezTo>
                    <a:cubicBezTo>
                      <a:pt x="92" y="45"/>
                      <a:pt x="95" y="41"/>
                      <a:pt x="96" y="36"/>
                    </a:cubicBezTo>
                    <a:cubicBezTo>
                      <a:pt x="96" y="31"/>
                      <a:pt x="94" y="26"/>
                      <a:pt x="89" y="23"/>
                    </a:cubicBezTo>
                    <a:cubicBezTo>
                      <a:pt x="85" y="20"/>
                      <a:pt x="80" y="22"/>
                      <a:pt x="77" y="27"/>
                    </a:cubicBezTo>
                    <a:cubicBezTo>
                      <a:pt x="76" y="28"/>
                      <a:pt x="76" y="29"/>
                      <a:pt x="75" y="30"/>
                    </a:cubicBezTo>
                    <a:cubicBezTo>
                      <a:pt x="75" y="30"/>
                      <a:pt x="74" y="30"/>
                      <a:pt x="74" y="30"/>
                    </a:cubicBezTo>
                    <a:cubicBezTo>
                      <a:pt x="74" y="28"/>
                      <a:pt x="74" y="26"/>
                      <a:pt x="75" y="24"/>
                    </a:cubicBezTo>
                    <a:cubicBezTo>
                      <a:pt x="77" y="20"/>
                      <a:pt x="82" y="18"/>
                      <a:pt x="87" y="19"/>
                    </a:cubicBezTo>
                    <a:cubicBezTo>
                      <a:pt x="95" y="22"/>
                      <a:pt x="101" y="31"/>
                      <a:pt x="99" y="38"/>
                    </a:cubicBezTo>
                    <a:cubicBezTo>
                      <a:pt x="96" y="47"/>
                      <a:pt x="86" y="53"/>
                      <a:pt x="76" y="50"/>
                    </a:cubicBezTo>
                    <a:cubicBezTo>
                      <a:pt x="72" y="48"/>
                      <a:pt x="67" y="45"/>
                      <a:pt x="64" y="42"/>
                    </a:cubicBezTo>
                    <a:cubicBezTo>
                      <a:pt x="58" y="34"/>
                      <a:pt x="52" y="26"/>
                      <a:pt x="46" y="18"/>
                    </a:cubicBezTo>
                    <a:cubicBezTo>
                      <a:pt x="40" y="11"/>
                      <a:pt x="32" y="5"/>
                      <a:pt x="22" y="4"/>
                    </a:cubicBezTo>
                    <a:cubicBezTo>
                      <a:pt x="17" y="3"/>
                      <a:pt x="12" y="4"/>
                      <a:pt x="8" y="9"/>
                    </a:cubicBezTo>
                    <a:cubicBezTo>
                      <a:pt x="5" y="12"/>
                      <a:pt x="5" y="17"/>
                      <a:pt x="8" y="21"/>
                    </a:cubicBezTo>
                    <a:cubicBezTo>
                      <a:pt x="11" y="24"/>
                      <a:pt x="15" y="25"/>
                      <a:pt x="20" y="22"/>
                    </a:cubicBezTo>
                    <a:cubicBezTo>
                      <a:pt x="20" y="22"/>
                      <a:pt x="21" y="21"/>
                      <a:pt x="22" y="21"/>
                    </a:cubicBezTo>
                    <a:cubicBezTo>
                      <a:pt x="23" y="25"/>
                      <a:pt x="22" y="28"/>
                      <a:pt x="18" y="28"/>
                    </a:cubicBezTo>
                    <a:cubicBezTo>
                      <a:pt x="11" y="30"/>
                      <a:pt x="5" y="25"/>
                      <a:pt x="2" y="17"/>
                    </a:cubicBezTo>
                    <a:cubicBezTo>
                      <a:pt x="0" y="12"/>
                      <a:pt x="3" y="7"/>
                      <a:pt x="10" y="4"/>
                    </a:cubicBezTo>
                    <a:cubicBezTo>
                      <a:pt x="19" y="0"/>
                      <a:pt x="29" y="1"/>
                      <a:pt x="37" y="7"/>
                    </a:cubicBezTo>
                    <a:cubicBezTo>
                      <a:pt x="44" y="13"/>
                      <a:pt x="51" y="20"/>
                      <a:pt x="57" y="27"/>
                    </a:cubicBezTo>
                    <a:cubicBezTo>
                      <a:pt x="58" y="28"/>
                      <a:pt x="59" y="29"/>
                      <a:pt x="60" y="30"/>
                    </a:cubicBezTo>
                    <a:cubicBezTo>
                      <a:pt x="63" y="14"/>
                      <a:pt x="74" y="6"/>
                      <a:pt x="92" y="4"/>
                    </a:cubicBezTo>
                    <a:cubicBezTo>
                      <a:pt x="117" y="2"/>
                      <a:pt x="140" y="8"/>
                      <a:pt x="161" y="23"/>
                    </a:cubicBezTo>
                    <a:cubicBezTo>
                      <a:pt x="161" y="23"/>
                      <a:pt x="162" y="24"/>
                      <a:pt x="164" y="24"/>
                    </a:cubicBezTo>
                    <a:cubicBezTo>
                      <a:pt x="163" y="19"/>
                      <a:pt x="163" y="14"/>
                      <a:pt x="168" y="11"/>
                    </a:cubicBezTo>
                    <a:cubicBezTo>
                      <a:pt x="171" y="10"/>
                      <a:pt x="174" y="9"/>
                      <a:pt x="178" y="12"/>
                    </a:cubicBezTo>
                    <a:cubicBezTo>
                      <a:pt x="175" y="13"/>
                      <a:pt x="173" y="13"/>
                      <a:pt x="172" y="14"/>
                    </a:cubicBezTo>
                    <a:cubicBezTo>
                      <a:pt x="166" y="17"/>
                      <a:pt x="165" y="24"/>
                      <a:pt x="169" y="29"/>
                    </a:cubicBezTo>
                    <a:cubicBezTo>
                      <a:pt x="175" y="34"/>
                      <a:pt x="180" y="39"/>
                      <a:pt x="186" y="44"/>
                    </a:cubicBezTo>
                    <a:cubicBezTo>
                      <a:pt x="190" y="47"/>
                      <a:pt x="194" y="48"/>
                      <a:pt x="199" y="45"/>
                    </a:cubicBezTo>
                    <a:cubicBezTo>
                      <a:pt x="196" y="39"/>
                      <a:pt x="194" y="34"/>
                      <a:pt x="199" y="27"/>
                    </a:cubicBezTo>
                    <a:cubicBezTo>
                      <a:pt x="197" y="27"/>
                      <a:pt x="195" y="26"/>
                      <a:pt x="194" y="25"/>
                    </a:cubicBezTo>
                    <a:cubicBezTo>
                      <a:pt x="190" y="24"/>
                      <a:pt x="189" y="25"/>
                      <a:pt x="188" y="29"/>
                    </a:cubicBezTo>
                    <a:cubicBezTo>
                      <a:pt x="187" y="31"/>
                      <a:pt x="186" y="34"/>
                      <a:pt x="185" y="37"/>
                    </a:cubicBezTo>
                    <a:cubicBezTo>
                      <a:pt x="180" y="31"/>
                      <a:pt x="182" y="26"/>
                      <a:pt x="188" y="24"/>
                    </a:cubicBezTo>
                    <a:cubicBezTo>
                      <a:pt x="190" y="23"/>
                      <a:pt x="193" y="22"/>
                      <a:pt x="195" y="23"/>
                    </a:cubicBezTo>
                    <a:cubicBezTo>
                      <a:pt x="200" y="25"/>
                      <a:pt x="204" y="25"/>
                      <a:pt x="208" y="23"/>
                    </a:cubicBezTo>
                    <a:cubicBezTo>
                      <a:pt x="213" y="22"/>
                      <a:pt x="217" y="23"/>
                      <a:pt x="220" y="27"/>
                    </a:cubicBezTo>
                    <a:cubicBezTo>
                      <a:pt x="222" y="30"/>
                      <a:pt x="222" y="33"/>
                      <a:pt x="218" y="37"/>
                    </a:cubicBezTo>
                    <a:cubicBezTo>
                      <a:pt x="218" y="35"/>
                      <a:pt x="217" y="34"/>
                      <a:pt x="216" y="32"/>
                    </a:cubicBezTo>
                    <a:cubicBezTo>
                      <a:pt x="214" y="24"/>
                      <a:pt x="213" y="23"/>
                      <a:pt x="204" y="27"/>
                    </a:cubicBezTo>
                    <a:cubicBezTo>
                      <a:pt x="208" y="33"/>
                      <a:pt x="208" y="39"/>
                      <a:pt x="204" y="45"/>
                    </a:cubicBezTo>
                    <a:cubicBezTo>
                      <a:pt x="209" y="48"/>
                      <a:pt x="213" y="47"/>
                      <a:pt x="218" y="43"/>
                    </a:cubicBezTo>
                    <a:cubicBezTo>
                      <a:pt x="223" y="39"/>
                      <a:pt x="228" y="35"/>
                      <a:pt x="233" y="30"/>
                    </a:cubicBezTo>
                    <a:cubicBezTo>
                      <a:pt x="236" y="27"/>
                      <a:pt x="238" y="24"/>
                      <a:pt x="236" y="20"/>
                    </a:cubicBezTo>
                    <a:cubicBezTo>
                      <a:pt x="235" y="16"/>
                      <a:pt x="232" y="14"/>
                      <a:pt x="228" y="13"/>
                    </a:cubicBezTo>
                    <a:cubicBezTo>
                      <a:pt x="227" y="13"/>
                      <a:pt x="226" y="13"/>
                      <a:pt x="225" y="12"/>
                    </a:cubicBezTo>
                    <a:cubicBezTo>
                      <a:pt x="228" y="10"/>
                      <a:pt x="231" y="10"/>
                      <a:pt x="235" y="11"/>
                    </a:cubicBezTo>
                    <a:cubicBezTo>
                      <a:pt x="240" y="14"/>
                      <a:pt x="240" y="19"/>
                      <a:pt x="240" y="23"/>
                    </a:cubicBezTo>
                    <a:cubicBezTo>
                      <a:pt x="250" y="18"/>
                      <a:pt x="260" y="13"/>
                      <a:pt x="271" y="9"/>
                    </a:cubicBezTo>
                    <a:cubicBezTo>
                      <a:pt x="287" y="3"/>
                      <a:pt x="304" y="2"/>
                      <a:pt x="321" y="6"/>
                    </a:cubicBezTo>
                    <a:cubicBezTo>
                      <a:pt x="333" y="10"/>
                      <a:pt x="341" y="16"/>
                      <a:pt x="343" y="30"/>
                    </a:cubicBezTo>
                    <a:cubicBezTo>
                      <a:pt x="348" y="24"/>
                      <a:pt x="353" y="18"/>
                      <a:pt x="359" y="13"/>
                    </a:cubicBezTo>
                    <a:cubicBezTo>
                      <a:pt x="364" y="7"/>
                      <a:pt x="370" y="4"/>
                      <a:pt x="378" y="2"/>
                    </a:cubicBezTo>
                    <a:cubicBezTo>
                      <a:pt x="384" y="1"/>
                      <a:pt x="390" y="2"/>
                      <a:pt x="396" y="6"/>
                    </a:cubicBezTo>
                    <a:cubicBezTo>
                      <a:pt x="401" y="9"/>
                      <a:pt x="403" y="14"/>
                      <a:pt x="400" y="20"/>
                    </a:cubicBezTo>
                    <a:cubicBezTo>
                      <a:pt x="397" y="25"/>
                      <a:pt x="392" y="29"/>
                      <a:pt x="386" y="29"/>
                    </a:cubicBezTo>
                    <a:cubicBezTo>
                      <a:pt x="382" y="28"/>
                      <a:pt x="380" y="26"/>
                      <a:pt x="381" y="21"/>
                    </a:cubicBezTo>
                    <a:cubicBezTo>
                      <a:pt x="382" y="21"/>
                      <a:pt x="383" y="22"/>
                      <a:pt x="384" y="22"/>
                    </a:cubicBezTo>
                    <a:cubicBezTo>
                      <a:pt x="388" y="25"/>
                      <a:pt x="392" y="24"/>
                      <a:pt x="395" y="21"/>
                    </a:cubicBezTo>
                    <a:cubicBezTo>
                      <a:pt x="398" y="17"/>
                      <a:pt x="398" y="12"/>
                      <a:pt x="395" y="8"/>
                    </a:cubicBezTo>
                    <a:cubicBezTo>
                      <a:pt x="391" y="4"/>
                      <a:pt x="387" y="3"/>
                      <a:pt x="382" y="4"/>
                    </a:cubicBezTo>
                    <a:cubicBezTo>
                      <a:pt x="374" y="5"/>
                      <a:pt x="367" y="7"/>
                      <a:pt x="362" y="13"/>
                    </a:cubicBezTo>
                    <a:cubicBezTo>
                      <a:pt x="356" y="20"/>
                      <a:pt x="350" y="28"/>
                      <a:pt x="345" y="35"/>
                    </a:cubicBezTo>
                    <a:cubicBezTo>
                      <a:pt x="342" y="38"/>
                      <a:pt x="339" y="42"/>
                      <a:pt x="336" y="45"/>
                    </a:cubicBezTo>
                    <a:cubicBezTo>
                      <a:pt x="328" y="52"/>
                      <a:pt x="316" y="52"/>
                      <a:pt x="309" y="46"/>
                    </a:cubicBezTo>
                    <a:cubicBezTo>
                      <a:pt x="303" y="41"/>
                      <a:pt x="302" y="33"/>
                      <a:pt x="306" y="27"/>
                    </a:cubicBezTo>
                    <a:cubicBezTo>
                      <a:pt x="310" y="21"/>
                      <a:pt x="318" y="17"/>
                      <a:pt x="324" y="20"/>
                    </a:cubicBezTo>
                    <a:cubicBezTo>
                      <a:pt x="329" y="22"/>
                      <a:pt x="330" y="26"/>
                      <a:pt x="328" y="31"/>
                    </a:cubicBezTo>
                    <a:cubicBezTo>
                      <a:pt x="327" y="29"/>
                      <a:pt x="327" y="28"/>
                      <a:pt x="326" y="27"/>
                    </a:cubicBezTo>
                    <a:cubicBezTo>
                      <a:pt x="322" y="21"/>
                      <a:pt x="316" y="20"/>
                      <a:pt x="311" y="25"/>
                    </a:cubicBezTo>
                    <a:cubicBezTo>
                      <a:pt x="307" y="29"/>
                      <a:pt x="306" y="36"/>
                      <a:pt x="309" y="41"/>
                    </a:cubicBezTo>
                    <a:cubicBezTo>
                      <a:pt x="312" y="46"/>
                      <a:pt x="318" y="48"/>
                      <a:pt x="324" y="47"/>
                    </a:cubicBezTo>
                    <a:cubicBezTo>
                      <a:pt x="331" y="45"/>
                      <a:pt x="336" y="41"/>
                      <a:pt x="339" y="35"/>
                    </a:cubicBezTo>
                    <a:cubicBezTo>
                      <a:pt x="342" y="30"/>
                      <a:pt x="339" y="21"/>
                      <a:pt x="333" y="15"/>
                    </a:cubicBezTo>
                    <a:cubicBezTo>
                      <a:pt x="327" y="10"/>
                      <a:pt x="319" y="7"/>
                      <a:pt x="311" y="7"/>
                    </a:cubicBezTo>
                    <a:cubicBezTo>
                      <a:pt x="294" y="5"/>
                      <a:pt x="278" y="7"/>
                      <a:pt x="263" y="15"/>
                    </a:cubicBezTo>
                    <a:cubicBezTo>
                      <a:pt x="259" y="17"/>
                      <a:pt x="256" y="20"/>
                      <a:pt x="253" y="23"/>
                    </a:cubicBezTo>
                    <a:cubicBezTo>
                      <a:pt x="248" y="28"/>
                      <a:pt x="247" y="33"/>
                      <a:pt x="250" y="39"/>
                    </a:cubicBezTo>
                    <a:cubicBezTo>
                      <a:pt x="253" y="45"/>
                      <a:pt x="258" y="48"/>
                      <a:pt x="265" y="48"/>
                    </a:cubicBezTo>
                    <a:cubicBezTo>
                      <a:pt x="272" y="47"/>
                      <a:pt x="277" y="45"/>
                      <a:pt x="279" y="38"/>
                    </a:cubicBezTo>
                    <a:cubicBezTo>
                      <a:pt x="279" y="35"/>
                      <a:pt x="279" y="30"/>
                      <a:pt x="277" y="28"/>
                    </a:cubicBezTo>
                    <a:cubicBezTo>
                      <a:pt x="275" y="26"/>
                      <a:pt x="270" y="27"/>
                      <a:pt x="267" y="26"/>
                    </a:cubicBezTo>
                    <a:cubicBezTo>
                      <a:pt x="266" y="26"/>
                      <a:pt x="265" y="27"/>
                      <a:pt x="263" y="27"/>
                    </a:cubicBezTo>
                    <a:cubicBezTo>
                      <a:pt x="266" y="22"/>
                      <a:pt x="270" y="22"/>
                      <a:pt x="274" y="23"/>
                    </a:cubicBezTo>
                    <a:cubicBezTo>
                      <a:pt x="279" y="24"/>
                      <a:pt x="283" y="26"/>
                      <a:pt x="285" y="31"/>
                    </a:cubicBezTo>
                    <a:cubicBezTo>
                      <a:pt x="286" y="40"/>
                      <a:pt x="282" y="46"/>
                      <a:pt x="275" y="50"/>
                    </a:cubicBezTo>
                    <a:cubicBezTo>
                      <a:pt x="278" y="53"/>
                      <a:pt x="280" y="56"/>
                      <a:pt x="282" y="59"/>
                    </a:cubicBezTo>
                    <a:cubicBezTo>
                      <a:pt x="289" y="49"/>
                      <a:pt x="292" y="47"/>
                      <a:pt x="298" y="52"/>
                    </a:cubicBezTo>
                    <a:cubicBezTo>
                      <a:pt x="302" y="51"/>
                      <a:pt x="305" y="50"/>
                      <a:pt x="308" y="50"/>
                    </a:cubicBezTo>
                    <a:cubicBezTo>
                      <a:pt x="309" y="50"/>
                      <a:pt x="310" y="53"/>
                      <a:pt x="310" y="54"/>
                    </a:cubicBezTo>
                    <a:cubicBezTo>
                      <a:pt x="309" y="55"/>
                      <a:pt x="308" y="56"/>
                      <a:pt x="306" y="59"/>
                    </a:cubicBezTo>
                    <a:cubicBezTo>
                      <a:pt x="307" y="55"/>
                      <a:pt x="307" y="54"/>
                      <a:pt x="308" y="52"/>
                    </a:cubicBezTo>
                    <a:cubicBezTo>
                      <a:pt x="308" y="52"/>
                      <a:pt x="305" y="50"/>
                      <a:pt x="305" y="51"/>
                    </a:cubicBezTo>
                    <a:cubicBezTo>
                      <a:pt x="304" y="52"/>
                      <a:pt x="302" y="53"/>
                      <a:pt x="301" y="55"/>
                    </a:cubicBezTo>
                    <a:cubicBezTo>
                      <a:pt x="301" y="56"/>
                      <a:pt x="300" y="58"/>
                      <a:pt x="300" y="60"/>
                    </a:cubicBezTo>
                    <a:cubicBezTo>
                      <a:pt x="300" y="60"/>
                      <a:pt x="300" y="60"/>
                      <a:pt x="300" y="60"/>
                    </a:cubicBezTo>
                    <a:cubicBezTo>
                      <a:pt x="300" y="57"/>
                      <a:pt x="300" y="53"/>
                      <a:pt x="296" y="52"/>
                    </a:cubicBezTo>
                    <a:cubicBezTo>
                      <a:pt x="292" y="51"/>
                      <a:pt x="289" y="53"/>
                      <a:pt x="287" y="56"/>
                    </a:cubicBezTo>
                    <a:cubicBezTo>
                      <a:pt x="285" y="60"/>
                      <a:pt x="282" y="64"/>
                      <a:pt x="281" y="69"/>
                    </a:cubicBezTo>
                    <a:cubicBezTo>
                      <a:pt x="278" y="82"/>
                      <a:pt x="270" y="87"/>
                      <a:pt x="258" y="84"/>
                    </a:cubicBezTo>
                    <a:cubicBezTo>
                      <a:pt x="254" y="83"/>
                      <a:pt x="249" y="81"/>
                      <a:pt x="245" y="82"/>
                    </a:cubicBezTo>
                    <a:cubicBezTo>
                      <a:pt x="243" y="82"/>
                      <a:pt x="241" y="84"/>
                      <a:pt x="240" y="86"/>
                    </a:cubicBezTo>
                    <a:cubicBezTo>
                      <a:pt x="239" y="88"/>
                      <a:pt x="241" y="91"/>
                      <a:pt x="243" y="92"/>
                    </a:cubicBezTo>
                    <a:cubicBezTo>
                      <a:pt x="244" y="93"/>
                      <a:pt x="247" y="93"/>
                      <a:pt x="249" y="92"/>
                    </a:cubicBezTo>
                    <a:cubicBezTo>
                      <a:pt x="251" y="91"/>
                      <a:pt x="251" y="89"/>
                      <a:pt x="252" y="87"/>
                    </a:cubicBezTo>
                    <a:cubicBezTo>
                      <a:pt x="253" y="90"/>
                      <a:pt x="253" y="92"/>
                      <a:pt x="251" y="94"/>
                    </a:cubicBezTo>
                    <a:cubicBezTo>
                      <a:pt x="247" y="97"/>
                      <a:pt x="241" y="96"/>
                      <a:pt x="239" y="93"/>
                    </a:cubicBezTo>
                    <a:cubicBezTo>
                      <a:pt x="235" y="89"/>
                      <a:pt x="236" y="84"/>
                      <a:pt x="242" y="79"/>
                    </a:cubicBezTo>
                    <a:cubicBezTo>
                      <a:pt x="230" y="74"/>
                      <a:pt x="217" y="78"/>
                      <a:pt x="212" y="88"/>
                    </a:cubicBezTo>
                    <a:cubicBezTo>
                      <a:pt x="210" y="95"/>
                      <a:pt x="211" y="101"/>
                      <a:pt x="216" y="104"/>
                    </a:cubicBezTo>
                    <a:cubicBezTo>
                      <a:pt x="221" y="107"/>
                      <a:pt x="228" y="105"/>
                      <a:pt x="232" y="101"/>
                    </a:cubicBezTo>
                    <a:cubicBezTo>
                      <a:pt x="236" y="97"/>
                      <a:pt x="235" y="92"/>
                      <a:pt x="231" y="86"/>
                    </a:cubicBezTo>
                    <a:cubicBezTo>
                      <a:pt x="231" y="86"/>
                      <a:pt x="231" y="86"/>
                      <a:pt x="231" y="86"/>
                    </a:cubicBezTo>
                    <a:cubicBezTo>
                      <a:pt x="238" y="90"/>
                      <a:pt x="238" y="99"/>
                      <a:pt x="232" y="104"/>
                    </a:cubicBezTo>
                    <a:cubicBezTo>
                      <a:pt x="227" y="108"/>
                      <a:pt x="220" y="109"/>
                      <a:pt x="214" y="105"/>
                    </a:cubicBezTo>
                    <a:cubicBezTo>
                      <a:pt x="211" y="103"/>
                      <a:pt x="208" y="103"/>
                      <a:pt x="205" y="105"/>
                    </a:cubicBezTo>
                    <a:cubicBezTo>
                      <a:pt x="207" y="103"/>
                      <a:pt x="208" y="102"/>
                      <a:pt x="210" y="101"/>
                    </a:cubicBezTo>
                    <a:cubicBezTo>
                      <a:pt x="208" y="93"/>
                      <a:pt x="208" y="92"/>
                      <a:pt x="203" y="93"/>
                    </a:cubicBezTo>
                    <a:cubicBezTo>
                      <a:pt x="204" y="91"/>
                      <a:pt x="204" y="89"/>
                      <a:pt x="205" y="86"/>
                    </a:cubicBezTo>
                    <a:cubicBezTo>
                      <a:pt x="206" y="88"/>
                      <a:pt x="207" y="91"/>
                      <a:pt x="209" y="93"/>
                    </a:cubicBezTo>
                    <a:cubicBezTo>
                      <a:pt x="211" y="89"/>
                      <a:pt x="212" y="85"/>
                      <a:pt x="214" y="81"/>
                    </a:cubicBezTo>
                    <a:cubicBezTo>
                      <a:pt x="216" y="76"/>
                      <a:pt x="215" y="73"/>
                      <a:pt x="211" y="71"/>
                    </a:cubicBezTo>
                    <a:cubicBezTo>
                      <a:pt x="207" y="69"/>
                      <a:pt x="204" y="70"/>
                      <a:pt x="202" y="75"/>
                    </a:cubicBezTo>
                    <a:cubicBezTo>
                      <a:pt x="201" y="75"/>
                      <a:pt x="201" y="75"/>
                      <a:pt x="201" y="75"/>
                    </a:cubicBezTo>
                    <a:cubicBezTo>
                      <a:pt x="202" y="73"/>
                      <a:pt x="203" y="70"/>
                      <a:pt x="205" y="69"/>
                    </a:cubicBezTo>
                    <a:cubicBezTo>
                      <a:pt x="208" y="68"/>
                      <a:pt x="212" y="68"/>
                      <a:pt x="214" y="70"/>
                    </a:cubicBezTo>
                    <a:cubicBezTo>
                      <a:pt x="216" y="72"/>
                      <a:pt x="216" y="77"/>
                      <a:pt x="217" y="80"/>
                    </a:cubicBezTo>
                    <a:cubicBezTo>
                      <a:pt x="220" y="79"/>
                      <a:pt x="223" y="77"/>
                      <a:pt x="228" y="76"/>
                    </a:cubicBezTo>
                    <a:cubicBezTo>
                      <a:pt x="221" y="72"/>
                      <a:pt x="219" y="66"/>
                      <a:pt x="218" y="59"/>
                    </a:cubicBezTo>
                    <a:cubicBezTo>
                      <a:pt x="218" y="57"/>
                      <a:pt x="215" y="53"/>
                      <a:pt x="213" y="52"/>
                    </a:cubicBezTo>
                    <a:cubicBezTo>
                      <a:pt x="208" y="50"/>
                      <a:pt x="205" y="53"/>
                      <a:pt x="202" y="57"/>
                    </a:cubicBezTo>
                    <a:cubicBezTo>
                      <a:pt x="203" y="54"/>
                      <a:pt x="204" y="52"/>
                      <a:pt x="206" y="49"/>
                    </a:cubicBezTo>
                    <a:cubicBezTo>
                      <a:pt x="203" y="49"/>
                      <a:pt x="200" y="49"/>
                      <a:pt x="197" y="49"/>
                    </a:cubicBezTo>
                    <a:cubicBezTo>
                      <a:pt x="197" y="53"/>
                      <a:pt x="203" y="55"/>
                      <a:pt x="199" y="59"/>
                    </a:cubicBezTo>
                    <a:close/>
                    <a:moveTo>
                      <a:pt x="256" y="64"/>
                    </a:moveTo>
                    <a:cubicBezTo>
                      <a:pt x="256" y="64"/>
                      <a:pt x="256" y="64"/>
                      <a:pt x="256" y="64"/>
                    </a:cubicBezTo>
                    <a:cubicBezTo>
                      <a:pt x="259" y="59"/>
                      <a:pt x="264" y="58"/>
                      <a:pt x="268" y="61"/>
                    </a:cubicBezTo>
                    <a:cubicBezTo>
                      <a:pt x="271" y="65"/>
                      <a:pt x="272" y="71"/>
                      <a:pt x="268" y="75"/>
                    </a:cubicBezTo>
                    <a:cubicBezTo>
                      <a:pt x="264" y="79"/>
                      <a:pt x="253" y="79"/>
                      <a:pt x="248" y="75"/>
                    </a:cubicBezTo>
                    <a:cubicBezTo>
                      <a:pt x="243" y="71"/>
                      <a:pt x="241" y="64"/>
                      <a:pt x="245" y="58"/>
                    </a:cubicBezTo>
                    <a:cubicBezTo>
                      <a:pt x="247" y="55"/>
                      <a:pt x="250" y="52"/>
                      <a:pt x="252" y="50"/>
                    </a:cubicBezTo>
                    <a:cubicBezTo>
                      <a:pt x="241" y="39"/>
                      <a:pt x="241" y="33"/>
                      <a:pt x="253" y="19"/>
                    </a:cubicBezTo>
                    <a:cubicBezTo>
                      <a:pt x="237" y="26"/>
                      <a:pt x="228" y="41"/>
                      <a:pt x="215" y="50"/>
                    </a:cubicBezTo>
                    <a:cubicBezTo>
                      <a:pt x="217" y="52"/>
                      <a:pt x="218" y="55"/>
                      <a:pt x="219" y="57"/>
                    </a:cubicBezTo>
                    <a:cubicBezTo>
                      <a:pt x="225" y="51"/>
                      <a:pt x="229" y="49"/>
                      <a:pt x="234" y="50"/>
                    </a:cubicBezTo>
                    <a:cubicBezTo>
                      <a:pt x="239" y="52"/>
                      <a:pt x="242" y="57"/>
                      <a:pt x="240" y="63"/>
                    </a:cubicBezTo>
                    <a:cubicBezTo>
                      <a:pt x="239" y="67"/>
                      <a:pt x="234" y="70"/>
                      <a:pt x="230" y="68"/>
                    </a:cubicBezTo>
                    <a:cubicBezTo>
                      <a:pt x="227" y="66"/>
                      <a:pt x="225" y="63"/>
                      <a:pt x="225" y="61"/>
                    </a:cubicBezTo>
                    <a:cubicBezTo>
                      <a:pt x="224" y="58"/>
                      <a:pt x="226" y="56"/>
                      <a:pt x="228" y="55"/>
                    </a:cubicBezTo>
                    <a:cubicBezTo>
                      <a:pt x="228" y="58"/>
                      <a:pt x="226" y="60"/>
                      <a:pt x="227" y="62"/>
                    </a:cubicBezTo>
                    <a:cubicBezTo>
                      <a:pt x="228" y="64"/>
                      <a:pt x="232" y="66"/>
                      <a:pt x="233" y="65"/>
                    </a:cubicBezTo>
                    <a:cubicBezTo>
                      <a:pt x="236" y="65"/>
                      <a:pt x="239" y="62"/>
                      <a:pt x="239" y="60"/>
                    </a:cubicBezTo>
                    <a:cubicBezTo>
                      <a:pt x="239" y="58"/>
                      <a:pt x="237" y="54"/>
                      <a:pt x="234" y="53"/>
                    </a:cubicBezTo>
                    <a:cubicBezTo>
                      <a:pt x="231" y="51"/>
                      <a:pt x="224" y="53"/>
                      <a:pt x="222" y="57"/>
                    </a:cubicBezTo>
                    <a:cubicBezTo>
                      <a:pt x="219" y="61"/>
                      <a:pt x="219" y="65"/>
                      <a:pt x="222" y="69"/>
                    </a:cubicBezTo>
                    <a:cubicBezTo>
                      <a:pt x="224" y="71"/>
                      <a:pt x="228" y="74"/>
                      <a:pt x="231" y="75"/>
                    </a:cubicBezTo>
                    <a:cubicBezTo>
                      <a:pt x="240" y="78"/>
                      <a:pt x="249" y="80"/>
                      <a:pt x="259" y="82"/>
                    </a:cubicBezTo>
                    <a:cubicBezTo>
                      <a:pt x="270" y="84"/>
                      <a:pt x="280" y="77"/>
                      <a:pt x="279" y="65"/>
                    </a:cubicBezTo>
                    <a:cubicBezTo>
                      <a:pt x="279" y="58"/>
                      <a:pt x="274" y="52"/>
                      <a:pt x="268" y="52"/>
                    </a:cubicBezTo>
                    <a:cubicBezTo>
                      <a:pt x="265" y="52"/>
                      <a:pt x="262" y="52"/>
                      <a:pt x="259" y="51"/>
                    </a:cubicBezTo>
                    <a:cubicBezTo>
                      <a:pt x="254" y="51"/>
                      <a:pt x="251" y="53"/>
                      <a:pt x="249" y="57"/>
                    </a:cubicBezTo>
                    <a:cubicBezTo>
                      <a:pt x="246" y="63"/>
                      <a:pt x="246" y="68"/>
                      <a:pt x="249" y="73"/>
                    </a:cubicBezTo>
                    <a:cubicBezTo>
                      <a:pt x="252" y="77"/>
                      <a:pt x="257" y="77"/>
                      <a:pt x="261" y="76"/>
                    </a:cubicBezTo>
                    <a:cubicBezTo>
                      <a:pt x="265" y="75"/>
                      <a:pt x="268" y="72"/>
                      <a:pt x="268" y="68"/>
                    </a:cubicBezTo>
                    <a:cubicBezTo>
                      <a:pt x="268" y="66"/>
                      <a:pt x="267" y="63"/>
                      <a:pt x="266" y="62"/>
                    </a:cubicBezTo>
                    <a:cubicBezTo>
                      <a:pt x="262" y="60"/>
                      <a:pt x="259" y="62"/>
                      <a:pt x="256" y="64"/>
                    </a:cubicBezTo>
                    <a:close/>
                    <a:moveTo>
                      <a:pt x="187" y="50"/>
                    </a:moveTo>
                    <a:cubicBezTo>
                      <a:pt x="175" y="40"/>
                      <a:pt x="166" y="26"/>
                      <a:pt x="150" y="19"/>
                    </a:cubicBezTo>
                    <a:cubicBezTo>
                      <a:pt x="162" y="35"/>
                      <a:pt x="162" y="41"/>
                      <a:pt x="150" y="50"/>
                    </a:cubicBezTo>
                    <a:cubicBezTo>
                      <a:pt x="152" y="52"/>
                      <a:pt x="154" y="54"/>
                      <a:pt x="156" y="56"/>
                    </a:cubicBezTo>
                    <a:cubicBezTo>
                      <a:pt x="161" y="62"/>
                      <a:pt x="160" y="70"/>
                      <a:pt x="155" y="74"/>
                    </a:cubicBezTo>
                    <a:cubicBezTo>
                      <a:pt x="150" y="79"/>
                      <a:pt x="139" y="80"/>
                      <a:pt x="135" y="75"/>
                    </a:cubicBezTo>
                    <a:cubicBezTo>
                      <a:pt x="133" y="73"/>
                      <a:pt x="131" y="70"/>
                      <a:pt x="131" y="67"/>
                    </a:cubicBezTo>
                    <a:cubicBezTo>
                      <a:pt x="131" y="64"/>
                      <a:pt x="134" y="60"/>
                      <a:pt x="138" y="60"/>
                    </a:cubicBezTo>
                    <a:cubicBezTo>
                      <a:pt x="142" y="59"/>
                      <a:pt x="145" y="60"/>
                      <a:pt x="146" y="64"/>
                    </a:cubicBezTo>
                    <a:cubicBezTo>
                      <a:pt x="147" y="66"/>
                      <a:pt x="146" y="69"/>
                      <a:pt x="145" y="70"/>
                    </a:cubicBezTo>
                    <a:cubicBezTo>
                      <a:pt x="143" y="72"/>
                      <a:pt x="141" y="70"/>
                      <a:pt x="140" y="68"/>
                    </a:cubicBezTo>
                    <a:cubicBezTo>
                      <a:pt x="139" y="67"/>
                      <a:pt x="139" y="66"/>
                      <a:pt x="138" y="65"/>
                    </a:cubicBezTo>
                    <a:cubicBezTo>
                      <a:pt x="139" y="65"/>
                      <a:pt x="139" y="65"/>
                      <a:pt x="139" y="64"/>
                    </a:cubicBezTo>
                    <a:cubicBezTo>
                      <a:pt x="141" y="65"/>
                      <a:pt x="143" y="66"/>
                      <a:pt x="145" y="67"/>
                    </a:cubicBezTo>
                    <a:cubicBezTo>
                      <a:pt x="145" y="66"/>
                      <a:pt x="146" y="65"/>
                      <a:pt x="145" y="65"/>
                    </a:cubicBezTo>
                    <a:cubicBezTo>
                      <a:pt x="143" y="63"/>
                      <a:pt x="141" y="61"/>
                      <a:pt x="139" y="62"/>
                    </a:cubicBezTo>
                    <a:cubicBezTo>
                      <a:pt x="137" y="62"/>
                      <a:pt x="135" y="65"/>
                      <a:pt x="134" y="67"/>
                    </a:cubicBezTo>
                    <a:cubicBezTo>
                      <a:pt x="133" y="71"/>
                      <a:pt x="137" y="76"/>
                      <a:pt x="142" y="76"/>
                    </a:cubicBezTo>
                    <a:cubicBezTo>
                      <a:pt x="146" y="77"/>
                      <a:pt x="151" y="76"/>
                      <a:pt x="153" y="72"/>
                    </a:cubicBezTo>
                    <a:cubicBezTo>
                      <a:pt x="156" y="67"/>
                      <a:pt x="156" y="62"/>
                      <a:pt x="153" y="57"/>
                    </a:cubicBezTo>
                    <a:cubicBezTo>
                      <a:pt x="151" y="53"/>
                      <a:pt x="147" y="51"/>
                      <a:pt x="142" y="52"/>
                    </a:cubicBezTo>
                    <a:cubicBezTo>
                      <a:pt x="141" y="52"/>
                      <a:pt x="139" y="52"/>
                      <a:pt x="137" y="52"/>
                    </a:cubicBezTo>
                    <a:cubicBezTo>
                      <a:pt x="130" y="51"/>
                      <a:pt x="123" y="56"/>
                      <a:pt x="122" y="63"/>
                    </a:cubicBezTo>
                    <a:cubicBezTo>
                      <a:pt x="121" y="76"/>
                      <a:pt x="131" y="84"/>
                      <a:pt x="143" y="82"/>
                    </a:cubicBezTo>
                    <a:cubicBezTo>
                      <a:pt x="152" y="80"/>
                      <a:pt x="162" y="78"/>
                      <a:pt x="171" y="75"/>
                    </a:cubicBezTo>
                    <a:cubicBezTo>
                      <a:pt x="174" y="74"/>
                      <a:pt x="177" y="72"/>
                      <a:pt x="179" y="70"/>
                    </a:cubicBezTo>
                    <a:cubicBezTo>
                      <a:pt x="182" y="66"/>
                      <a:pt x="183" y="62"/>
                      <a:pt x="181" y="58"/>
                    </a:cubicBezTo>
                    <a:cubicBezTo>
                      <a:pt x="179" y="54"/>
                      <a:pt x="173" y="52"/>
                      <a:pt x="169" y="52"/>
                    </a:cubicBezTo>
                    <a:cubicBezTo>
                      <a:pt x="165" y="53"/>
                      <a:pt x="162" y="57"/>
                      <a:pt x="163" y="60"/>
                    </a:cubicBezTo>
                    <a:cubicBezTo>
                      <a:pt x="163" y="64"/>
                      <a:pt x="167" y="66"/>
                      <a:pt x="170" y="66"/>
                    </a:cubicBezTo>
                    <a:cubicBezTo>
                      <a:pt x="174" y="65"/>
                      <a:pt x="175" y="63"/>
                      <a:pt x="175" y="60"/>
                    </a:cubicBezTo>
                    <a:cubicBezTo>
                      <a:pt x="175" y="57"/>
                      <a:pt x="173" y="56"/>
                      <a:pt x="170" y="56"/>
                    </a:cubicBezTo>
                    <a:cubicBezTo>
                      <a:pt x="170" y="58"/>
                      <a:pt x="170" y="60"/>
                      <a:pt x="170" y="62"/>
                    </a:cubicBezTo>
                    <a:cubicBezTo>
                      <a:pt x="170" y="62"/>
                      <a:pt x="169" y="62"/>
                      <a:pt x="169" y="62"/>
                    </a:cubicBezTo>
                    <a:cubicBezTo>
                      <a:pt x="169" y="60"/>
                      <a:pt x="168" y="58"/>
                      <a:pt x="169" y="56"/>
                    </a:cubicBezTo>
                    <a:cubicBezTo>
                      <a:pt x="169" y="55"/>
                      <a:pt x="172" y="55"/>
                      <a:pt x="172" y="55"/>
                    </a:cubicBezTo>
                    <a:cubicBezTo>
                      <a:pt x="174" y="56"/>
                      <a:pt x="176" y="58"/>
                      <a:pt x="177" y="60"/>
                    </a:cubicBezTo>
                    <a:cubicBezTo>
                      <a:pt x="178" y="64"/>
                      <a:pt x="175" y="68"/>
                      <a:pt x="170" y="68"/>
                    </a:cubicBezTo>
                    <a:cubicBezTo>
                      <a:pt x="166" y="69"/>
                      <a:pt x="162" y="66"/>
                      <a:pt x="162" y="61"/>
                    </a:cubicBezTo>
                    <a:cubicBezTo>
                      <a:pt x="161" y="56"/>
                      <a:pt x="163" y="51"/>
                      <a:pt x="168" y="50"/>
                    </a:cubicBezTo>
                    <a:cubicBezTo>
                      <a:pt x="175" y="49"/>
                      <a:pt x="179" y="53"/>
                      <a:pt x="182" y="57"/>
                    </a:cubicBezTo>
                    <a:cubicBezTo>
                      <a:pt x="184" y="55"/>
                      <a:pt x="185" y="52"/>
                      <a:pt x="187" y="50"/>
                    </a:cubicBezTo>
                    <a:close/>
                    <a:moveTo>
                      <a:pt x="201" y="30"/>
                    </a:moveTo>
                    <a:cubicBezTo>
                      <a:pt x="197" y="34"/>
                      <a:pt x="197" y="39"/>
                      <a:pt x="202" y="43"/>
                    </a:cubicBezTo>
                    <a:cubicBezTo>
                      <a:pt x="206" y="38"/>
                      <a:pt x="206" y="34"/>
                      <a:pt x="201" y="3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43" name="Freeform 15"/>
              <p:cNvSpPr/>
              <p:nvPr/>
            </p:nvSpPr>
            <p:spPr bwMode="auto">
              <a:xfrm>
                <a:off x="3565763" y="5327913"/>
                <a:ext cx="131763" cy="155575"/>
              </a:xfrm>
              <a:custGeom>
                <a:avLst/>
                <a:gdLst>
                  <a:gd name="T0" fmla="*/ 17 w 35"/>
                  <a:gd name="T1" fmla="*/ 11 h 41"/>
                  <a:gd name="T2" fmla="*/ 20 w 35"/>
                  <a:gd name="T3" fmla="*/ 12 h 41"/>
                  <a:gd name="T4" fmla="*/ 22 w 35"/>
                  <a:gd name="T5" fmla="*/ 3 h 41"/>
                  <a:gd name="T6" fmla="*/ 28 w 35"/>
                  <a:gd name="T7" fmla="*/ 0 h 41"/>
                  <a:gd name="T8" fmla="*/ 35 w 35"/>
                  <a:gd name="T9" fmla="*/ 7 h 41"/>
                  <a:gd name="T10" fmla="*/ 30 w 35"/>
                  <a:gd name="T11" fmla="*/ 2 h 41"/>
                  <a:gd name="T12" fmla="*/ 23 w 35"/>
                  <a:gd name="T13" fmla="*/ 5 h 41"/>
                  <a:gd name="T14" fmla="*/ 23 w 35"/>
                  <a:gd name="T15" fmla="*/ 13 h 41"/>
                  <a:gd name="T16" fmla="*/ 28 w 35"/>
                  <a:gd name="T17" fmla="*/ 25 h 41"/>
                  <a:gd name="T18" fmla="*/ 32 w 35"/>
                  <a:gd name="T19" fmla="*/ 18 h 41"/>
                  <a:gd name="T20" fmla="*/ 33 w 35"/>
                  <a:gd name="T21" fmla="*/ 24 h 41"/>
                  <a:gd name="T22" fmla="*/ 27 w 35"/>
                  <a:gd name="T23" fmla="*/ 32 h 41"/>
                  <a:gd name="T24" fmla="*/ 34 w 35"/>
                  <a:gd name="T25" fmla="*/ 39 h 41"/>
                  <a:gd name="T26" fmla="*/ 22 w 35"/>
                  <a:gd name="T27" fmla="*/ 38 h 41"/>
                  <a:gd name="T28" fmla="*/ 6 w 35"/>
                  <a:gd name="T29" fmla="*/ 37 h 41"/>
                  <a:gd name="T30" fmla="*/ 1 w 35"/>
                  <a:gd name="T31" fmla="*/ 26 h 41"/>
                  <a:gd name="T32" fmla="*/ 17 w 35"/>
                  <a:gd name="T33" fmla="*/ 17 h 41"/>
                  <a:gd name="T34" fmla="*/ 21 w 35"/>
                  <a:gd name="T35" fmla="*/ 26 h 41"/>
                  <a:gd name="T36" fmla="*/ 13 w 35"/>
                  <a:gd name="T37" fmla="*/ 32 h 41"/>
                  <a:gd name="T38" fmla="*/ 7 w 35"/>
                  <a:gd name="T39" fmla="*/ 26 h 41"/>
                  <a:gd name="T40" fmla="*/ 9 w 35"/>
                  <a:gd name="T41" fmla="*/ 23 h 41"/>
                  <a:gd name="T42" fmla="*/ 13 w 35"/>
                  <a:gd name="T43" fmla="*/ 24 h 41"/>
                  <a:gd name="T44" fmla="*/ 15 w 35"/>
                  <a:gd name="T45" fmla="*/ 27 h 41"/>
                  <a:gd name="T46" fmla="*/ 14 w 35"/>
                  <a:gd name="T47" fmla="*/ 28 h 41"/>
                  <a:gd name="T48" fmla="*/ 9 w 35"/>
                  <a:gd name="T49" fmla="*/ 24 h 41"/>
                  <a:gd name="T50" fmla="*/ 8 w 35"/>
                  <a:gd name="T51" fmla="*/ 25 h 41"/>
                  <a:gd name="T52" fmla="*/ 11 w 35"/>
                  <a:gd name="T53" fmla="*/ 30 h 41"/>
                  <a:gd name="T54" fmla="*/ 17 w 35"/>
                  <a:gd name="T55" fmla="*/ 27 h 41"/>
                  <a:gd name="T56" fmla="*/ 18 w 35"/>
                  <a:gd name="T57" fmla="*/ 21 h 41"/>
                  <a:gd name="T58" fmla="*/ 6 w 35"/>
                  <a:gd name="T59" fmla="*/ 19 h 41"/>
                  <a:gd name="T60" fmla="*/ 4 w 35"/>
                  <a:gd name="T61" fmla="*/ 31 h 41"/>
                  <a:gd name="T62" fmla="*/ 19 w 35"/>
                  <a:gd name="T63" fmla="*/ 36 h 41"/>
                  <a:gd name="T64" fmla="*/ 25 w 35"/>
                  <a:gd name="T65" fmla="*/ 23 h 41"/>
                  <a:gd name="T66" fmla="*/ 17 w 35"/>
                  <a:gd name="T6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1">
                    <a:moveTo>
                      <a:pt x="17" y="11"/>
                    </a:moveTo>
                    <a:cubicBezTo>
                      <a:pt x="18" y="12"/>
                      <a:pt x="19" y="12"/>
                      <a:pt x="20" y="12"/>
                    </a:cubicBezTo>
                    <a:cubicBezTo>
                      <a:pt x="21" y="9"/>
                      <a:pt x="21" y="5"/>
                      <a:pt x="22" y="3"/>
                    </a:cubicBezTo>
                    <a:cubicBezTo>
                      <a:pt x="23" y="1"/>
                      <a:pt x="26" y="0"/>
                      <a:pt x="28" y="0"/>
                    </a:cubicBezTo>
                    <a:cubicBezTo>
                      <a:pt x="33" y="0"/>
                      <a:pt x="35" y="3"/>
                      <a:pt x="35" y="7"/>
                    </a:cubicBezTo>
                    <a:cubicBezTo>
                      <a:pt x="34" y="6"/>
                      <a:pt x="32" y="3"/>
                      <a:pt x="30" y="2"/>
                    </a:cubicBezTo>
                    <a:cubicBezTo>
                      <a:pt x="28" y="2"/>
                      <a:pt x="24" y="3"/>
                      <a:pt x="23" y="5"/>
                    </a:cubicBezTo>
                    <a:cubicBezTo>
                      <a:pt x="22" y="7"/>
                      <a:pt x="23" y="10"/>
                      <a:pt x="23" y="13"/>
                    </a:cubicBezTo>
                    <a:cubicBezTo>
                      <a:pt x="24" y="17"/>
                      <a:pt x="26" y="20"/>
                      <a:pt x="28" y="25"/>
                    </a:cubicBezTo>
                    <a:cubicBezTo>
                      <a:pt x="29" y="23"/>
                      <a:pt x="31" y="20"/>
                      <a:pt x="32" y="18"/>
                    </a:cubicBezTo>
                    <a:cubicBezTo>
                      <a:pt x="32" y="20"/>
                      <a:pt x="33" y="22"/>
                      <a:pt x="33" y="24"/>
                    </a:cubicBezTo>
                    <a:cubicBezTo>
                      <a:pt x="27" y="24"/>
                      <a:pt x="28" y="29"/>
                      <a:pt x="27" y="32"/>
                    </a:cubicBezTo>
                    <a:cubicBezTo>
                      <a:pt x="30" y="35"/>
                      <a:pt x="32" y="37"/>
                      <a:pt x="34" y="39"/>
                    </a:cubicBezTo>
                    <a:cubicBezTo>
                      <a:pt x="29" y="35"/>
                      <a:pt x="28" y="34"/>
                      <a:pt x="22" y="38"/>
                    </a:cubicBezTo>
                    <a:cubicBezTo>
                      <a:pt x="17" y="41"/>
                      <a:pt x="11" y="40"/>
                      <a:pt x="6" y="37"/>
                    </a:cubicBezTo>
                    <a:cubicBezTo>
                      <a:pt x="2" y="35"/>
                      <a:pt x="0" y="31"/>
                      <a:pt x="1" y="26"/>
                    </a:cubicBezTo>
                    <a:cubicBezTo>
                      <a:pt x="1" y="18"/>
                      <a:pt x="10" y="13"/>
                      <a:pt x="17" y="17"/>
                    </a:cubicBezTo>
                    <a:cubicBezTo>
                      <a:pt x="20" y="19"/>
                      <a:pt x="22" y="22"/>
                      <a:pt x="21" y="26"/>
                    </a:cubicBezTo>
                    <a:cubicBezTo>
                      <a:pt x="20" y="29"/>
                      <a:pt x="17" y="31"/>
                      <a:pt x="13" y="32"/>
                    </a:cubicBezTo>
                    <a:cubicBezTo>
                      <a:pt x="10" y="33"/>
                      <a:pt x="6" y="29"/>
                      <a:pt x="7" y="26"/>
                    </a:cubicBezTo>
                    <a:cubicBezTo>
                      <a:pt x="7" y="24"/>
                      <a:pt x="8" y="23"/>
                      <a:pt x="9" y="23"/>
                    </a:cubicBezTo>
                    <a:cubicBezTo>
                      <a:pt x="10" y="22"/>
                      <a:pt x="12" y="23"/>
                      <a:pt x="13" y="24"/>
                    </a:cubicBezTo>
                    <a:cubicBezTo>
                      <a:pt x="14" y="24"/>
                      <a:pt x="14" y="26"/>
                      <a:pt x="15" y="27"/>
                    </a:cubicBezTo>
                    <a:cubicBezTo>
                      <a:pt x="15" y="27"/>
                      <a:pt x="14" y="28"/>
                      <a:pt x="14" y="28"/>
                    </a:cubicBezTo>
                    <a:cubicBezTo>
                      <a:pt x="12" y="27"/>
                      <a:pt x="10" y="25"/>
                      <a:pt x="9" y="24"/>
                    </a:cubicBezTo>
                    <a:cubicBezTo>
                      <a:pt x="8" y="24"/>
                      <a:pt x="8" y="25"/>
                      <a:pt x="8" y="25"/>
                    </a:cubicBezTo>
                    <a:cubicBezTo>
                      <a:pt x="9" y="27"/>
                      <a:pt x="10" y="29"/>
                      <a:pt x="11" y="30"/>
                    </a:cubicBezTo>
                    <a:cubicBezTo>
                      <a:pt x="13" y="30"/>
                      <a:pt x="16" y="29"/>
                      <a:pt x="17" y="27"/>
                    </a:cubicBezTo>
                    <a:cubicBezTo>
                      <a:pt x="18" y="26"/>
                      <a:pt x="18" y="23"/>
                      <a:pt x="18" y="21"/>
                    </a:cubicBezTo>
                    <a:cubicBezTo>
                      <a:pt x="15" y="17"/>
                      <a:pt x="9" y="16"/>
                      <a:pt x="6" y="19"/>
                    </a:cubicBezTo>
                    <a:cubicBezTo>
                      <a:pt x="2" y="21"/>
                      <a:pt x="1" y="27"/>
                      <a:pt x="4" y="31"/>
                    </a:cubicBezTo>
                    <a:cubicBezTo>
                      <a:pt x="7" y="36"/>
                      <a:pt x="14" y="39"/>
                      <a:pt x="19" y="36"/>
                    </a:cubicBezTo>
                    <a:cubicBezTo>
                      <a:pt x="25" y="34"/>
                      <a:pt x="28" y="29"/>
                      <a:pt x="25" y="23"/>
                    </a:cubicBezTo>
                    <a:cubicBezTo>
                      <a:pt x="23" y="19"/>
                      <a:pt x="20" y="15"/>
                      <a:pt x="17" y="11"/>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44" name="Freeform 16"/>
              <p:cNvSpPr/>
              <p:nvPr/>
            </p:nvSpPr>
            <p:spPr bwMode="auto">
              <a:xfrm>
                <a:off x="4227750" y="5089788"/>
                <a:ext cx="177800" cy="150813"/>
              </a:xfrm>
              <a:custGeom>
                <a:avLst/>
                <a:gdLst>
                  <a:gd name="T0" fmla="*/ 47 w 47"/>
                  <a:gd name="T1" fmla="*/ 2 h 40"/>
                  <a:gd name="T2" fmla="*/ 15 w 47"/>
                  <a:gd name="T3" fmla="*/ 24 h 40"/>
                  <a:gd name="T4" fmla="*/ 1 w 47"/>
                  <a:gd name="T5" fmla="*/ 40 h 40"/>
                  <a:gd name="T6" fmla="*/ 0 w 47"/>
                  <a:gd name="T7" fmla="*/ 39 h 40"/>
                  <a:gd name="T8" fmla="*/ 25 w 47"/>
                  <a:gd name="T9" fmla="*/ 9 h 40"/>
                  <a:gd name="T10" fmla="*/ 47 w 47"/>
                  <a:gd name="T11" fmla="*/ 2 h 40"/>
                </a:gdLst>
                <a:ahLst/>
                <a:cxnLst>
                  <a:cxn ang="0">
                    <a:pos x="T0" y="T1"/>
                  </a:cxn>
                  <a:cxn ang="0">
                    <a:pos x="T2" y="T3"/>
                  </a:cxn>
                  <a:cxn ang="0">
                    <a:pos x="T4" y="T5"/>
                  </a:cxn>
                  <a:cxn ang="0">
                    <a:pos x="T6" y="T7"/>
                  </a:cxn>
                  <a:cxn ang="0">
                    <a:pos x="T8" y="T9"/>
                  </a:cxn>
                  <a:cxn ang="0">
                    <a:pos x="T10" y="T11"/>
                  </a:cxn>
                </a:cxnLst>
                <a:rect l="0" t="0" r="r" b="b"/>
                <a:pathLst>
                  <a:path w="47" h="40">
                    <a:moveTo>
                      <a:pt x="47" y="2"/>
                    </a:moveTo>
                    <a:cubicBezTo>
                      <a:pt x="31" y="4"/>
                      <a:pt x="23" y="14"/>
                      <a:pt x="15" y="24"/>
                    </a:cubicBezTo>
                    <a:cubicBezTo>
                      <a:pt x="10" y="30"/>
                      <a:pt x="6" y="35"/>
                      <a:pt x="1" y="40"/>
                    </a:cubicBezTo>
                    <a:cubicBezTo>
                      <a:pt x="1" y="40"/>
                      <a:pt x="0" y="40"/>
                      <a:pt x="0" y="39"/>
                    </a:cubicBezTo>
                    <a:cubicBezTo>
                      <a:pt x="8" y="29"/>
                      <a:pt x="16" y="18"/>
                      <a:pt x="25" y="9"/>
                    </a:cubicBezTo>
                    <a:cubicBezTo>
                      <a:pt x="31" y="1"/>
                      <a:pt x="37" y="0"/>
                      <a:pt x="47" y="2"/>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45" name="Freeform 17"/>
              <p:cNvSpPr/>
              <p:nvPr/>
            </p:nvSpPr>
            <p:spPr bwMode="auto">
              <a:xfrm>
                <a:off x="3002200" y="5089788"/>
                <a:ext cx="173038" cy="150813"/>
              </a:xfrm>
              <a:custGeom>
                <a:avLst/>
                <a:gdLst>
                  <a:gd name="T0" fmla="*/ 46 w 46"/>
                  <a:gd name="T1" fmla="*/ 40 h 40"/>
                  <a:gd name="T2" fmla="*/ 31 w 46"/>
                  <a:gd name="T3" fmla="*/ 24 h 40"/>
                  <a:gd name="T4" fmla="*/ 22 w 46"/>
                  <a:gd name="T5" fmla="*/ 13 h 40"/>
                  <a:gd name="T6" fmla="*/ 0 w 46"/>
                  <a:gd name="T7" fmla="*/ 2 h 40"/>
                  <a:gd name="T8" fmla="*/ 20 w 46"/>
                  <a:gd name="T9" fmla="*/ 8 h 40"/>
                  <a:gd name="T10" fmla="*/ 36 w 46"/>
                  <a:gd name="T11" fmla="*/ 26 h 40"/>
                  <a:gd name="T12" fmla="*/ 46 w 46"/>
                  <a:gd name="T13" fmla="*/ 39 h 40"/>
                  <a:gd name="T14" fmla="*/ 46 w 46"/>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0">
                    <a:moveTo>
                      <a:pt x="46" y="40"/>
                    </a:moveTo>
                    <a:cubicBezTo>
                      <a:pt x="41" y="35"/>
                      <a:pt x="36" y="29"/>
                      <a:pt x="31" y="24"/>
                    </a:cubicBezTo>
                    <a:cubicBezTo>
                      <a:pt x="28" y="20"/>
                      <a:pt x="25" y="16"/>
                      <a:pt x="22" y="13"/>
                    </a:cubicBezTo>
                    <a:cubicBezTo>
                      <a:pt x="16" y="7"/>
                      <a:pt x="9" y="3"/>
                      <a:pt x="0" y="2"/>
                    </a:cubicBezTo>
                    <a:cubicBezTo>
                      <a:pt x="8" y="0"/>
                      <a:pt x="15" y="2"/>
                      <a:pt x="20" y="8"/>
                    </a:cubicBezTo>
                    <a:cubicBezTo>
                      <a:pt x="26" y="14"/>
                      <a:pt x="31" y="20"/>
                      <a:pt x="36" y="26"/>
                    </a:cubicBezTo>
                    <a:cubicBezTo>
                      <a:pt x="39" y="31"/>
                      <a:pt x="43" y="35"/>
                      <a:pt x="46" y="39"/>
                    </a:cubicBezTo>
                    <a:cubicBezTo>
                      <a:pt x="46" y="40"/>
                      <a:pt x="46" y="40"/>
                      <a:pt x="46" y="4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46" name="Freeform 18"/>
              <p:cNvSpPr/>
              <p:nvPr/>
            </p:nvSpPr>
            <p:spPr bwMode="auto">
              <a:xfrm>
                <a:off x="3892788" y="5105663"/>
                <a:ext cx="192088" cy="93663"/>
              </a:xfrm>
              <a:custGeom>
                <a:avLst/>
                <a:gdLst>
                  <a:gd name="T0" fmla="*/ 0 w 51"/>
                  <a:gd name="T1" fmla="*/ 25 h 25"/>
                  <a:gd name="T2" fmla="*/ 7 w 51"/>
                  <a:gd name="T3" fmla="*/ 11 h 25"/>
                  <a:gd name="T4" fmla="*/ 34 w 51"/>
                  <a:gd name="T5" fmla="*/ 1 h 25"/>
                  <a:gd name="T6" fmla="*/ 51 w 51"/>
                  <a:gd name="T7" fmla="*/ 1 h 25"/>
                  <a:gd name="T8" fmla="*/ 33 w 51"/>
                  <a:gd name="T9" fmla="*/ 4 h 25"/>
                  <a:gd name="T10" fmla="*/ 16 w 51"/>
                  <a:gd name="T11" fmla="*/ 9 h 25"/>
                  <a:gd name="T12" fmla="*/ 0 w 51"/>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51" h="25">
                    <a:moveTo>
                      <a:pt x="0" y="25"/>
                    </a:moveTo>
                    <a:cubicBezTo>
                      <a:pt x="0" y="19"/>
                      <a:pt x="3" y="15"/>
                      <a:pt x="7" y="11"/>
                    </a:cubicBezTo>
                    <a:cubicBezTo>
                      <a:pt x="15" y="5"/>
                      <a:pt x="25" y="3"/>
                      <a:pt x="34" y="1"/>
                    </a:cubicBezTo>
                    <a:cubicBezTo>
                      <a:pt x="40" y="1"/>
                      <a:pt x="45" y="0"/>
                      <a:pt x="51" y="1"/>
                    </a:cubicBezTo>
                    <a:cubicBezTo>
                      <a:pt x="45" y="2"/>
                      <a:pt x="39" y="3"/>
                      <a:pt x="33" y="4"/>
                    </a:cubicBezTo>
                    <a:cubicBezTo>
                      <a:pt x="27" y="5"/>
                      <a:pt x="22" y="7"/>
                      <a:pt x="16" y="9"/>
                    </a:cubicBezTo>
                    <a:cubicBezTo>
                      <a:pt x="9" y="12"/>
                      <a:pt x="4" y="17"/>
                      <a:pt x="0" y="2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47" name="Freeform 19"/>
              <p:cNvSpPr/>
              <p:nvPr/>
            </p:nvSpPr>
            <p:spPr bwMode="auto">
              <a:xfrm>
                <a:off x="3321288" y="5105663"/>
                <a:ext cx="188913" cy="93663"/>
              </a:xfrm>
              <a:custGeom>
                <a:avLst/>
                <a:gdLst>
                  <a:gd name="T0" fmla="*/ 0 w 50"/>
                  <a:gd name="T1" fmla="*/ 1 h 25"/>
                  <a:gd name="T2" fmla="*/ 37 w 50"/>
                  <a:gd name="T3" fmla="*/ 7 h 25"/>
                  <a:gd name="T4" fmla="*/ 50 w 50"/>
                  <a:gd name="T5" fmla="*/ 25 h 25"/>
                  <a:gd name="T6" fmla="*/ 12 w 50"/>
                  <a:gd name="T7" fmla="*/ 3 h 25"/>
                  <a:gd name="T8" fmla="*/ 0 w 50"/>
                  <a:gd name="T9" fmla="*/ 1 h 25"/>
                </a:gdLst>
                <a:ahLst/>
                <a:cxnLst>
                  <a:cxn ang="0">
                    <a:pos x="T0" y="T1"/>
                  </a:cxn>
                  <a:cxn ang="0">
                    <a:pos x="T2" y="T3"/>
                  </a:cxn>
                  <a:cxn ang="0">
                    <a:pos x="T4" y="T5"/>
                  </a:cxn>
                  <a:cxn ang="0">
                    <a:pos x="T6" y="T7"/>
                  </a:cxn>
                  <a:cxn ang="0">
                    <a:pos x="T8" y="T9"/>
                  </a:cxn>
                </a:cxnLst>
                <a:rect l="0" t="0" r="r" b="b"/>
                <a:pathLst>
                  <a:path w="50" h="25">
                    <a:moveTo>
                      <a:pt x="0" y="1"/>
                    </a:moveTo>
                    <a:cubicBezTo>
                      <a:pt x="13" y="0"/>
                      <a:pt x="25" y="1"/>
                      <a:pt x="37" y="7"/>
                    </a:cubicBezTo>
                    <a:cubicBezTo>
                      <a:pt x="44" y="11"/>
                      <a:pt x="50" y="16"/>
                      <a:pt x="50" y="25"/>
                    </a:cubicBezTo>
                    <a:cubicBezTo>
                      <a:pt x="43" y="8"/>
                      <a:pt x="28" y="6"/>
                      <a:pt x="12" y="3"/>
                    </a:cubicBezTo>
                    <a:cubicBezTo>
                      <a:pt x="8" y="2"/>
                      <a:pt x="4" y="2"/>
                      <a:pt x="0" y="1"/>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48" name="Freeform 20"/>
              <p:cNvSpPr/>
              <p:nvPr/>
            </p:nvSpPr>
            <p:spPr bwMode="auto">
              <a:xfrm>
                <a:off x="3757850" y="5380301"/>
                <a:ext cx="57150" cy="68263"/>
              </a:xfrm>
              <a:custGeom>
                <a:avLst/>
                <a:gdLst>
                  <a:gd name="T0" fmla="*/ 15 w 15"/>
                  <a:gd name="T1" fmla="*/ 4 h 18"/>
                  <a:gd name="T2" fmla="*/ 5 w 15"/>
                  <a:gd name="T3" fmla="*/ 5 h 18"/>
                  <a:gd name="T4" fmla="*/ 3 w 15"/>
                  <a:gd name="T5" fmla="*/ 11 h 18"/>
                  <a:gd name="T6" fmla="*/ 8 w 15"/>
                  <a:gd name="T7" fmla="*/ 16 h 18"/>
                  <a:gd name="T8" fmla="*/ 13 w 15"/>
                  <a:gd name="T9" fmla="*/ 11 h 18"/>
                  <a:gd name="T10" fmla="*/ 13 w 15"/>
                  <a:gd name="T11" fmla="*/ 10 h 18"/>
                  <a:gd name="T12" fmla="*/ 15 w 15"/>
                  <a:gd name="T13" fmla="*/ 11 h 18"/>
                  <a:gd name="T14" fmla="*/ 11 w 15"/>
                  <a:gd name="T15" fmla="*/ 17 h 18"/>
                  <a:gd name="T16" fmla="*/ 4 w 15"/>
                  <a:gd name="T17" fmla="*/ 16 h 18"/>
                  <a:gd name="T18" fmla="*/ 0 w 15"/>
                  <a:gd name="T19" fmla="*/ 9 h 18"/>
                  <a:gd name="T20" fmla="*/ 15 w 15"/>
                  <a:gd name="T21" fmla="*/ 4 h 18"/>
                  <a:gd name="T22" fmla="*/ 15 w 15"/>
                  <a:gd name="T2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8">
                    <a:moveTo>
                      <a:pt x="15" y="4"/>
                    </a:moveTo>
                    <a:cubicBezTo>
                      <a:pt x="12" y="4"/>
                      <a:pt x="8" y="4"/>
                      <a:pt x="5" y="5"/>
                    </a:cubicBezTo>
                    <a:cubicBezTo>
                      <a:pt x="4" y="6"/>
                      <a:pt x="2" y="10"/>
                      <a:pt x="3" y="11"/>
                    </a:cubicBezTo>
                    <a:cubicBezTo>
                      <a:pt x="3" y="13"/>
                      <a:pt x="6" y="16"/>
                      <a:pt x="8" y="16"/>
                    </a:cubicBezTo>
                    <a:cubicBezTo>
                      <a:pt x="9" y="16"/>
                      <a:pt x="11" y="13"/>
                      <a:pt x="13" y="11"/>
                    </a:cubicBezTo>
                    <a:cubicBezTo>
                      <a:pt x="13" y="11"/>
                      <a:pt x="13" y="11"/>
                      <a:pt x="13" y="10"/>
                    </a:cubicBezTo>
                    <a:cubicBezTo>
                      <a:pt x="14" y="10"/>
                      <a:pt x="14" y="11"/>
                      <a:pt x="15" y="11"/>
                    </a:cubicBezTo>
                    <a:cubicBezTo>
                      <a:pt x="13" y="13"/>
                      <a:pt x="13" y="16"/>
                      <a:pt x="11" y="17"/>
                    </a:cubicBezTo>
                    <a:cubicBezTo>
                      <a:pt x="9" y="18"/>
                      <a:pt x="5" y="18"/>
                      <a:pt x="4" y="16"/>
                    </a:cubicBezTo>
                    <a:cubicBezTo>
                      <a:pt x="2" y="15"/>
                      <a:pt x="0" y="11"/>
                      <a:pt x="0" y="9"/>
                    </a:cubicBezTo>
                    <a:cubicBezTo>
                      <a:pt x="1" y="2"/>
                      <a:pt x="9" y="0"/>
                      <a:pt x="15" y="4"/>
                    </a:cubicBezTo>
                    <a:cubicBezTo>
                      <a:pt x="15" y="4"/>
                      <a:pt x="15" y="4"/>
                      <a:pt x="15" y="4"/>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49" name="Freeform 21"/>
              <p:cNvSpPr/>
              <p:nvPr/>
            </p:nvSpPr>
            <p:spPr bwMode="auto">
              <a:xfrm>
                <a:off x="3321288" y="5283463"/>
                <a:ext cx="46038" cy="30163"/>
              </a:xfrm>
              <a:custGeom>
                <a:avLst/>
                <a:gdLst>
                  <a:gd name="T0" fmla="*/ 2 w 12"/>
                  <a:gd name="T1" fmla="*/ 2 h 8"/>
                  <a:gd name="T2" fmla="*/ 5 w 12"/>
                  <a:gd name="T3" fmla="*/ 6 h 8"/>
                  <a:gd name="T4" fmla="*/ 10 w 12"/>
                  <a:gd name="T5" fmla="*/ 5 h 8"/>
                  <a:gd name="T6" fmla="*/ 10 w 12"/>
                  <a:gd name="T7" fmla="*/ 3 h 8"/>
                  <a:gd name="T8" fmla="*/ 4 w 12"/>
                  <a:gd name="T9" fmla="*/ 4 h 8"/>
                  <a:gd name="T10" fmla="*/ 6 w 12"/>
                  <a:gd name="T11" fmla="*/ 0 h 8"/>
                  <a:gd name="T12" fmla="*/ 10 w 12"/>
                  <a:gd name="T13" fmla="*/ 1 h 8"/>
                  <a:gd name="T14" fmla="*/ 12 w 12"/>
                  <a:gd name="T15" fmla="*/ 5 h 8"/>
                  <a:gd name="T16" fmla="*/ 5 w 12"/>
                  <a:gd name="T17" fmla="*/ 7 h 8"/>
                  <a:gd name="T18" fmla="*/ 2 w 12"/>
                  <a:gd name="T19" fmla="*/ 2 h 8"/>
                  <a:gd name="T20" fmla="*/ 2 w 12"/>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8">
                    <a:moveTo>
                      <a:pt x="2" y="2"/>
                    </a:moveTo>
                    <a:cubicBezTo>
                      <a:pt x="3" y="4"/>
                      <a:pt x="4" y="6"/>
                      <a:pt x="5" y="6"/>
                    </a:cubicBezTo>
                    <a:cubicBezTo>
                      <a:pt x="6" y="7"/>
                      <a:pt x="8" y="6"/>
                      <a:pt x="10" y="5"/>
                    </a:cubicBezTo>
                    <a:cubicBezTo>
                      <a:pt x="10" y="5"/>
                      <a:pt x="10" y="4"/>
                      <a:pt x="10" y="3"/>
                    </a:cubicBezTo>
                    <a:cubicBezTo>
                      <a:pt x="8" y="3"/>
                      <a:pt x="7" y="4"/>
                      <a:pt x="4" y="4"/>
                    </a:cubicBezTo>
                    <a:cubicBezTo>
                      <a:pt x="5" y="2"/>
                      <a:pt x="5" y="1"/>
                      <a:pt x="6" y="0"/>
                    </a:cubicBezTo>
                    <a:cubicBezTo>
                      <a:pt x="7" y="0"/>
                      <a:pt x="10" y="0"/>
                      <a:pt x="10" y="1"/>
                    </a:cubicBezTo>
                    <a:cubicBezTo>
                      <a:pt x="11" y="2"/>
                      <a:pt x="12" y="5"/>
                      <a:pt x="12" y="5"/>
                    </a:cubicBezTo>
                    <a:cubicBezTo>
                      <a:pt x="10" y="7"/>
                      <a:pt x="7" y="8"/>
                      <a:pt x="5" y="7"/>
                    </a:cubicBezTo>
                    <a:cubicBezTo>
                      <a:pt x="3" y="7"/>
                      <a:pt x="0" y="5"/>
                      <a:pt x="2" y="2"/>
                    </a:cubicBezTo>
                    <a:cubicBezTo>
                      <a:pt x="2" y="2"/>
                      <a:pt x="2" y="2"/>
                      <a:pt x="2" y="2"/>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50" name="Freeform 22"/>
              <p:cNvSpPr/>
              <p:nvPr/>
            </p:nvSpPr>
            <p:spPr bwMode="auto">
              <a:xfrm>
                <a:off x="4032488" y="5278701"/>
                <a:ext cx="41275" cy="34925"/>
              </a:xfrm>
              <a:custGeom>
                <a:avLst/>
                <a:gdLst>
                  <a:gd name="T0" fmla="*/ 11 w 11"/>
                  <a:gd name="T1" fmla="*/ 5 h 9"/>
                  <a:gd name="T2" fmla="*/ 6 w 11"/>
                  <a:gd name="T3" fmla="*/ 9 h 9"/>
                  <a:gd name="T4" fmla="*/ 1 w 11"/>
                  <a:gd name="T5" fmla="*/ 6 h 9"/>
                  <a:gd name="T6" fmla="*/ 2 w 11"/>
                  <a:gd name="T7" fmla="*/ 2 h 9"/>
                  <a:gd name="T8" fmla="*/ 6 w 11"/>
                  <a:gd name="T9" fmla="*/ 1 h 9"/>
                  <a:gd name="T10" fmla="*/ 9 w 11"/>
                  <a:gd name="T11" fmla="*/ 5 h 9"/>
                  <a:gd name="T12" fmla="*/ 7 w 11"/>
                  <a:gd name="T13" fmla="*/ 5 h 9"/>
                  <a:gd name="T14" fmla="*/ 3 w 11"/>
                  <a:gd name="T15" fmla="*/ 4 h 9"/>
                  <a:gd name="T16" fmla="*/ 3 w 11"/>
                  <a:gd name="T17" fmla="*/ 6 h 9"/>
                  <a:gd name="T18" fmla="*/ 7 w 11"/>
                  <a:gd name="T19" fmla="*/ 8 h 9"/>
                  <a:gd name="T20" fmla="*/ 11 w 11"/>
                  <a:gd name="T21" fmla="*/ 5 h 9"/>
                  <a:gd name="T22" fmla="*/ 11 w 11"/>
                  <a:gd name="T2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9">
                    <a:moveTo>
                      <a:pt x="11" y="5"/>
                    </a:moveTo>
                    <a:cubicBezTo>
                      <a:pt x="9" y="6"/>
                      <a:pt x="8" y="8"/>
                      <a:pt x="6" y="9"/>
                    </a:cubicBezTo>
                    <a:cubicBezTo>
                      <a:pt x="5" y="9"/>
                      <a:pt x="2" y="7"/>
                      <a:pt x="1" y="6"/>
                    </a:cubicBezTo>
                    <a:cubicBezTo>
                      <a:pt x="0" y="6"/>
                      <a:pt x="1" y="3"/>
                      <a:pt x="2" y="2"/>
                    </a:cubicBezTo>
                    <a:cubicBezTo>
                      <a:pt x="3" y="1"/>
                      <a:pt x="5" y="0"/>
                      <a:pt x="6" y="1"/>
                    </a:cubicBezTo>
                    <a:cubicBezTo>
                      <a:pt x="7" y="1"/>
                      <a:pt x="8" y="3"/>
                      <a:pt x="9" y="5"/>
                    </a:cubicBezTo>
                    <a:cubicBezTo>
                      <a:pt x="7" y="5"/>
                      <a:pt x="7" y="5"/>
                      <a:pt x="7" y="5"/>
                    </a:cubicBezTo>
                    <a:cubicBezTo>
                      <a:pt x="6" y="5"/>
                      <a:pt x="4" y="4"/>
                      <a:pt x="3" y="4"/>
                    </a:cubicBezTo>
                    <a:cubicBezTo>
                      <a:pt x="3" y="5"/>
                      <a:pt x="3" y="6"/>
                      <a:pt x="3" y="6"/>
                    </a:cubicBezTo>
                    <a:cubicBezTo>
                      <a:pt x="4" y="7"/>
                      <a:pt x="6" y="8"/>
                      <a:pt x="7" y="8"/>
                    </a:cubicBezTo>
                    <a:cubicBezTo>
                      <a:pt x="9" y="7"/>
                      <a:pt x="10" y="6"/>
                      <a:pt x="11" y="5"/>
                    </a:cubicBezTo>
                    <a:cubicBezTo>
                      <a:pt x="11" y="5"/>
                      <a:pt x="11" y="5"/>
                      <a:pt x="11"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51" name="Freeform 23"/>
              <p:cNvSpPr/>
              <p:nvPr/>
            </p:nvSpPr>
            <p:spPr bwMode="auto">
              <a:xfrm>
                <a:off x="3291125" y="5253301"/>
                <a:ext cx="33338" cy="33338"/>
              </a:xfrm>
              <a:custGeom>
                <a:avLst/>
                <a:gdLst>
                  <a:gd name="T0" fmla="*/ 8 w 9"/>
                  <a:gd name="T1" fmla="*/ 5 h 9"/>
                  <a:gd name="T2" fmla="*/ 3 w 9"/>
                  <a:gd name="T3" fmla="*/ 4 h 9"/>
                  <a:gd name="T4" fmla="*/ 3 w 9"/>
                  <a:gd name="T5" fmla="*/ 8 h 9"/>
                  <a:gd name="T6" fmla="*/ 5 w 9"/>
                  <a:gd name="T7" fmla="*/ 8 h 9"/>
                  <a:gd name="T8" fmla="*/ 5 w 9"/>
                  <a:gd name="T9" fmla="*/ 4 h 9"/>
                  <a:gd name="T10" fmla="*/ 6 w 9"/>
                  <a:gd name="T11" fmla="*/ 5 h 9"/>
                  <a:gd name="T12" fmla="*/ 6 w 9"/>
                  <a:gd name="T13" fmla="*/ 8 h 9"/>
                  <a:gd name="T14" fmla="*/ 2 w 9"/>
                  <a:gd name="T15" fmla="*/ 9 h 9"/>
                  <a:gd name="T16" fmla="*/ 0 w 9"/>
                  <a:gd name="T17" fmla="*/ 6 h 9"/>
                  <a:gd name="T18" fmla="*/ 3 w 9"/>
                  <a:gd name="T19" fmla="*/ 1 h 9"/>
                  <a:gd name="T20" fmla="*/ 9 w 9"/>
                  <a:gd name="T21" fmla="*/ 4 h 9"/>
                  <a:gd name="T22" fmla="*/ 8 w 9"/>
                  <a:gd name="T2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8" y="5"/>
                    </a:moveTo>
                    <a:cubicBezTo>
                      <a:pt x="6" y="3"/>
                      <a:pt x="5" y="1"/>
                      <a:pt x="3" y="4"/>
                    </a:cubicBezTo>
                    <a:cubicBezTo>
                      <a:pt x="2" y="5"/>
                      <a:pt x="3" y="7"/>
                      <a:pt x="3" y="8"/>
                    </a:cubicBezTo>
                    <a:cubicBezTo>
                      <a:pt x="3" y="8"/>
                      <a:pt x="4" y="8"/>
                      <a:pt x="5" y="8"/>
                    </a:cubicBezTo>
                    <a:cubicBezTo>
                      <a:pt x="5" y="7"/>
                      <a:pt x="5" y="6"/>
                      <a:pt x="5" y="4"/>
                    </a:cubicBezTo>
                    <a:cubicBezTo>
                      <a:pt x="5" y="4"/>
                      <a:pt x="6" y="4"/>
                      <a:pt x="6" y="5"/>
                    </a:cubicBezTo>
                    <a:cubicBezTo>
                      <a:pt x="6" y="6"/>
                      <a:pt x="7" y="7"/>
                      <a:pt x="6" y="8"/>
                    </a:cubicBezTo>
                    <a:cubicBezTo>
                      <a:pt x="5" y="9"/>
                      <a:pt x="4" y="9"/>
                      <a:pt x="2" y="9"/>
                    </a:cubicBezTo>
                    <a:cubicBezTo>
                      <a:pt x="1" y="9"/>
                      <a:pt x="0" y="7"/>
                      <a:pt x="0" y="6"/>
                    </a:cubicBezTo>
                    <a:cubicBezTo>
                      <a:pt x="0" y="4"/>
                      <a:pt x="1" y="2"/>
                      <a:pt x="3" y="1"/>
                    </a:cubicBezTo>
                    <a:cubicBezTo>
                      <a:pt x="6" y="0"/>
                      <a:pt x="8" y="1"/>
                      <a:pt x="9" y="4"/>
                    </a:cubicBezTo>
                    <a:cubicBezTo>
                      <a:pt x="9" y="4"/>
                      <a:pt x="8" y="5"/>
                      <a:pt x="8"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52" name="Freeform 46"/>
              <p:cNvSpPr/>
              <p:nvPr/>
            </p:nvSpPr>
            <p:spPr bwMode="auto">
              <a:xfrm>
                <a:off x="3645138" y="5283463"/>
                <a:ext cx="52388" cy="41275"/>
              </a:xfrm>
              <a:custGeom>
                <a:avLst/>
                <a:gdLst>
                  <a:gd name="T0" fmla="*/ 13 w 14"/>
                  <a:gd name="T1" fmla="*/ 3 h 11"/>
                  <a:gd name="T2" fmla="*/ 9 w 14"/>
                  <a:gd name="T3" fmla="*/ 10 h 11"/>
                  <a:gd name="T4" fmla="*/ 2 w 14"/>
                  <a:gd name="T5" fmla="*/ 7 h 11"/>
                  <a:gd name="T6" fmla="*/ 3 w 14"/>
                  <a:gd name="T7" fmla="*/ 0 h 11"/>
                  <a:gd name="T8" fmla="*/ 8 w 14"/>
                  <a:gd name="T9" fmla="*/ 1 h 11"/>
                  <a:gd name="T10" fmla="*/ 7 w 14"/>
                  <a:gd name="T11" fmla="*/ 7 h 11"/>
                  <a:gd name="T12" fmla="*/ 4 w 14"/>
                  <a:gd name="T13" fmla="*/ 6 h 11"/>
                  <a:gd name="T14" fmla="*/ 7 w 14"/>
                  <a:gd name="T15" fmla="*/ 1 h 11"/>
                  <a:gd name="T16" fmla="*/ 4 w 14"/>
                  <a:gd name="T17" fmla="*/ 2 h 11"/>
                  <a:gd name="T18" fmla="*/ 4 w 14"/>
                  <a:gd name="T19" fmla="*/ 7 h 11"/>
                  <a:gd name="T20" fmla="*/ 8 w 14"/>
                  <a:gd name="T21" fmla="*/ 9 h 11"/>
                  <a:gd name="T22" fmla="*/ 13 w 14"/>
                  <a:gd name="T23"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3" y="3"/>
                    </a:moveTo>
                    <a:cubicBezTo>
                      <a:pt x="14" y="7"/>
                      <a:pt x="12" y="9"/>
                      <a:pt x="9" y="10"/>
                    </a:cubicBezTo>
                    <a:cubicBezTo>
                      <a:pt x="6" y="11"/>
                      <a:pt x="3" y="10"/>
                      <a:pt x="2" y="7"/>
                    </a:cubicBezTo>
                    <a:cubicBezTo>
                      <a:pt x="0" y="5"/>
                      <a:pt x="0" y="2"/>
                      <a:pt x="3" y="0"/>
                    </a:cubicBezTo>
                    <a:cubicBezTo>
                      <a:pt x="4" y="0"/>
                      <a:pt x="6" y="0"/>
                      <a:pt x="8" y="1"/>
                    </a:cubicBezTo>
                    <a:cubicBezTo>
                      <a:pt x="8" y="3"/>
                      <a:pt x="7" y="5"/>
                      <a:pt x="7" y="7"/>
                    </a:cubicBezTo>
                    <a:cubicBezTo>
                      <a:pt x="6" y="7"/>
                      <a:pt x="5" y="7"/>
                      <a:pt x="4" y="6"/>
                    </a:cubicBezTo>
                    <a:cubicBezTo>
                      <a:pt x="5" y="5"/>
                      <a:pt x="6" y="3"/>
                      <a:pt x="7" y="1"/>
                    </a:cubicBezTo>
                    <a:cubicBezTo>
                      <a:pt x="6" y="1"/>
                      <a:pt x="4" y="2"/>
                      <a:pt x="4" y="2"/>
                    </a:cubicBezTo>
                    <a:cubicBezTo>
                      <a:pt x="3" y="4"/>
                      <a:pt x="3" y="6"/>
                      <a:pt x="4" y="7"/>
                    </a:cubicBezTo>
                    <a:cubicBezTo>
                      <a:pt x="5" y="8"/>
                      <a:pt x="7" y="9"/>
                      <a:pt x="8" y="9"/>
                    </a:cubicBezTo>
                    <a:cubicBezTo>
                      <a:pt x="10" y="7"/>
                      <a:pt x="11" y="5"/>
                      <a:pt x="13" y="3"/>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53" name="Freeform 47"/>
              <p:cNvSpPr/>
              <p:nvPr/>
            </p:nvSpPr>
            <p:spPr bwMode="auto">
              <a:xfrm>
                <a:off x="3713400" y="5278698"/>
                <a:ext cx="41275" cy="49213"/>
              </a:xfrm>
              <a:custGeom>
                <a:avLst/>
                <a:gdLst>
                  <a:gd name="T0" fmla="*/ 5 w 11"/>
                  <a:gd name="T1" fmla="*/ 3 h 13"/>
                  <a:gd name="T2" fmla="*/ 8 w 11"/>
                  <a:gd name="T3" fmla="*/ 7 h 13"/>
                  <a:gd name="T4" fmla="*/ 6 w 11"/>
                  <a:gd name="T5" fmla="*/ 8 h 13"/>
                  <a:gd name="T6" fmla="*/ 3 w 11"/>
                  <a:gd name="T7" fmla="*/ 3 h 13"/>
                  <a:gd name="T8" fmla="*/ 6 w 11"/>
                  <a:gd name="T9" fmla="*/ 1 h 13"/>
                  <a:gd name="T10" fmla="*/ 11 w 11"/>
                  <a:gd name="T11" fmla="*/ 4 h 13"/>
                  <a:gd name="T12" fmla="*/ 8 w 11"/>
                  <a:gd name="T13" fmla="*/ 10 h 13"/>
                  <a:gd name="T14" fmla="*/ 0 w 11"/>
                  <a:gd name="T15" fmla="*/ 8 h 13"/>
                  <a:gd name="T16" fmla="*/ 7 w 11"/>
                  <a:gd name="T17" fmla="*/ 9 h 13"/>
                  <a:gd name="T18" fmla="*/ 9 w 11"/>
                  <a:gd name="T19" fmla="*/ 4 h 13"/>
                  <a:gd name="T20" fmla="*/ 6 w 11"/>
                  <a:gd name="T21" fmla="*/ 2 h 13"/>
                  <a:gd name="T22" fmla="*/ 5 w 11"/>
                  <a:gd name="T2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5" y="3"/>
                    </a:moveTo>
                    <a:cubicBezTo>
                      <a:pt x="6" y="4"/>
                      <a:pt x="7" y="6"/>
                      <a:pt x="8" y="7"/>
                    </a:cubicBezTo>
                    <a:cubicBezTo>
                      <a:pt x="7" y="8"/>
                      <a:pt x="7" y="8"/>
                      <a:pt x="6" y="8"/>
                    </a:cubicBezTo>
                    <a:cubicBezTo>
                      <a:pt x="5" y="6"/>
                      <a:pt x="4" y="5"/>
                      <a:pt x="3" y="3"/>
                    </a:cubicBezTo>
                    <a:cubicBezTo>
                      <a:pt x="3" y="2"/>
                      <a:pt x="5" y="0"/>
                      <a:pt x="6" y="1"/>
                    </a:cubicBezTo>
                    <a:cubicBezTo>
                      <a:pt x="8" y="1"/>
                      <a:pt x="10" y="3"/>
                      <a:pt x="11" y="4"/>
                    </a:cubicBezTo>
                    <a:cubicBezTo>
                      <a:pt x="11" y="6"/>
                      <a:pt x="10" y="9"/>
                      <a:pt x="8" y="10"/>
                    </a:cubicBezTo>
                    <a:cubicBezTo>
                      <a:pt x="6" y="13"/>
                      <a:pt x="2" y="11"/>
                      <a:pt x="0" y="8"/>
                    </a:cubicBezTo>
                    <a:cubicBezTo>
                      <a:pt x="2" y="9"/>
                      <a:pt x="5" y="9"/>
                      <a:pt x="7" y="9"/>
                    </a:cubicBezTo>
                    <a:cubicBezTo>
                      <a:pt x="8" y="9"/>
                      <a:pt x="9" y="6"/>
                      <a:pt x="9" y="4"/>
                    </a:cubicBezTo>
                    <a:cubicBezTo>
                      <a:pt x="9" y="3"/>
                      <a:pt x="7" y="2"/>
                      <a:pt x="6" y="2"/>
                    </a:cubicBezTo>
                    <a:cubicBezTo>
                      <a:pt x="6" y="2"/>
                      <a:pt x="5" y="2"/>
                      <a:pt x="5" y="3"/>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54" name="Freeform 48"/>
              <p:cNvSpPr/>
              <p:nvPr/>
            </p:nvSpPr>
            <p:spPr bwMode="auto">
              <a:xfrm>
                <a:off x="3656250" y="5343788"/>
                <a:ext cx="26988" cy="30163"/>
              </a:xfrm>
              <a:custGeom>
                <a:avLst/>
                <a:gdLst>
                  <a:gd name="T0" fmla="*/ 4 w 7"/>
                  <a:gd name="T1" fmla="*/ 5 h 8"/>
                  <a:gd name="T2" fmla="*/ 5 w 7"/>
                  <a:gd name="T3" fmla="*/ 2 h 8"/>
                  <a:gd name="T4" fmla="*/ 4 w 7"/>
                  <a:gd name="T5" fmla="*/ 2 h 8"/>
                  <a:gd name="T6" fmla="*/ 2 w 7"/>
                  <a:gd name="T7" fmla="*/ 8 h 8"/>
                  <a:gd name="T8" fmla="*/ 1 w 7"/>
                  <a:gd name="T9" fmla="*/ 3 h 8"/>
                  <a:gd name="T10" fmla="*/ 5 w 7"/>
                  <a:gd name="T11" fmla="*/ 1 h 8"/>
                  <a:gd name="T12" fmla="*/ 7 w 7"/>
                  <a:gd name="T13" fmla="*/ 4 h 8"/>
                  <a:gd name="T14" fmla="*/ 4 w 7"/>
                  <a:gd name="T15" fmla="*/ 6 h 8"/>
                  <a:gd name="T16" fmla="*/ 4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4" y="5"/>
                    </a:moveTo>
                    <a:cubicBezTo>
                      <a:pt x="4" y="4"/>
                      <a:pt x="5" y="3"/>
                      <a:pt x="5" y="2"/>
                    </a:cubicBezTo>
                    <a:cubicBezTo>
                      <a:pt x="5" y="2"/>
                      <a:pt x="4" y="2"/>
                      <a:pt x="4" y="2"/>
                    </a:cubicBezTo>
                    <a:cubicBezTo>
                      <a:pt x="3" y="4"/>
                      <a:pt x="3" y="6"/>
                      <a:pt x="2" y="8"/>
                    </a:cubicBezTo>
                    <a:cubicBezTo>
                      <a:pt x="2" y="7"/>
                      <a:pt x="0" y="5"/>
                      <a:pt x="1" y="3"/>
                    </a:cubicBezTo>
                    <a:cubicBezTo>
                      <a:pt x="1" y="2"/>
                      <a:pt x="4" y="1"/>
                      <a:pt x="5" y="1"/>
                    </a:cubicBezTo>
                    <a:cubicBezTo>
                      <a:pt x="6" y="0"/>
                      <a:pt x="7" y="3"/>
                      <a:pt x="7" y="4"/>
                    </a:cubicBezTo>
                    <a:cubicBezTo>
                      <a:pt x="6" y="4"/>
                      <a:pt x="5" y="5"/>
                      <a:pt x="4" y="6"/>
                    </a:cubicBezTo>
                    <a:cubicBezTo>
                      <a:pt x="4" y="5"/>
                      <a:pt x="4" y="5"/>
                      <a:pt x="4"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55" name="Freeform 49"/>
              <p:cNvSpPr/>
              <p:nvPr/>
            </p:nvSpPr>
            <p:spPr bwMode="auto">
              <a:xfrm>
                <a:off x="3719750" y="5346963"/>
                <a:ext cx="30163" cy="30163"/>
              </a:xfrm>
              <a:custGeom>
                <a:avLst/>
                <a:gdLst>
                  <a:gd name="T0" fmla="*/ 2 w 8"/>
                  <a:gd name="T1" fmla="*/ 8 h 8"/>
                  <a:gd name="T2" fmla="*/ 1 w 8"/>
                  <a:gd name="T3" fmla="*/ 0 h 8"/>
                  <a:gd name="T4" fmla="*/ 4 w 8"/>
                  <a:gd name="T5" fmla="*/ 5 h 8"/>
                  <a:gd name="T6" fmla="*/ 0 w 8"/>
                  <a:gd name="T7" fmla="*/ 3 h 8"/>
                  <a:gd name="T8" fmla="*/ 1 w 8"/>
                  <a:gd name="T9" fmla="*/ 0 h 8"/>
                  <a:gd name="T10" fmla="*/ 6 w 8"/>
                  <a:gd name="T11" fmla="*/ 1 h 8"/>
                  <a:gd name="T12" fmla="*/ 2 w 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2" y="8"/>
                    </a:moveTo>
                    <a:cubicBezTo>
                      <a:pt x="5" y="5"/>
                      <a:pt x="7" y="2"/>
                      <a:pt x="1" y="0"/>
                    </a:cubicBezTo>
                    <a:cubicBezTo>
                      <a:pt x="2" y="2"/>
                      <a:pt x="2" y="3"/>
                      <a:pt x="4" y="5"/>
                    </a:cubicBezTo>
                    <a:cubicBezTo>
                      <a:pt x="2" y="4"/>
                      <a:pt x="1" y="4"/>
                      <a:pt x="0" y="3"/>
                    </a:cubicBezTo>
                    <a:cubicBezTo>
                      <a:pt x="0" y="2"/>
                      <a:pt x="1" y="0"/>
                      <a:pt x="1" y="0"/>
                    </a:cubicBezTo>
                    <a:cubicBezTo>
                      <a:pt x="3" y="0"/>
                      <a:pt x="5" y="0"/>
                      <a:pt x="6" y="1"/>
                    </a:cubicBezTo>
                    <a:cubicBezTo>
                      <a:pt x="8" y="4"/>
                      <a:pt x="6" y="6"/>
                      <a:pt x="2" y="8"/>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56" name="Freeform 58"/>
              <p:cNvSpPr/>
              <p:nvPr/>
            </p:nvSpPr>
            <p:spPr bwMode="auto">
              <a:xfrm>
                <a:off x="3900725" y="5313626"/>
                <a:ext cx="33338" cy="30163"/>
              </a:xfrm>
              <a:custGeom>
                <a:avLst/>
                <a:gdLst>
                  <a:gd name="T0" fmla="*/ 2 w 9"/>
                  <a:gd name="T1" fmla="*/ 0 h 8"/>
                  <a:gd name="T2" fmla="*/ 6 w 9"/>
                  <a:gd name="T3" fmla="*/ 2 h 8"/>
                  <a:gd name="T4" fmla="*/ 9 w 9"/>
                  <a:gd name="T5" fmla="*/ 1 h 8"/>
                  <a:gd name="T6" fmla="*/ 4 w 9"/>
                  <a:gd name="T7" fmla="*/ 6 h 8"/>
                  <a:gd name="T8" fmla="*/ 2 w 9"/>
                  <a:gd name="T9" fmla="*/ 0 h 8"/>
                </a:gdLst>
                <a:ahLst/>
                <a:cxnLst>
                  <a:cxn ang="0">
                    <a:pos x="T0" y="T1"/>
                  </a:cxn>
                  <a:cxn ang="0">
                    <a:pos x="T2" y="T3"/>
                  </a:cxn>
                  <a:cxn ang="0">
                    <a:pos x="T4" y="T5"/>
                  </a:cxn>
                  <a:cxn ang="0">
                    <a:pos x="T6" y="T7"/>
                  </a:cxn>
                  <a:cxn ang="0">
                    <a:pos x="T8" y="T9"/>
                  </a:cxn>
                </a:cxnLst>
                <a:rect l="0" t="0" r="r" b="b"/>
                <a:pathLst>
                  <a:path w="9" h="8">
                    <a:moveTo>
                      <a:pt x="2" y="0"/>
                    </a:moveTo>
                    <a:cubicBezTo>
                      <a:pt x="2" y="2"/>
                      <a:pt x="3" y="4"/>
                      <a:pt x="6" y="2"/>
                    </a:cubicBezTo>
                    <a:cubicBezTo>
                      <a:pt x="6" y="1"/>
                      <a:pt x="8" y="1"/>
                      <a:pt x="9" y="1"/>
                    </a:cubicBezTo>
                    <a:cubicBezTo>
                      <a:pt x="8" y="3"/>
                      <a:pt x="8" y="8"/>
                      <a:pt x="4" y="6"/>
                    </a:cubicBezTo>
                    <a:cubicBezTo>
                      <a:pt x="1" y="5"/>
                      <a:pt x="0" y="3"/>
                      <a:pt x="2" y="0"/>
                    </a:cubicBezTo>
                    <a:close/>
                  </a:path>
                </a:pathLst>
              </a:custGeom>
              <a:grpFill/>
              <a:ln w="9525">
                <a:noFill/>
                <a:round/>
              </a:ln>
            </p:spPr>
            <p:txBody>
              <a:bodyPr vert="horz" wrap="square" lIns="91440" tIns="45720" rIns="91440" bIns="45720" numCol="1" anchor="t" anchorCtr="0" compatLnSpc="1"/>
              <a:lstStyle/>
              <a:p>
                <a:endParaRPr lang="zh-CN" altLang="en-US"/>
              </a:p>
            </p:txBody>
          </p:sp>
        </p:grpSp>
        <p:sp>
          <p:nvSpPr>
            <p:cNvPr id="37" name="淘宝店chenying0907 36"/>
            <p:cNvSpPr/>
            <p:nvPr/>
          </p:nvSpPr>
          <p:spPr>
            <a:xfrm>
              <a:off x="3775244" y="4624735"/>
              <a:ext cx="1918917" cy="1384995"/>
            </a:xfrm>
            <a:prstGeom prst="rect">
              <a:avLst/>
            </a:prstGeom>
          </p:spPr>
          <p:txBody>
            <a:bodyPr wrap="square">
              <a:spAutoFit/>
            </a:bodyPr>
            <a:lstStyle/>
            <a:p>
              <a:pPr algn="ctr"/>
              <a:r>
                <a:rPr lang="zh-CN" altLang="en-US" sz="1400" kern="0" dirty="0">
                  <a:solidFill>
                    <a:srgbClr val="DDCCA4"/>
                  </a:solidFill>
                  <a:latin typeface="微软雅黑" panose="020B0503020204020204" pitchFamily="34" charset="-122"/>
                  <a:ea typeface="微软雅黑" panose="020B0503020204020204" pitchFamily="34" charset="-122"/>
                  <a:cs typeface="Tahoma" panose="020B0604030504040204" pitchFamily="34" charset="0"/>
                </a:rPr>
                <a:t>母亲与诗人的关系同诗与诗人的关系有一种神秘的相似。母爱是不需要自身努力便与生俱来的，母爱是儿童的整个世界。</a:t>
              </a:r>
              <a:endParaRPr lang="zh-CN" altLang="en-US" sz="1400" dirty="0">
                <a:solidFill>
                  <a:srgbClr val="DDCCA4"/>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4102157" y="4210449"/>
              <a:ext cx="1265090" cy="400110"/>
            </a:xfrm>
            <a:prstGeom prst="rect">
              <a:avLst/>
            </a:prstGeom>
            <a:noFill/>
          </p:spPr>
          <p:txBody>
            <a:bodyPr wrap="none" rtlCol="0">
              <a:spAutoFit/>
            </a:bodyPr>
            <a:lstStyle/>
            <a:p>
              <a:pPr algn="ctr"/>
              <a:r>
                <a:rPr lang="en-US" altLang="zh-CN" sz="2000" dirty="0" smtClean="0">
                  <a:solidFill>
                    <a:schemeClr val="accent1"/>
                  </a:solidFill>
                  <a:latin typeface="微软雅黑" panose="020B0503020204020204" pitchFamily="34" charset="-122"/>
                  <a:ea typeface="微软雅黑" panose="020B0503020204020204" pitchFamily="34" charset="-122"/>
                </a:rPr>
                <a:t>{ </a:t>
              </a:r>
              <a:r>
                <a:rPr lang="zh-CN" altLang="en-US" sz="2000" dirty="0" smtClean="0">
                  <a:solidFill>
                    <a:schemeClr val="accent1"/>
                  </a:solidFill>
                  <a:latin typeface="微软雅黑" panose="020B0503020204020204" pitchFamily="34" charset="-122"/>
                  <a:ea typeface="微软雅黑" panose="020B0503020204020204" pitchFamily="34" charset="-122"/>
                </a:rPr>
                <a:t>小标题 </a:t>
              </a:r>
              <a:r>
                <a:rPr lang="en-US" altLang="zh-CN" sz="2000" dirty="0" smtClean="0">
                  <a:solidFill>
                    <a:schemeClr val="accent1"/>
                  </a:solidFill>
                  <a:latin typeface="微软雅黑" panose="020B0503020204020204" pitchFamily="34" charset="-122"/>
                  <a:ea typeface="微软雅黑" panose="020B0503020204020204" pitchFamily="34" charset="-122"/>
                </a:rPr>
                <a:t>}</a:t>
              </a:r>
              <a:endParaRPr lang="zh-CN" altLang="en-US" sz="200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7" name="淘宝店chenying0907 6"/>
          <p:cNvGrpSpPr/>
          <p:nvPr/>
        </p:nvGrpSpPr>
        <p:grpSpPr>
          <a:xfrm>
            <a:off x="6322957" y="1990738"/>
            <a:ext cx="2223537" cy="4023467"/>
            <a:chOff x="6322957" y="1990738"/>
            <a:chExt cx="2223537" cy="4023467"/>
          </a:xfrm>
        </p:grpSpPr>
        <p:pic>
          <p:nvPicPr>
            <p:cNvPr id="113" name="图片 112"/>
            <p:cNvPicPr>
              <a:picLocks noChangeAspect="1"/>
            </p:cNvPicPr>
            <p:nvPr/>
          </p:nvPicPr>
          <p:blipFill rotWithShape="1">
            <a:blip r:embed="rId3" cstate="print">
              <a:extLst>
                <a:ext uri="{28A0092B-C50C-407E-A947-70E740481C1C}">
                  <a14:useLocalDpi xmlns:a14="http://schemas.microsoft.com/office/drawing/2010/main" val="0"/>
                </a:ext>
              </a:extLst>
            </a:blip>
            <a:srcRect l="-3544" t="-2080"/>
            <a:stretch>
              <a:fillRect/>
            </a:stretch>
          </p:blipFill>
          <p:spPr>
            <a:xfrm rot="11853322">
              <a:off x="6613534" y="1990738"/>
              <a:ext cx="1932960" cy="1786159"/>
            </a:xfrm>
            <a:prstGeom prst="rect">
              <a:avLst/>
            </a:prstGeom>
          </p:spPr>
        </p:pic>
        <p:grpSp>
          <p:nvGrpSpPr>
            <p:cNvPr id="65" name="淘宝店chenying0907 64"/>
            <p:cNvGrpSpPr/>
            <p:nvPr/>
          </p:nvGrpSpPr>
          <p:grpSpPr>
            <a:xfrm>
              <a:off x="6369556" y="2191056"/>
              <a:ext cx="1761252" cy="1761248"/>
              <a:chOff x="4809572" y="921065"/>
              <a:chExt cx="3096472" cy="3096470"/>
            </a:xfrm>
          </p:grpSpPr>
          <p:sp>
            <p:nvSpPr>
              <p:cNvPr id="83" name="椭圆 82"/>
              <p:cNvSpPr/>
              <p:nvPr/>
            </p:nvSpPr>
            <p:spPr>
              <a:xfrm>
                <a:off x="4943153" y="1054645"/>
                <a:ext cx="2829309" cy="2829309"/>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84" name="椭圆 83"/>
              <p:cNvSpPr/>
              <p:nvPr/>
            </p:nvSpPr>
            <p:spPr>
              <a:xfrm>
                <a:off x="4809572" y="921065"/>
                <a:ext cx="3096472" cy="309647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淘宝店chenying0907 65"/>
            <p:cNvGrpSpPr/>
            <p:nvPr/>
          </p:nvGrpSpPr>
          <p:grpSpPr>
            <a:xfrm>
              <a:off x="6673403" y="3876324"/>
              <a:ext cx="1153558" cy="314058"/>
              <a:chOff x="2945050" y="5070738"/>
              <a:chExt cx="1516063" cy="412750"/>
            </a:xfrm>
            <a:solidFill>
              <a:schemeClr val="accent1"/>
            </a:solidFill>
          </p:grpSpPr>
          <p:sp>
            <p:nvSpPr>
              <p:cNvPr id="68" name="Freeform 12"/>
              <p:cNvSpPr>
                <a:spLocks noEditPoints="1"/>
              </p:cNvSpPr>
              <p:nvPr/>
            </p:nvSpPr>
            <p:spPr bwMode="auto">
              <a:xfrm>
                <a:off x="2945050" y="5070738"/>
                <a:ext cx="1516063" cy="412750"/>
              </a:xfrm>
              <a:custGeom>
                <a:avLst/>
                <a:gdLst>
                  <a:gd name="T0" fmla="*/ 174 w 403"/>
                  <a:gd name="T1" fmla="*/ 76 h 109"/>
                  <a:gd name="T2" fmla="*/ 163 w 403"/>
                  <a:gd name="T3" fmla="*/ 93 h 109"/>
                  <a:gd name="T4" fmla="*/ 156 w 403"/>
                  <a:gd name="T5" fmla="*/ 92 h 109"/>
                  <a:gd name="T6" fmla="*/ 153 w 403"/>
                  <a:gd name="T7" fmla="*/ 85 h 109"/>
                  <a:gd name="T8" fmla="*/ 152 w 403"/>
                  <a:gd name="T9" fmla="*/ 82 h 109"/>
                  <a:gd name="T10" fmla="*/ 102 w 403"/>
                  <a:gd name="T11" fmla="*/ 58 h 109"/>
                  <a:gd name="T12" fmla="*/ 118 w 403"/>
                  <a:gd name="T13" fmla="*/ 57 h 109"/>
                  <a:gd name="T14" fmla="*/ 140 w 403"/>
                  <a:gd name="T15" fmla="*/ 27 h 109"/>
                  <a:gd name="T16" fmla="*/ 150 w 403"/>
                  <a:gd name="T17" fmla="*/ 23 h 109"/>
                  <a:gd name="T18" fmla="*/ 87 w 403"/>
                  <a:gd name="T19" fmla="*/ 47 h 109"/>
                  <a:gd name="T20" fmla="*/ 74 w 403"/>
                  <a:gd name="T21" fmla="*/ 30 h 109"/>
                  <a:gd name="T22" fmla="*/ 64 w 403"/>
                  <a:gd name="T23" fmla="*/ 42 h 109"/>
                  <a:gd name="T24" fmla="*/ 20 w 403"/>
                  <a:gd name="T25" fmla="*/ 22 h 109"/>
                  <a:gd name="T26" fmla="*/ 37 w 403"/>
                  <a:gd name="T27" fmla="*/ 7 h 109"/>
                  <a:gd name="T28" fmla="*/ 164 w 403"/>
                  <a:gd name="T29" fmla="*/ 24 h 109"/>
                  <a:gd name="T30" fmla="*/ 186 w 403"/>
                  <a:gd name="T31" fmla="*/ 44 h 109"/>
                  <a:gd name="T32" fmla="*/ 185 w 403"/>
                  <a:gd name="T33" fmla="*/ 37 h 109"/>
                  <a:gd name="T34" fmla="*/ 218 w 403"/>
                  <a:gd name="T35" fmla="*/ 37 h 109"/>
                  <a:gd name="T36" fmla="*/ 233 w 403"/>
                  <a:gd name="T37" fmla="*/ 30 h 109"/>
                  <a:gd name="T38" fmla="*/ 240 w 403"/>
                  <a:gd name="T39" fmla="*/ 23 h 109"/>
                  <a:gd name="T40" fmla="*/ 378 w 403"/>
                  <a:gd name="T41" fmla="*/ 2 h 109"/>
                  <a:gd name="T42" fmla="*/ 384 w 403"/>
                  <a:gd name="T43" fmla="*/ 22 h 109"/>
                  <a:gd name="T44" fmla="*/ 345 w 403"/>
                  <a:gd name="T45" fmla="*/ 35 h 109"/>
                  <a:gd name="T46" fmla="*/ 328 w 403"/>
                  <a:gd name="T47" fmla="*/ 31 h 109"/>
                  <a:gd name="T48" fmla="*/ 339 w 403"/>
                  <a:gd name="T49" fmla="*/ 35 h 109"/>
                  <a:gd name="T50" fmla="*/ 250 w 403"/>
                  <a:gd name="T51" fmla="*/ 39 h 109"/>
                  <a:gd name="T52" fmla="*/ 263 w 403"/>
                  <a:gd name="T53" fmla="*/ 27 h 109"/>
                  <a:gd name="T54" fmla="*/ 298 w 403"/>
                  <a:gd name="T55" fmla="*/ 52 h 109"/>
                  <a:gd name="T56" fmla="*/ 305 w 403"/>
                  <a:gd name="T57" fmla="*/ 51 h 109"/>
                  <a:gd name="T58" fmla="*/ 287 w 403"/>
                  <a:gd name="T59" fmla="*/ 56 h 109"/>
                  <a:gd name="T60" fmla="*/ 243 w 403"/>
                  <a:gd name="T61" fmla="*/ 92 h 109"/>
                  <a:gd name="T62" fmla="*/ 242 w 403"/>
                  <a:gd name="T63" fmla="*/ 79 h 109"/>
                  <a:gd name="T64" fmla="*/ 231 w 403"/>
                  <a:gd name="T65" fmla="*/ 86 h 109"/>
                  <a:gd name="T66" fmla="*/ 203 w 403"/>
                  <a:gd name="T67" fmla="*/ 93 h 109"/>
                  <a:gd name="T68" fmla="*/ 202 w 403"/>
                  <a:gd name="T69" fmla="*/ 75 h 109"/>
                  <a:gd name="T70" fmla="*/ 228 w 403"/>
                  <a:gd name="T71" fmla="*/ 76 h 109"/>
                  <a:gd name="T72" fmla="*/ 197 w 403"/>
                  <a:gd name="T73" fmla="*/ 49 h 109"/>
                  <a:gd name="T74" fmla="*/ 268 w 403"/>
                  <a:gd name="T75" fmla="*/ 75 h 109"/>
                  <a:gd name="T76" fmla="*/ 215 w 403"/>
                  <a:gd name="T77" fmla="*/ 50 h 109"/>
                  <a:gd name="T78" fmla="*/ 225 w 403"/>
                  <a:gd name="T79" fmla="*/ 61 h 109"/>
                  <a:gd name="T80" fmla="*/ 234 w 403"/>
                  <a:gd name="T81" fmla="*/ 53 h 109"/>
                  <a:gd name="T82" fmla="*/ 279 w 403"/>
                  <a:gd name="T83" fmla="*/ 65 h 109"/>
                  <a:gd name="T84" fmla="*/ 261 w 403"/>
                  <a:gd name="T85" fmla="*/ 76 h 109"/>
                  <a:gd name="T86" fmla="*/ 150 w 403"/>
                  <a:gd name="T87" fmla="*/ 19 h 109"/>
                  <a:gd name="T88" fmla="*/ 131 w 403"/>
                  <a:gd name="T89" fmla="*/ 67 h 109"/>
                  <a:gd name="T90" fmla="*/ 138 w 403"/>
                  <a:gd name="T91" fmla="*/ 65 h 109"/>
                  <a:gd name="T92" fmla="*/ 134 w 403"/>
                  <a:gd name="T93" fmla="*/ 67 h 109"/>
                  <a:gd name="T94" fmla="*/ 137 w 403"/>
                  <a:gd name="T95" fmla="*/ 52 h 109"/>
                  <a:gd name="T96" fmla="*/ 181 w 403"/>
                  <a:gd name="T97" fmla="*/ 58 h 109"/>
                  <a:gd name="T98" fmla="*/ 170 w 403"/>
                  <a:gd name="T99" fmla="*/ 56 h 109"/>
                  <a:gd name="T100" fmla="*/ 177 w 403"/>
                  <a:gd name="T101" fmla="*/ 60 h 109"/>
                  <a:gd name="T102" fmla="*/ 187 w 403"/>
                  <a:gd name="T103" fmla="*/ 5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109">
                    <a:moveTo>
                      <a:pt x="199" y="59"/>
                    </a:moveTo>
                    <a:cubicBezTo>
                      <a:pt x="199" y="55"/>
                      <a:pt x="196" y="52"/>
                      <a:pt x="192" y="51"/>
                    </a:cubicBezTo>
                    <a:cubicBezTo>
                      <a:pt x="188" y="51"/>
                      <a:pt x="186" y="53"/>
                      <a:pt x="184" y="56"/>
                    </a:cubicBezTo>
                    <a:cubicBezTo>
                      <a:pt x="184" y="58"/>
                      <a:pt x="183" y="60"/>
                      <a:pt x="183" y="62"/>
                    </a:cubicBezTo>
                    <a:cubicBezTo>
                      <a:pt x="183" y="68"/>
                      <a:pt x="180" y="73"/>
                      <a:pt x="174" y="76"/>
                    </a:cubicBezTo>
                    <a:cubicBezTo>
                      <a:pt x="175" y="76"/>
                      <a:pt x="177" y="77"/>
                      <a:pt x="178" y="77"/>
                    </a:cubicBezTo>
                    <a:cubicBezTo>
                      <a:pt x="172" y="78"/>
                      <a:pt x="166" y="78"/>
                      <a:pt x="160" y="78"/>
                    </a:cubicBezTo>
                    <a:cubicBezTo>
                      <a:pt x="160" y="79"/>
                      <a:pt x="160" y="79"/>
                      <a:pt x="160" y="80"/>
                    </a:cubicBezTo>
                    <a:cubicBezTo>
                      <a:pt x="161" y="81"/>
                      <a:pt x="163" y="82"/>
                      <a:pt x="164" y="83"/>
                    </a:cubicBezTo>
                    <a:cubicBezTo>
                      <a:pt x="166" y="86"/>
                      <a:pt x="165" y="91"/>
                      <a:pt x="163" y="93"/>
                    </a:cubicBezTo>
                    <a:cubicBezTo>
                      <a:pt x="160" y="96"/>
                      <a:pt x="153" y="97"/>
                      <a:pt x="151" y="94"/>
                    </a:cubicBezTo>
                    <a:cubicBezTo>
                      <a:pt x="150" y="92"/>
                      <a:pt x="149" y="88"/>
                      <a:pt x="150" y="87"/>
                    </a:cubicBezTo>
                    <a:cubicBezTo>
                      <a:pt x="151" y="85"/>
                      <a:pt x="154" y="84"/>
                      <a:pt x="157" y="84"/>
                    </a:cubicBezTo>
                    <a:cubicBezTo>
                      <a:pt x="158" y="84"/>
                      <a:pt x="159" y="87"/>
                      <a:pt x="159" y="89"/>
                    </a:cubicBezTo>
                    <a:cubicBezTo>
                      <a:pt x="159" y="90"/>
                      <a:pt x="157" y="91"/>
                      <a:pt x="156" y="92"/>
                    </a:cubicBezTo>
                    <a:cubicBezTo>
                      <a:pt x="155" y="92"/>
                      <a:pt x="154" y="90"/>
                      <a:pt x="153" y="89"/>
                    </a:cubicBezTo>
                    <a:cubicBezTo>
                      <a:pt x="153" y="89"/>
                      <a:pt x="154" y="88"/>
                      <a:pt x="154" y="88"/>
                    </a:cubicBezTo>
                    <a:cubicBezTo>
                      <a:pt x="155" y="89"/>
                      <a:pt x="155" y="89"/>
                      <a:pt x="157" y="91"/>
                    </a:cubicBezTo>
                    <a:cubicBezTo>
                      <a:pt x="157" y="89"/>
                      <a:pt x="158" y="87"/>
                      <a:pt x="157" y="86"/>
                    </a:cubicBezTo>
                    <a:cubicBezTo>
                      <a:pt x="156" y="85"/>
                      <a:pt x="154" y="85"/>
                      <a:pt x="153" y="85"/>
                    </a:cubicBezTo>
                    <a:cubicBezTo>
                      <a:pt x="152" y="86"/>
                      <a:pt x="151" y="89"/>
                      <a:pt x="151" y="90"/>
                    </a:cubicBezTo>
                    <a:cubicBezTo>
                      <a:pt x="152" y="92"/>
                      <a:pt x="154" y="93"/>
                      <a:pt x="156" y="93"/>
                    </a:cubicBezTo>
                    <a:cubicBezTo>
                      <a:pt x="158" y="93"/>
                      <a:pt x="161" y="91"/>
                      <a:pt x="162" y="90"/>
                    </a:cubicBezTo>
                    <a:cubicBezTo>
                      <a:pt x="162" y="88"/>
                      <a:pt x="162" y="86"/>
                      <a:pt x="161" y="84"/>
                    </a:cubicBezTo>
                    <a:cubicBezTo>
                      <a:pt x="159" y="81"/>
                      <a:pt x="155" y="81"/>
                      <a:pt x="152" y="82"/>
                    </a:cubicBezTo>
                    <a:cubicBezTo>
                      <a:pt x="148" y="82"/>
                      <a:pt x="145" y="84"/>
                      <a:pt x="142" y="84"/>
                    </a:cubicBezTo>
                    <a:cubicBezTo>
                      <a:pt x="130" y="86"/>
                      <a:pt x="123" y="80"/>
                      <a:pt x="121" y="69"/>
                    </a:cubicBezTo>
                    <a:cubicBezTo>
                      <a:pt x="120" y="63"/>
                      <a:pt x="117" y="58"/>
                      <a:pt x="112" y="54"/>
                    </a:cubicBezTo>
                    <a:cubicBezTo>
                      <a:pt x="111" y="52"/>
                      <a:pt x="107" y="52"/>
                      <a:pt x="105" y="53"/>
                    </a:cubicBezTo>
                    <a:cubicBezTo>
                      <a:pt x="104" y="53"/>
                      <a:pt x="103" y="56"/>
                      <a:pt x="102" y="58"/>
                    </a:cubicBezTo>
                    <a:cubicBezTo>
                      <a:pt x="102" y="58"/>
                      <a:pt x="102" y="58"/>
                      <a:pt x="102" y="58"/>
                    </a:cubicBezTo>
                    <a:cubicBezTo>
                      <a:pt x="101" y="56"/>
                      <a:pt x="101" y="55"/>
                      <a:pt x="100" y="53"/>
                    </a:cubicBezTo>
                    <a:cubicBezTo>
                      <a:pt x="100" y="53"/>
                      <a:pt x="101" y="52"/>
                      <a:pt x="101" y="52"/>
                    </a:cubicBezTo>
                    <a:cubicBezTo>
                      <a:pt x="101" y="52"/>
                      <a:pt x="102" y="53"/>
                      <a:pt x="102" y="52"/>
                    </a:cubicBezTo>
                    <a:cubicBezTo>
                      <a:pt x="110" y="48"/>
                      <a:pt x="114" y="49"/>
                      <a:pt x="118" y="57"/>
                    </a:cubicBezTo>
                    <a:cubicBezTo>
                      <a:pt x="119" y="58"/>
                      <a:pt x="119" y="59"/>
                      <a:pt x="119" y="59"/>
                    </a:cubicBezTo>
                    <a:cubicBezTo>
                      <a:pt x="122" y="56"/>
                      <a:pt x="125" y="53"/>
                      <a:pt x="127" y="49"/>
                    </a:cubicBezTo>
                    <a:cubicBezTo>
                      <a:pt x="121" y="45"/>
                      <a:pt x="116" y="39"/>
                      <a:pt x="119" y="31"/>
                    </a:cubicBezTo>
                    <a:cubicBezTo>
                      <a:pt x="120" y="26"/>
                      <a:pt x="125" y="23"/>
                      <a:pt x="130" y="23"/>
                    </a:cubicBezTo>
                    <a:cubicBezTo>
                      <a:pt x="133" y="22"/>
                      <a:pt x="137" y="23"/>
                      <a:pt x="140" y="27"/>
                    </a:cubicBezTo>
                    <a:cubicBezTo>
                      <a:pt x="139" y="27"/>
                      <a:pt x="138" y="27"/>
                      <a:pt x="138" y="27"/>
                    </a:cubicBezTo>
                    <a:cubicBezTo>
                      <a:pt x="131" y="25"/>
                      <a:pt x="126" y="26"/>
                      <a:pt x="124" y="31"/>
                    </a:cubicBezTo>
                    <a:cubicBezTo>
                      <a:pt x="122" y="37"/>
                      <a:pt x="127" y="45"/>
                      <a:pt x="132" y="47"/>
                    </a:cubicBezTo>
                    <a:cubicBezTo>
                      <a:pt x="141" y="50"/>
                      <a:pt x="149" y="47"/>
                      <a:pt x="152" y="40"/>
                    </a:cubicBezTo>
                    <a:cubicBezTo>
                      <a:pt x="156" y="34"/>
                      <a:pt x="155" y="28"/>
                      <a:pt x="150" y="23"/>
                    </a:cubicBezTo>
                    <a:cubicBezTo>
                      <a:pt x="143" y="15"/>
                      <a:pt x="134" y="12"/>
                      <a:pt x="124" y="9"/>
                    </a:cubicBezTo>
                    <a:cubicBezTo>
                      <a:pt x="110" y="6"/>
                      <a:pt x="97" y="5"/>
                      <a:pt x="84" y="8"/>
                    </a:cubicBezTo>
                    <a:cubicBezTo>
                      <a:pt x="75" y="11"/>
                      <a:pt x="67" y="15"/>
                      <a:pt x="64" y="24"/>
                    </a:cubicBezTo>
                    <a:cubicBezTo>
                      <a:pt x="62" y="30"/>
                      <a:pt x="62" y="35"/>
                      <a:pt x="67" y="39"/>
                    </a:cubicBezTo>
                    <a:cubicBezTo>
                      <a:pt x="72" y="44"/>
                      <a:pt x="78" y="49"/>
                      <a:pt x="87" y="47"/>
                    </a:cubicBezTo>
                    <a:cubicBezTo>
                      <a:pt x="92" y="45"/>
                      <a:pt x="95" y="41"/>
                      <a:pt x="96" y="36"/>
                    </a:cubicBezTo>
                    <a:cubicBezTo>
                      <a:pt x="96" y="31"/>
                      <a:pt x="94" y="26"/>
                      <a:pt x="89" y="23"/>
                    </a:cubicBezTo>
                    <a:cubicBezTo>
                      <a:pt x="85" y="20"/>
                      <a:pt x="80" y="22"/>
                      <a:pt x="77" y="27"/>
                    </a:cubicBezTo>
                    <a:cubicBezTo>
                      <a:pt x="76" y="28"/>
                      <a:pt x="76" y="29"/>
                      <a:pt x="75" y="30"/>
                    </a:cubicBezTo>
                    <a:cubicBezTo>
                      <a:pt x="75" y="30"/>
                      <a:pt x="74" y="30"/>
                      <a:pt x="74" y="30"/>
                    </a:cubicBezTo>
                    <a:cubicBezTo>
                      <a:pt x="74" y="28"/>
                      <a:pt x="74" y="26"/>
                      <a:pt x="75" y="24"/>
                    </a:cubicBezTo>
                    <a:cubicBezTo>
                      <a:pt x="77" y="20"/>
                      <a:pt x="82" y="18"/>
                      <a:pt x="87" y="19"/>
                    </a:cubicBezTo>
                    <a:cubicBezTo>
                      <a:pt x="95" y="22"/>
                      <a:pt x="101" y="31"/>
                      <a:pt x="99" y="38"/>
                    </a:cubicBezTo>
                    <a:cubicBezTo>
                      <a:pt x="96" y="47"/>
                      <a:pt x="86" y="53"/>
                      <a:pt x="76" y="50"/>
                    </a:cubicBezTo>
                    <a:cubicBezTo>
                      <a:pt x="72" y="48"/>
                      <a:pt x="67" y="45"/>
                      <a:pt x="64" y="42"/>
                    </a:cubicBezTo>
                    <a:cubicBezTo>
                      <a:pt x="58" y="34"/>
                      <a:pt x="52" y="26"/>
                      <a:pt x="46" y="18"/>
                    </a:cubicBezTo>
                    <a:cubicBezTo>
                      <a:pt x="40" y="11"/>
                      <a:pt x="32" y="5"/>
                      <a:pt x="22" y="4"/>
                    </a:cubicBezTo>
                    <a:cubicBezTo>
                      <a:pt x="17" y="3"/>
                      <a:pt x="12" y="4"/>
                      <a:pt x="8" y="9"/>
                    </a:cubicBezTo>
                    <a:cubicBezTo>
                      <a:pt x="5" y="12"/>
                      <a:pt x="5" y="17"/>
                      <a:pt x="8" y="21"/>
                    </a:cubicBezTo>
                    <a:cubicBezTo>
                      <a:pt x="11" y="24"/>
                      <a:pt x="15" y="25"/>
                      <a:pt x="20" y="22"/>
                    </a:cubicBezTo>
                    <a:cubicBezTo>
                      <a:pt x="20" y="22"/>
                      <a:pt x="21" y="21"/>
                      <a:pt x="22" y="21"/>
                    </a:cubicBezTo>
                    <a:cubicBezTo>
                      <a:pt x="23" y="25"/>
                      <a:pt x="22" y="28"/>
                      <a:pt x="18" y="28"/>
                    </a:cubicBezTo>
                    <a:cubicBezTo>
                      <a:pt x="11" y="30"/>
                      <a:pt x="5" y="25"/>
                      <a:pt x="2" y="17"/>
                    </a:cubicBezTo>
                    <a:cubicBezTo>
                      <a:pt x="0" y="12"/>
                      <a:pt x="3" y="7"/>
                      <a:pt x="10" y="4"/>
                    </a:cubicBezTo>
                    <a:cubicBezTo>
                      <a:pt x="19" y="0"/>
                      <a:pt x="29" y="1"/>
                      <a:pt x="37" y="7"/>
                    </a:cubicBezTo>
                    <a:cubicBezTo>
                      <a:pt x="44" y="13"/>
                      <a:pt x="51" y="20"/>
                      <a:pt x="57" y="27"/>
                    </a:cubicBezTo>
                    <a:cubicBezTo>
                      <a:pt x="58" y="28"/>
                      <a:pt x="59" y="29"/>
                      <a:pt x="60" y="30"/>
                    </a:cubicBezTo>
                    <a:cubicBezTo>
                      <a:pt x="63" y="14"/>
                      <a:pt x="74" y="6"/>
                      <a:pt x="92" y="4"/>
                    </a:cubicBezTo>
                    <a:cubicBezTo>
                      <a:pt x="117" y="2"/>
                      <a:pt x="140" y="8"/>
                      <a:pt x="161" y="23"/>
                    </a:cubicBezTo>
                    <a:cubicBezTo>
                      <a:pt x="161" y="23"/>
                      <a:pt x="162" y="24"/>
                      <a:pt x="164" y="24"/>
                    </a:cubicBezTo>
                    <a:cubicBezTo>
                      <a:pt x="163" y="19"/>
                      <a:pt x="163" y="14"/>
                      <a:pt x="168" y="11"/>
                    </a:cubicBezTo>
                    <a:cubicBezTo>
                      <a:pt x="171" y="10"/>
                      <a:pt x="174" y="9"/>
                      <a:pt x="178" y="12"/>
                    </a:cubicBezTo>
                    <a:cubicBezTo>
                      <a:pt x="175" y="13"/>
                      <a:pt x="173" y="13"/>
                      <a:pt x="172" y="14"/>
                    </a:cubicBezTo>
                    <a:cubicBezTo>
                      <a:pt x="166" y="17"/>
                      <a:pt x="165" y="24"/>
                      <a:pt x="169" y="29"/>
                    </a:cubicBezTo>
                    <a:cubicBezTo>
                      <a:pt x="175" y="34"/>
                      <a:pt x="180" y="39"/>
                      <a:pt x="186" y="44"/>
                    </a:cubicBezTo>
                    <a:cubicBezTo>
                      <a:pt x="190" y="47"/>
                      <a:pt x="194" y="48"/>
                      <a:pt x="199" y="45"/>
                    </a:cubicBezTo>
                    <a:cubicBezTo>
                      <a:pt x="196" y="39"/>
                      <a:pt x="194" y="34"/>
                      <a:pt x="199" y="27"/>
                    </a:cubicBezTo>
                    <a:cubicBezTo>
                      <a:pt x="197" y="27"/>
                      <a:pt x="195" y="26"/>
                      <a:pt x="194" y="25"/>
                    </a:cubicBezTo>
                    <a:cubicBezTo>
                      <a:pt x="190" y="24"/>
                      <a:pt x="189" y="25"/>
                      <a:pt x="188" y="29"/>
                    </a:cubicBezTo>
                    <a:cubicBezTo>
                      <a:pt x="187" y="31"/>
                      <a:pt x="186" y="34"/>
                      <a:pt x="185" y="37"/>
                    </a:cubicBezTo>
                    <a:cubicBezTo>
                      <a:pt x="180" y="31"/>
                      <a:pt x="182" y="26"/>
                      <a:pt x="188" y="24"/>
                    </a:cubicBezTo>
                    <a:cubicBezTo>
                      <a:pt x="190" y="23"/>
                      <a:pt x="193" y="22"/>
                      <a:pt x="195" y="23"/>
                    </a:cubicBezTo>
                    <a:cubicBezTo>
                      <a:pt x="200" y="25"/>
                      <a:pt x="204" y="25"/>
                      <a:pt x="208" y="23"/>
                    </a:cubicBezTo>
                    <a:cubicBezTo>
                      <a:pt x="213" y="22"/>
                      <a:pt x="217" y="23"/>
                      <a:pt x="220" y="27"/>
                    </a:cubicBezTo>
                    <a:cubicBezTo>
                      <a:pt x="222" y="30"/>
                      <a:pt x="222" y="33"/>
                      <a:pt x="218" y="37"/>
                    </a:cubicBezTo>
                    <a:cubicBezTo>
                      <a:pt x="218" y="35"/>
                      <a:pt x="217" y="34"/>
                      <a:pt x="216" y="32"/>
                    </a:cubicBezTo>
                    <a:cubicBezTo>
                      <a:pt x="214" y="24"/>
                      <a:pt x="213" y="23"/>
                      <a:pt x="204" y="27"/>
                    </a:cubicBezTo>
                    <a:cubicBezTo>
                      <a:pt x="208" y="33"/>
                      <a:pt x="208" y="39"/>
                      <a:pt x="204" y="45"/>
                    </a:cubicBezTo>
                    <a:cubicBezTo>
                      <a:pt x="209" y="48"/>
                      <a:pt x="213" y="47"/>
                      <a:pt x="218" y="43"/>
                    </a:cubicBezTo>
                    <a:cubicBezTo>
                      <a:pt x="223" y="39"/>
                      <a:pt x="228" y="35"/>
                      <a:pt x="233" y="30"/>
                    </a:cubicBezTo>
                    <a:cubicBezTo>
                      <a:pt x="236" y="27"/>
                      <a:pt x="238" y="24"/>
                      <a:pt x="236" y="20"/>
                    </a:cubicBezTo>
                    <a:cubicBezTo>
                      <a:pt x="235" y="16"/>
                      <a:pt x="232" y="14"/>
                      <a:pt x="228" y="13"/>
                    </a:cubicBezTo>
                    <a:cubicBezTo>
                      <a:pt x="227" y="13"/>
                      <a:pt x="226" y="13"/>
                      <a:pt x="225" y="12"/>
                    </a:cubicBezTo>
                    <a:cubicBezTo>
                      <a:pt x="228" y="10"/>
                      <a:pt x="231" y="10"/>
                      <a:pt x="235" y="11"/>
                    </a:cubicBezTo>
                    <a:cubicBezTo>
                      <a:pt x="240" y="14"/>
                      <a:pt x="240" y="19"/>
                      <a:pt x="240" y="23"/>
                    </a:cubicBezTo>
                    <a:cubicBezTo>
                      <a:pt x="250" y="18"/>
                      <a:pt x="260" y="13"/>
                      <a:pt x="271" y="9"/>
                    </a:cubicBezTo>
                    <a:cubicBezTo>
                      <a:pt x="287" y="3"/>
                      <a:pt x="304" y="2"/>
                      <a:pt x="321" y="6"/>
                    </a:cubicBezTo>
                    <a:cubicBezTo>
                      <a:pt x="333" y="10"/>
                      <a:pt x="341" y="16"/>
                      <a:pt x="343" y="30"/>
                    </a:cubicBezTo>
                    <a:cubicBezTo>
                      <a:pt x="348" y="24"/>
                      <a:pt x="353" y="18"/>
                      <a:pt x="359" y="13"/>
                    </a:cubicBezTo>
                    <a:cubicBezTo>
                      <a:pt x="364" y="7"/>
                      <a:pt x="370" y="4"/>
                      <a:pt x="378" y="2"/>
                    </a:cubicBezTo>
                    <a:cubicBezTo>
                      <a:pt x="384" y="1"/>
                      <a:pt x="390" y="2"/>
                      <a:pt x="396" y="6"/>
                    </a:cubicBezTo>
                    <a:cubicBezTo>
                      <a:pt x="401" y="9"/>
                      <a:pt x="403" y="14"/>
                      <a:pt x="400" y="20"/>
                    </a:cubicBezTo>
                    <a:cubicBezTo>
                      <a:pt x="397" y="25"/>
                      <a:pt x="392" y="29"/>
                      <a:pt x="386" y="29"/>
                    </a:cubicBezTo>
                    <a:cubicBezTo>
                      <a:pt x="382" y="28"/>
                      <a:pt x="380" y="26"/>
                      <a:pt x="381" y="21"/>
                    </a:cubicBezTo>
                    <a:cubicBezTo>
                      <a:pt x="382" y="21"/>
                      <a:pt x="383" y="22"/>
                      <a:pt x="384" y="22"/>
                    </a:cubicBezTo>
                    <a:cubicBezTo>
                      <a:pt x="388" y="25"/>
                      <a:pt x="392" y="24"/>
                      <a:pt x="395" y="21"/>
                    </a:cubicBezTo>
                    <a:cubicBezTo>
                      <a:pt x="398" y="17"/>
                      <a:pt x="398" y="12"/>
                      <a:pt x="395" y="8"/>
                    </a:cubicBezTo>
                    <a:cubicBezTo>
                      <a:pt x="391" y="4"/>
                      <a:pt x="387" y="3"/>
                      <a:pt x="382" y="4"/>
                    </a:cubicBezTo>
                    <a:cubicBezTo>
                      <a:pt x="374" y="5"/>
                      <a:pt x="367" y="7"/>
                      <a:pt x="362" y="13"/>
                    </a:cubicBezTo>
                    <a:cubicBezTo>
                      <a:pt x="356" y="20"/>
                      <a:pt x="350" y="28"/>
                      <a:pt x="345" y="35"/>
                    </a:cubicBezTo>
                    <a:cubicBezTo>
                      <a:pt x="342" y="38"/>
                      <a:pt x="339" y="42"/>
                      <a:pt x="336" y="45"/>
                    </a:cubicBezTo>
                    <a:cubicBezTo>
                      <a:pt x="328" y="52"/>
                      <a:pt x="316" y="52"/>
                      <a:pt x="309" y="46"/>
                    </a:cubicBezTo>
                    <a:cubicBezTo>
                      <a:pt x="303" y="41"/>
                      <a:pt x="302" y="33"/>
                      <a:pt x="306" y="27"/>
                    </a:cubicBezTo>
                    <a:cubicBezTo>
                      <a:pt x="310" y="21"/>
                      <a:pt x="318" y="17"/>
                      <a:pt x="324" y="20"/>
                    </a:cubicBezTo>
                    <a:cubicBezTo>
                      <a:pt x="329" y="22"/>
                      <a:pt x="330" y="26"/>
                      <a:pt x="328" y="31"/>
                    </a:cubicBezTo>
                    <a:cubicBezTo>
                      <a:pt x="327" y="29"/>
                      <a:pt x="327" y="28"/>
                      <a:pt x="326" y="27"/>
                    </a:cubicBezTo>
                    <a:cubicBezTo>
                      <a:pt x="322" y="21"/>
                      <a:pt x="316" y="20"/>
                      <a:pt x="311" y="25"/>
                    </a:cubicBezTo>
                    <a:cubicBezTo>
                      <a:pt x="307" y="29"/>
                      <a:pt x="306" y="36"/>
                      <a:pt x="309" y="41"/>
                    </a:cubicBezTo>
                    <a:cubicBezTo>
                      <a:pt x="312" y="46"/>
                      <a:pt x="318" y="48"/>
                      <a:pt x="324" y="47"/>
                    </a:cubicBezTo>
                    <a:cubicBezTo>
                      <a:pt x="331" y="45"/>
                      <a:pt x="336" y="41"/>
                      <a:pt x="339" y="35"/>
                    </a:cubicBezTo>
                    <a:cubicBezTo>
                      <a:pt x="342" y="30"/>
                      <a:pt x="339" y="21"/>
                      <a:pt x="333" y="15"/>
                    </a:cubicBezTo>
                    <a:cubicBezTo>
                      <a:pt x="327" y="10"/>
                      <a:pt x="319" y="7"/>
                      <a:pt x="311" y="7"/>
                    </a:cubicBezTo>
                    <a:cubicBezTo>
                      <a:pt x="294" y="5"/>
                      <a:pt x="278" y="7"/>
                      <a:pt x="263" y="15"/>
                    </a:cubicBezTo>
                    <a:cubicBezTo>
                      <a:pt x="259" y="17"/>
                      <a:pt x="256" y="20"/>
                      <a:pt x="253" y="23"/>
                    </a:cubicBezTo>
                    <a:cubicBezTo>
                      <a:pt x="248" y="28"/>
                      <a:pt x="247" y="33"/>
                      <a:pt x="250" y="39"/>
                    </a:cubicBezTo>
                    <a:cubicBezTo>
                      <a:pt x="253" y="45"/>
                      <a:pt x="258" y="48"/>
                      <a:pt x="265" y="48"/>
                    </a:cubicBezTo>
                    <a:cubicBezTo>
                      <a:pt x="272" y="47"/>
                      <a:pt x="277" y="45"/>
                      <a:pt x="279" y="38"/>
                    </a:cubicBezTo>
                    <a:cubicBezTo>
                      <a:pt x="279" y="35"/>
                      <a:pt x="279" y="30"/>
                      <a:pt x="277" y="28"/>
                    </a:cubicBezTo>
                    <a:cubicBezTo>
                      <a:pt x="275" y="26"/>
                      <a:pt x="270" y="27"/>
                      <a:pt x="267" y="26"/>
                    </a:cubicBezTo>
                    <a:cubicBezTo>
                      <a:pt x="266" y="26"/>
                      <a:pt x="265" y="27"/>
                      <a:pt x="263" y="27"/>
                    </a:cubicBezTo>
                    <a:cubicBezTo>
                      <a:pt x="266" y="22"/>
                      <a:pt x="270" y="22"/>
                      <a:pt x="274" y="23"/>
                    </a:cubicBezTo>
                    <a:cubicBezTo>
                      <a:pt x="279" y="24"/>
                      <a:pt x="283" y="26"/>
                      <a:pt x="285" y="31"/>
                    </a:cubicBezTo>
                    <a:cubicBezTo>
                      <a:pt x="286" y="40"/>
                      <a:pt x="282" y="46"/>
                      <a:pt x="275" y="50"/>
                    </a:cubicBezTo>
                    <a:cubicBezTo>
                      <a:pt x="278" y="53"/>
                      <a:pt x="280" y="56"/>
                      <a:pt x="282" y="59"/>
                    </a:cubicBezTo>
                    <a:cubicBezTo>
                      <a:pt x="289" y="49"/>
                      <a:pt x="292" y="47"/>
                      <a:pt x="298" y="52"/>
                    </a:cubicBezTo>
                    <a:cubicBezTo>
                      <a:pt x="302" y="51"/>
                      <a:pt x="305" y="50"/>
                      <a:pt x="308" y="50"/>
                    </a:cubicBezTo>
                    <a:cubicBezTo>
                      <a:pt x="309" y="50"/>
                      <a:pt x="310" y="53"/>
                      <a:pt x="310" y="54"/>
                    </a:cubicBezTo>
                    <a:cubicBezTo>
                      <a:pt x="309" y="55"/>
                      <a:pt x="308" y="56"/>
                      <a:pt x="306" y="59"/>
                    </a:cubicBezTo>
                    <a:cubicBezTo>
                      <a:pt x="307" y="55"/>
                      <a:pt x="307" y="54"/>
                      <a:pt x="308" y="52"/>
                    </a:cubicBezTo>
                    <a:cubicBezTo>
                      <a:pt x="308" y="52"/>
                      <a:pt x="305" y="50"/>
                      <a:pt x="305" y="51"/>
                    </a:cubicBezTo>
                    <a:cubicBezTo>
                      <a:pt x="304" y="52"/>
                      <a:pt x="302" y="53"/>
                      <a:pt x="301" y="55"/>
                    </a:cubicBezTo>
                    <a:cubicBezTo>
                      <a:pt x="301" y="56"/>
                      <a:pt x="300" y="58"/>
                      <a:pt x="300" y="60"/>
                    </a:cubicBezTo>
                    <a:cubicBezTo>
                      <a:pt x="300" y="60"/>
                      <a:pt x="300" y="60"/>
                      <a:pt x="300" y="60"/>
                    </a:cubicBezTo>
                    <a:cubicBezTo>
                      <a:pt x="300" y="57"/>
                      <a:pt x="300" y="53"/>
                      <a:pt x="296" y="52"/>
                    </a:cubicBezTo>
                    <a:cubicBezTo>
                      <a:pt x="292" y="51"/>
                      <a:pt x="289" y="53"/>
                      <a:pt x="287" y="56"/>
                    </a:cubicBezTo>
                    <a:cubicBezTo>
                      <a:pt x="285" y="60"/>
                      <a:pt x="282" y="64"/>
                      <a:pt x="281" y="69"/>
                    </a:cubicBezTo>
                    <a:cubicBezTo>
                      <a:pt x="278" y="82"/>
                      <a:pt x="270" y="87"/>
                      <a:pt x="258" y="84"/>
                    </a:cubicBezTo>
                    <a:cubicBezTo>
                      <a:pt x="254" y="83"/>
                      <a:pt x="249" y="81"/>
                      <a:pt x="245" y="82"/>
                    </a:cubicBezTo>
                    <a:cubicBezTo>
                      <a:pt x="243" y="82"/>
                      <a:pt x="241" y="84"/>
                      <a:pt x="240" y="86"/>
                    </a:cubicBezTo>
                    <a:cubicBezTo>
                      <a:pt x="239" y="88"/>
                      <a:pt x="241" y="91"/>
                      <a:pt x="243" y="92"/>
                    </a:cubicBezTo>
                    <a:cubicBezTo>
                      <a:pt x="244" y="93"/>
                      <a:pt x="247" y="93"/>
                      <a:pt x="249" y="92"/>
                    </a:cubicBezTo>
                    <a:cubicBezTo>
                      <a:pt x="251" y="91"/>
                      <a:pt x="251" y="89"/>
                      <a:pt x="252" y="87"/>
                    </a:cubicBezTo>
                    <a:cubicBezTo>
                      <a:pt x="253" y="90"/>
                      <a:pt x="253" y="92"/>
                      <a:pt x="251" y="94"/>
                    </a:cubicBezTo>
                    <a:cubicBezTo>
                      <a:pt x="247" y="97"/>
                      <a:pt x="241" y="96"/>
                      <a:pt x="239" y="93"/>
                    </a:cubicBezTo>
                    <a:cubicBezTo>
                      <a:pt x="235" y="89"/>
                      <a:pt x="236" y="84"/>
                      <a:pt x="242" y="79"/>
                    </a:cubicBezTo>
                    <a:cubicBezTo>
                      <a:pt x="230" y="74"/>
                      <a:pt x="217" y="78"/>
                      <a:pt x="212" y="88"/>
                    </a:cubicBezTo>
                    <a:cubicBezTo>
                      <a:pt x="210" y="95"/>
                      <a:pt x="211" y="101"/>
                      <a:pt x="216" y="104"/>
                    </a:cubicBezTo>
                    <a:cubicBezTo>
                      <a:pt x="221" y="107"/>
                      <a:pt x="228" y="105"/>
                      <a:pt x="232" y="101"/>
                    </a:cubicBezTo>
                    <a:cubicBezTo>
                      <a:pt x="236" y="97"/>
                      <a:pt x="235" y="92"/>
                      <a:pt x="231" y="86"/>
                    </a:cubicBezTo>
                    <a:cubicBezTo>
                      <a:pt x="231" y="86"/>
                      <a:pt x="231" y="86"/>
                      <a:pt x="231" y="86"/>
                    </a:cubicBezTo>
                    <a:cubicBezTo>
                      <a:pt x="238" y="90"/>
                      <a:pt x="238" y="99"/>
                      <a:pt x="232" y="104"/>
                    </a:cubicBezTo>
                    <a:cubicBezTo>
                      <a:pt x="227" y="108"/>
                      <a:pt x="220" y="109"/>
                      <a:pt x="214" y="105"/>
                    </a:cubicBezTo>
                    <a:cubicBezTo>
                      <a:pt x="211" y="103"/>
                      <a:pt x="208" y="103"/>
                      <a:pt x="205" y="105"/>
                    </a:cubicBezTo>
                    <a:cubicBezTo>
                      <a:pt x="207" y="103"/>
                      <a:pt x="208" y="102"/>
                      <a:pt x="210" y="101"/>
                    </a:cubicBezTo>
                    <a:cubicBezTo>
                      <a:pt x="208" y="93"/>
                      <a:pt x="208" y="92"/>
                      <a:pt x="203" y="93"/>
                    </a:cubicBezTo>
                    <a:cubicBezTo>
                      <a:pt x="204" y="91"/>
                      <a:pt x="204" y="89"/>
                      <a:pt x="205" y="86"/>
                    </a:cubicBezTo>
                    <a:cubicBezTo>
                      <a:pt x="206" y="88"/>
                      <a:pt x="207" y="91"/>
                      <a:pt x="209" y="93"/>
                    </a:cubicBezTo>
                    <a:cubicBezTo>
                      <a:pt x="211" y="89"/>
                      <a:pt x="212" y="85"/>
                      <a:pt x="214" y="81"/>
                    </a:cubicBezTo>
                    <a:cubicBezTo>
                      <a:pt x="216" y="76"/>
                      <a:pt x="215" y="73"/>
                      <a:pt x="211" y="71"/>
                    </a:cubicBezTo>
                    <a:cubicBezTo>
                      <a:pt x="207" y="69"/>
                      <a:pt x="204" y="70"/>
                      <a:pt x="202" y="75"/>
                    </a:cubicBezTo>
                    <a:cubicBezTo>
                      <a:pt x="201" y="75"/>
                      <a:pt x="201" y="75"/>
                      <a:pt x="201" y="75"/>
                    </a:cubicBezTo>
                    <a:cubicBezTo>
                      <a:pt x="202" y="73"/>
                      <a:pt x="203" y="70"/>
                      <a:pt x="205" y="69"/>
                    </a:cubicBezTo>
                    <a:cubicBezTo>
                      <a:pt x="208" y="68"/>
                      <a:pt x="212" y="68"/>
                      <a:pt x="214" y="70"/>
                    </a:cubicBezTo>
                    <a:cubicBezTo>
                      <a:pt x="216" y="72"/>
                      <a:pt x="216" y="77"/>
                      <a:pt x="217" y="80"/>
                    </a:cubicBezTo>
                    <a:cubicBezTo>
                      <a:pt x="220" y="79"/>
                      <a:pt x="223" y="77"/>
                      <a:pt x="228" y="76"/>
                    </a:cubicBezTo>
                    <a:cubicBezTo>
                      <a:pt x="221" y="72"/>
                      <a:pt x="219" y="66"/>
                      <a:pt x="218" y="59"/>
                    </a:cubicBezTo>
                    <a:cubicBezTo>
                      <a:pt x="218" y="57"/>
                      <a:pt x="215" y="53"/>
                      <a:pt x="213" y="52"/>
                    </a:cubicBezTo>
                    <a:cubicBezTo>
                      <a:pt x="208" y="50"/>
                      <a:pt x="205" y="53"/>
                      <a:pt x="202" y="57"/>
                    </a:cubicBezTo>
                    <a:cubicBezTo>
                      <a:pt x="203" y="54"/>
                      <a:pt x="204" y="52"/>
                      <a:pt x="206" y="49"/>
                    </a:cubicBezTo>
                    <a:cubicBezTo>
                      <a:pt x="203" y="49"/>
                      <a:pt x="200" y="49"/>
                      <a:pt x="197" y="49"/>
                    </a:cubicBezTo>
                    <a:cubicBezTo>
                      <a:pt x="197" y="53"/>
                      <a:pt x="203" y="55"/>
                      <a:pt x="199" y="59"/>
                    </a:cubicBezTo>
                    <a:close/>
                    <a:moveTo>
                      <a:pt x="256" y="64"/>
                    </a:moveTo>
                    <a:cubicBezTo>
                      <a:pt x="256" y="64"/>
                      <a:pt x="256" y="64"/>
                      <a:pt x="256" y="64"/>
                    </a:cubicBezTo>
                    <a:cubicBezTo>
                      <a:pt x="259" y="59"/>
                      <a:pt x="264" y="58"/>
                      <a:pt x="268" y="61"/>
                    </a:cubicBezTo>
                    <a:cubicBezTo>
                      <a:pt x="271" y="65"/>
                      <a:pt x="272" y="71"/>
                      <a:pt x="268" y="75"/>
                    </a:cubicBezTo>
                    <a:cubicBezTo>
                      <a:pt x="264" y="79"/>
                      <a:pt x="253" y="79"/>
                      <a:pt x="248" y="75"/>
                    </a:cubicBezTo>
                    <a:cubicBezTo>
                      <a:pt x="243" y="71"/>
                      <a:pt x="241" y="64"/>
                      <a:pt x="245" y="58"/>
                    </a:cubicBezTo>
                    <a:cubicBezTo>
                      <a:pt x="247" y="55"/>
                      <a:pt x="250" y="52"/>
                      <a:pt x="252" y="50"/>
                    </a:cubicBezTo>
                    <a:cubicBezTo>
                      <a:pt x="241" y="39"/>
                      <a:pt x="241" y="33"/>
                      <a:pt x="253" y="19"/>
                    </a:cubicBezTo>
                    <a:cubicBezTo>
                      <a:pt x="237" y="26"/>
                      <a:pt x="228" y="41"/>
                      <a:pt x="215" y="50"/>
                    </a:cubicBezTo>
                    <a:cubicBezTo>
                      <a:pt x="217" y="52"/>
                      <a:pt x="218" y="55"/>
                      <a:pt x="219" y="57"/>
                    </a:cubicBezTo>
                    <a:cubicBezTo>
                      <a:pt x="225" y="51"/>
                      <a:pt x="229" y="49"/>
                      <a:pt x="234" y="50"/>
                    </a:cubicBezTo>
                    <a:cubicBezTo>
                      <a:pt x="239" y="52"/>
                      <a:pt x="242" y="57"/>
                      <a:pt x="240" y="63"/>
                    </a:cubicBezTo>
                    <a:cubicBezTo>
                      <a:pt x="239" y="67"/>
                      <a:pt x="234" y="70"/>
                      <a:pt x="230" y="68"/>
                    </a:cubicBezTo>
                    <a:cubicBezTo>
                      <a:pt x="227" y="66"/>
                      <a:pt x="225" y="63"/>
                      <a:pt x="225" y="61"/>
                    </a:cubicBezTo>
                    <a:cubicBezTo>
                      <a:pt x="224" y="58"/>
                      <a:pt x="226" y="56"/>
                      <a:pt x="228" y="55"/>
                    </a:cubicBezTo>
                    <a:cubicBezTo>
                      <a:pt x="228" y="58"/>
                      <a:pt x="226" y="60"/>
                      <a:pt x="227" y="62"/>
                    </a:cubicBezTo>
                    <a:cubicBezTo>
                      <a:pt x="228" y="64"/>
                      <a:pt x="232" y="66"/>
                      <a:pt x="233" y="65"/>
                    </a:cubicBezTo>
                    <a:cubicBezTo>
                      <a:pt x="236" y="65"/>
                      <a:pt x="239" y="62"/>
                      <a:pt x="239" y="60"/>
                    </a:cubicBezTo>
                    <a:cubicBezTo>
                      <a:pt x="239" y="58"/>
                      <a:pt x="237" y="54"/>
                      <a:pt x="234" y="53"/>
                    </a:cubicBezTo>
                    <a:cubicBezTo>
                      <a:pt x="231" y="51"/>
                      <a:pt x="224" y="53"/>
                      <a:pt x="222" y="57"/>
                    </a:cubicBezTo>
                    <a:cubicBezTo>
                      <a:pt x="219" y="61"/>
                      <a:pt x="219" y="65"/>
                      <a:pt x="222" y="69"/>
                    </a:cubicBezTo>
                    <a:cubicBezTo>
                      <a:pt x="224" y="71"/>
                      <a:pt x="228" y="74"/>
                      <a:pt x="231" y="75"/>
                    </a:cubicBezTo>
                    <a:cubicBezTo>
                      <a:pt x="240" y="78"/>
                      <a:pt x="249" y="80"/>
                      <a:pt x="259" y="82"/>
                    </a:cubicBezTo>
                    <a:cubicBezTo>
                      <a:pt x="270" y="84"/>
                      <a:pt x="280" y="77"/>
                      <a:pt x="279" y="65"/>
                    </a:cubicBezTo>
                    <a:cubicBezTo>
                      <a:pt x="279" y="58"/>
                      <a:pt x="274" y="52"/>
                      <a:pt x="268" y="52"/>
                    </a:cubicBezTo>
                    <a:cubicBezTo>
                      <a:pt x="265" y="52"/>
                      <a:pt x="262" y="52"/>
                      <a:pt x="259" y="51"/>
                    </a:cubicBezTo>
                    <a:cubicBezTo>
                      <a:pt x="254" y="51"/>
                      <a:pt x="251" y="53"/>
                      <a:pt x="249" y="57"/>
                    </a:cubicBezTo>
                    <a:cubicBezTo>
                      <a:pt x="246" y="63"/>
                      <a:pt x="246" y="68"/>
                      <a:pt x="249" y="73"/>
                    </a:cubicBezTo>
                    <a:cubicBezTo>
                      <a:pt x="252" y="77"/>
                      <a:pt x="257" y="77"/>
                      <a:pt x="261" y="76"/>
                    </a:cubicBezTo>
                    <a:cubicBezTo>
                      <a:pt x="265" y="75"/>
                      <a:pt x="268" y="72"/>
                      <a:pt x="268" y="68"/>
                    </a:cubicBezTo>
                    <a:cubicBezTo>
                      <a:pt x="268" y="66"/>
                      <a:pt x="267" y="63"/>
                      <a:pt x="266" y="62"/>
                    </a:cubicBezTo>
                    <a:cubicBezTo>
                      <a:pt x="262" y="60"/>
                      <a:pt x="259" y="62"/>
                      <a:pt x="256" y="64"/>
                    </a:cubicBezTo>
                    <a:close/>
                    <a:moveTo>
                      <a:pt x="187" y="50"/>
                    </a:moveTo>
                    <a:cubicBezTo>
                      <a:pt x="175" y="40"/>
                      <a:pt x="166" y="26"/>
                      <a:pt x="150" y="19"/>
                    </a:cubicBezTo>
                    <a:cubicBezTo>
                      <a:pt x="162" y="35"/>
                      <a:pt x="162" y="41"/>
                      <a:pt x="150" y="50"/>
                    </a:cubicBezTo>
                    <a:cubicBezTo>
                      <a:pt x="152" y="52"/>
                      <a:pt x="154" y="54"/>
                      <a:pt x="156" y="56"/>
                    </a:cubicBezTo>
                    <a:cubicBezTo>
                      <a:pt x="161" y="62"/>
                      <a:pt x="160" y="70"/>
                      <a:pt x="155" y="74"/>
                    </a:cubicBezTo>
                    <a:cubicBezTo>
                      <a:pt x="150" y="79"/>
                      <a:pt x="139" y="80"/>
                      <a:pt x="135" y="75"/>
                    </a:cubicBezTo>
                    <a:cubicBezTo>
                      <a:pt x="133" y="73"/>
                      <a:pt x="131" y="70"/>
                      <a:pt x="131" y="67"/>
                    </a:cubicBezTo>
                    <a:cubicBezTo>
                      <a:pt x="131" y="64"/>
                      <a:pt x="134" y="60"/>
                      <a:pt x="138" y="60"/>
                    </a:cubicBezTo>
                    <a:cubicBezTo>
                      <a:pt x="142" y="59"/>
                      <a:pt x="145" y="60"/>
                      <a:pt x="146" y="64"/>
                    </a:cubicBezTo>
                    <a:cubicBezTo>
                      <a:pt x="147" y="66"/>
                      <a:pt x="146" y="69"/>
                      <a:pt x="145" y="70"/>
                    </a:cubicBezTo>
                    <a:cubicBezTo>
                      <a:pt x="143" y="72"/>
                      <a:pt x="141" y="70"/>
                      <a:pt x="140" y="68"/>
                    </a:cubicBezTo>
                    <a:cubicBezTo>
                      <a:pt x="139" y="67"/>
                      <a:pt x="139" y="66"/>
                      <a:pt x="138" y="65"/>
                    </a:cubicBezTo>
                    <a:cubicBezTo>
                      <a:pt x="139" y="65"/>
                      <a:pt x="139" y="65"/>
                      <a:pt x="139" y="64"/>
                    </a:cubicBezTo>
                    <a:cubicBezTo>
                      <a:pt x="141" y="65"/>
                      <a:pt x="143" y="66"/>
                      <a:pt x="145" y="67"/>
                    </a:cubicBezTo>
                    <a:cubicBezTo>
                      <a:pt x="145" y="66"/>
                      <a:pt x="146" y="65"/>
                      <a:pt x="145" y="65"/>
                    </a:cubicBezTo>
                    <a:cubicBezTo>
                      <a:pt x="143" y="63"/>
                      <a:pt x="141" y="61"/>
                      <a:pt x="139" y="62"/>
                    </a:cubicBezTo>
                    <a:cubicBezTo>
                      <a:pt x="137" y="62"/>
                      <a:pt x="135" y="65"/>
                      <a:pt x="134" y="67"/>
                    </a:cubicBezTo>
                    <a:cubicBezTo>
                      <a:pt x="133" y="71"/>
                      <a:pt x="137" y="76"/>
                      <a:pt x="142" y="76"/>
                    </a:cubicBezTo>
                    <a:cubicBezTo>
                      <a:pt x="146" y="77"/>
                      <a:pt x="151" y="76"/>
                      <a:pt x="153" y="72"/>
                    </a:cubicBezTo>
                    <a:cubicBezTo>
                      <a:pt x="156" y="67"/>
                      <a:pt x="156" y="62"/>
                      <a:pt x="153" y="57"/>
                    </a:cubicBezTo>
                    <a:cubicBezTo>
                      <a:pt x="151" y="53"/>
                      <a:pt x="147" y="51"/>
                      <a:pt x="142" y="52"/>
                    </a:cubicBezTo>
                    <a:cubicBezTo>
                      <a:pt x="141" y="52"/>
                      <a:pt x="139" y="52"/>
                      <a:pt x="137" y="52"/>
                    </a:cubicBezTo>
                    <a:cubicBezTo>
                      <a:pt x="130" y="51"/>
                      <a:pt x="123" y="56"/>
                      <a:pt x="122" y="63"/>
                    </a:cubicBezTo>
                    <a:cubicBezTo>
                      <a:pt x="121" y="76"/>
                      <a:pt x="131" y="84"/>
                      <a:pt x="143" y="82"/>
                    </a:cubicBezTo>
                    <a:cubicBezTo>
                      <a:pt x="152" y="80"/>
                      <a:pt x="162" y="78"/>
                      <a:pt x="171" y="75"/>
                    </a:cubicBezTo>
                    <a:cubicBezTo>
                      <a:pt x="174" y="74"/>
                      <a:pt x="177" y="72"/>
                      <a:pt x="179" y="70"/>
                    </a:cubicBezTo>
                    <a:cubicBezTo>
                      <a:pt x="182" y="66"/>
                      <a:pt x="183" y="62"/>
                      <a:pt x="181" y="58"/>
                    </a:cubicBezTo>
                    <a:cubicBezTo>
                      <a:pt x="179" y="54"/>
                      <a:pt x="173" y="52"/>
                      <a:pt x="169" y="52"/>
                    </a:cubicBezTo>
                    <a:cubicBezTo>
                      <a:pt x="165" y="53"/>
                      <a:pt x="162" y="57"/>
                      <a:pt x="163" y="60"/>
                    </a:cubicBezTo>
                    <a:cubicBezTo>
                      <a:pt x="163" y="64"/>
                      <a:pt x="167" y="66"/>
                      <a:pt x="170" y="66"/>
                    </a:cubicBezTo>
                    <a:cubicBezTo>
                      <a:pt x="174" y="65"/>
                      <a:pt x="175" y="63"/>
                      <a:pt x="175" y="60"/>
                    </a:cubicBezTo>
                    <a:cubicBezTo>
                      <a:pt x="175" y="57"/>
                      <a:pt x="173" y="56"/>
                      <a:pt x="170" y="56"/>
                    </a:cubicBezTo>
                    <a:cubicBezTo>
                      <a:pt x="170" y="58"/>
                      <a:pt x="170" y="60"/>
                      <a:pt x="170" y="62"/>
                    </a:cubicBezTo>
                    <a:cubicBezTo>
                      <a:pt x="170" y="62"/>
                      <a:pt x="169" y="62"/>
                      <a:pt x="169" y="62"/>
                    </a:cubicBezTo>
                    <a:cubicBezTo>
                      <a:pt x="169" y="60"/>
                      <a:pt x="168" y="58"/>
                      <a:pt x="169" y="56"/>
                    </a:cubicBezTo>
                    <a:cubicBezTo>
                      <a:pt x="169" y="55"/>
                      <a:pt x="172" y="55"/>
                      <a:pt x="172" y="55"/>
                    </a:cubicBezTo>
                    <a:cubicBezTo>
                      <a:pt x="174" y="56"/>
                      <a:pt x="176" y="58"/>
                      <a:pt x="177" y="60"/>
                    </a:cubicBezTo>
                    <a:cubicBezTo>
                      <a:pt x="178" y="64"/>
                      <a:pt x="175" y="68"/>
                      <a:pt x="170" y="68"/>
                    </a:cubicBezTo>
                    <a:cubicBezTo>
                      <a:pt x="166" y="69"/>
                      <a:pt x="162" y="66"/>
                      <a:pt x="162" y="61"/>
                    </a:cubicBezTo>
                    <a:cubicBezTo>
                      <a:pt x="161" y="56"/>
                      <a:pt x="163" y="51"/>
                      <a:pt x="168" y="50"/>
                    </a:cubicBezTo>
                    <a:cubicBezTo>
                      <a:pt x="175" y="49"/>
                      <a:pt x="179" y="53"/>
                      <a:pt x="182" y="57"/>
                    </a:cubicBezTo>
                    <a:cubicBezTo>
                      <a:pt x="184" y="55"/>
                      <a:pt x="185" y="52"/>
                      <a:pt x="187" y="50"/>
                    </a:cubicBezTo>
                    <a:close/>
                    <a:moveTo>
                      <a:pt x="201" y="30"/>
                    </a:moveTo>
                    <a:cubicBezTo>
                      <a:pt x="197" y="34"/>
                      <a:pt x="197" y="39"/>
                      <a:pt x="202" y="43"/>
                    </a:cubicBezTo>
                    <a:cubicBezTo>
                      <a:pt x="206" y="38"/>
                      <a:pt x="206" y="34"/>
                      <a:pt x="201" y="3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69" name="Freeform 15"/>
              <p:cNvSpPr/>
              <p:nvPr/>
            </p:nvSpPr>
            <p:spPr bwMode="auto">
              <a:xfrm>
                <a:off x="3565763" y="5327913"/>
                <a:ext cx="131763" cy="155575"/>
              </a:xfrm>
              <a:custGeom>
                <a:avLst/>
                <a:gdLst>
                  <a:gd name="T0" fmla="*/ 17 w 35"/>
                  <a:gd name="T1" fmla="*/ 11 h 41"/>
                  <a:gd name="T2" fmla="*/ 20 w 35"/>
                  <a:gd name="T3" fmla="*/ 12 h 41"/>
                  <a:gd name="T4" fmla="*/ 22 w 35"/>
                  <a:gd name="T5" fmla="*/ 3 h 41"/>
                  <a:gd name="T6" fmla="*/ 28 w 35"/>
                  <a:gd name="T7" fmla="*/ 0 h 41"/>
                  <a:gd name="T8" fmla="*/ 35 w 35"/>
                  <a:gd name="T9" fmla="*/ 7 h 41"/>
                  <a:gd name="T10" fmla="*/ 30 w 35"/>
                  <a:gd name="T11" fmla="*/ 2 h 41"/>
                  <a:gd name="T12" fmla="*/ 23 w 35"/>
                  <a:gd name="T13" fmla="*/ 5 h 41"/>
                  <a:gd name="T14" fmla="*/ 23 w 35"/>
                  <a:gd name="T15" fmla="*/ 13 h 41"/>
                  <a:gd name="T16" fmla="*/ 28 w 35"/>
                  <a:gd name="T17" fmla="*/ 25 h 41"/>
                  <a:gd name="T18" fmla="*/ 32 w 35"/>
                  <a:gd name="T19" fmla="*/ 18 h 41"/>
                  <a:gd name="T20" fmla="*/ 33 w 35"/>
                  <a:gd name="T21" fmla="*/ 24 h 41"/>
                  <a:gd name="T22" fmla="*/ 27 w 35"/>
                  <a:gd name="T23" fmla="*/ 32 h 41"/>
                  <a:gd name="T24" fmla="*/ 34 w 35"/>
                  <a:gd name="T25" fmla="*/ 39 h 41"/>
                  <a:gd name="T26" fmla="*/ 22 w 35"/>
                  <a:gd name="T27" fmla="*/ 38 h 41"/>
                  <a:gd name="T28" fmla="*/ 6 w 35"/>
                  <a:gd name="T29" fmla="*/ 37 h 41"/>
                  <a:gd name="T30" fmla="*/ 1 w 35"/>
                  <a:gd name="T31" fmla="*/ 26 h 41"/>
                  <a:gd name="T32" fmla="*/ 17 w 35"/>
                  <a:gd name="T33" fmla="*/ 17 h 41"/>
                  <a:gd name="T34" fmla="*/ 21 w 35"/>
                  <a:gd name="T35" fmla="*/ 26 h 41"/>
                  <a:gd name="T36" fmla="*/ 13 w 35"/>
                  <a:gd name="T37" fmla="*/ 32 h 41"/>
                  <a:gd name="T38" fmla="*/ 7 w 35"/>
                  <a:gd name="T39" fmla="*/ 26 h 41"/>
                  <a:gd name="T40" fmla="*/ 9 w 35"/>
                  <a:gd name="T41" fmla="*/ 23 h 41"/>
                  <a:gd name="T42" fmla="*/ 13 w 35"/>
                  <a:gd name="T43" fmla="*/ 24 h 41"/>
                  <a:gd name="T44" fmla="*/ 15 w 35"/>
                  <a:gd name="T45" fmla="*/ 27 h 41"/>
                  <a:gd name="T46" fmla="*/ 14 w 35"/>
                  <a:gd name="T47" fmla="*/ 28 h 41"/>
                  <a:gd name="T48" fmla="*/ 9 w 35"/>
                  <a:gd name="T49" fmla="*/ 24 h 41"/>
                  <a:gd name="T50" fmla="*/ 8 w 35"/>
                  <a:gd name="T51" fmla="*/ 25 h 41"/>
                  <a:gd name="T52" fmla="*/ 11 w 35"/>
                  <a:gd name="T53" fmla="*/ 30 h 41"/>
                  <a:gd name="T54" fmla="*/ 17 w 35"/>
                  <a:gd name="T55" fmla="*/ 27 h 41"/>
                  <a:gd name="T56" fmla="*/ 18 w 35"/>
                  <a:gd name="T57" fmla="*/ 21 h 41"/>
                  <a:gd name="T58" fmla="*/ 6 w 35"/>
                  <a:gd name="T59" fmla="*/ 19 h 41"/>
                  <a:gd name="T60" fmla="*/ 4 w 35"/>
                  <a:gd name="T61" fmla="*/ 31 h 41"/>
                  <a:gd name="T62" fmla="*/ 19 w 35"/>
                  <a:gd name="T63" fmla="*/ 36 h 41"/>
                  <a:gd name="T64" fmla="*/ 25 w 35"/>
                  <a:gd name="T65" fmla="*/ 23 h 41"/>
                  <a:gd name="T66" fmla="*/ 17 w 35"/>
                  <a:gd name="T6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1">
                    <a:moveTo>
                      <a:pt x="17" y="11"/>
                    </a:moveTo>
                    <a:cubicBezTo>
                      <a:pt x="18" y="12"/>
                      <a:pt x="19" y="12"/>
                      <a:pt x="20" y="12"/>
                    </a:cubicBezTo>
                    <a:cubicBezTo>
                      <a:pt x="21" y="9"/>
                      <a:pt x="21" y="5"/>
                      <a:pt x="22" y="3"/>
                    </a:cubicBezTo>
                    <a:cubicBezTo>
                      <a:pt x="23" y="1"/>
                      <a:pt x="26" y="0"/>
                      <a:pt x="28" y="0"/>
                    </a:cubicBezTo>
                    <a:cubicBezTo>
                      <a:pt x="33" y="0"/>
                      <a:pt x="35" y="3"/>
                      <a:pt x="35" y="7"/>
                    </a:cubicBezTo>
                    <a:cubicBezTo>
                      <a:pt x="34" y="6"/>
                      <a:pt x="32" y="3"/>
                      <a:pt x="30" y="2"/>
                    </a:cubicBezTo>
                    <a:cubicBezTo>
                      <a:pt x="28" y="2"/>
                      <a:pt x="24" y="3"/>
                      <a:pt x="23" y="5"/>
                    </a:cubicBezTo>
                    <a:cubicBezTo>
                      <a:pt x="22" y="7"/>
                      <a:pt x="23" y="10"/>
                      <a:pt x="23" y="13"/>
                    </a:cubicBezTo>
                    <a:cubicBezTo>
                      <a:pt x="24" y="17"/>
                      <a:pt x="26" y="20"/>
                      <a:pt x="28" y="25"/>
                    </a:cubicBezTo>
                    <a:cubicBezTo>
                      <a:pt x="29" y="23"/>
                      <a:pt x="31" y="20"/>
                      <a:pt x="32" y="18"/>
                    </a:cubicBezTo>
                    <a:cubicBezTo>
                      <a:pt x="32" y="20"/>
                      <a:pt x="33" y="22"/>
                      <a:pt x="33" y="24"/>
                    </a:cubicBezTo>
                    <a:cubicBezTo>
                      <a:pt x="27" y="24"/>
                      <a:pt x="28" y="29"/>
                      <a:pt x="27" y="32"/>
                    </a:cubicBezTo>
                    <a:cubicBezTo>
                      <a:pt x="30" y="35"/>
                      <a:pt x="32" y="37"/>
                      <a:pt x="34" y="39"/>
                    </a:cubicBezTo>
                    <a:cubicBezTo>
                      <a:pt x="29" y="35"/>
                      <a:pt x="28" y="34"/>
                      <a:pt x="22" y="38"/>
                    </a:cubicBezTo>
                    <a:cubicBezTo>
                      <a:pt x="17" y="41"/>
                      <a:pt x="11" y="40"/>
                      <a:pt x="6" y="37"/>
                    </a:cubicBezTo>
                    <a:cubicBezTo>
                      <a:pt x="2" y="35"/>
                      <a:pt x="0" y="31"/>
                      <a:pt x="1" y="26"/>
                    </a:cubicBezTo>
                    <a:cubicBezTo>
                      <a:pt x="1" y="18"/>
                      <a:pt x="10" y="13"/>
                      <a:pt x="17" y="17"/>
                    </a:cubicBezTo>
                    <a:cubicBezTo>
                      <a:pt x="20" y="19"/>
                      <a:pt x="22" y="22"/>
                      <a:pt x="21" y="26"/>
                    </a:cubicBezTo>
                    <a:cubicBezTo>
                      <a:pt x="20" y="29"/>
                      <a:pt x="17" y="31"/>
                      <a:pt x="13" y="32"/>
                    </a:cubicBezTo>
                    <a:cubicBezTo>
                      <a:pt x="10" y="33"/>
                      <a:pt x="6" y="29"/>
                      <a:pt x="7" y="26"/>
                    </a:cubicBezTo>
                    <a:cubicBezTo>
                      <a:pt x="7" y="24"/>
                      <a:pt x="8" y="23"/>
                      <a:pt x="9" y="23"/>
                    </a:cubicBezTo>
                    <a:cubicBezTo>
                      <a:pt x="10" y="22"/>
                      <a:pt x="12" y="23"/>
                      <a:pt x="13" y="24"/>
                    </a:cubicBezTo>
                    <a:cubicBezTo>
                      <a:pt x="14" y="24"/>
                      <a:pt x="14" y="26"/>
                      <a:pt x="15" y="27"/>
                    </a:cubicBezTo>
                    <a:cubicBezTo>
                      <a:pt x="15" y="27"/>
                      <a:pt x="14" y="28"/>
                      <a:pt x="14" y="28"/>
                    </a:cubicBezTo>
                    <a:cubicBezTo>
                      <a:pt x="12" y="27"/>
                      <a:pt x="10" y="25"/>
                      <a:pt x="9" y="24"/>
                    </a:cubicBezTo>
                    <a:cubicBezTo>
                      <a:pt x="8" y="24"/>
                      <a:pt x="8" y="25"/>
                      <a:pt x="8" y="25"/>
                    </a:cubicBezTo>
                    <a:cubicBezTo>
                      <a:pt x="9" y="27"/>
                      <a:pt x="10" y="29"/>
                      <a:pt x="11" y="30"/>
                    </a:cubicBezTo>
                    <a:cubicBezTo>
                      <a:pt x="13" y="30"/>
                      <a:pt x="16" y="29"/>
                      <a:pt x="17" y="27"/>
                    </a:cubicBezTo>
                    <a:cubicBezTo>
                      <a:pt x="18" y="26"/>
                      <a:pt x="18" y="23"/>
                      <a:pt x="18" y="21"/>
                    </a:cubicBezTo>
                    <a:cubicBezTo>
                      <a:pt x="15" y="17"/>
                      <a:pt x="9" y="16"/>
                      <a:pt x="6" y="19"/>
                    </a:cubicBezTo>
                    <a:cubicBezTo>
                      <a:pt x="2" y="21"/>
                      <a:pt x="1" y="27"/>
                      <a:pt x="4" y="31"/>
                    </a:cubicBezTo>
                    <a:cubicBezTo>
                      <a:pt x="7" y="36"/>
                      <a:pt x="14" y="39"/>
                      <a:pt x="19" y="36"/>
                    </a:cubicBezTo>
                    <a:cubicBezTo>
                      <a:pt x="25" y="34"/>
                      <a:pt x="28" y="29"/>
                      <a:pt x="25" y="23"/>
                    </a:cubicBezTo>
                    <a:cubicBezTo>
                      <a:pt x="23" y="19"/>
                      <a:pt x="20" y="15"/>
                      <a:pt x="17" y="11"/>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70" name="Freeform 16"/>
              <p:cNvSpPr/>
              <p:nvPr/>
            </p:nvSpPr>
            <p:spPr bwMode="auto">
              <a:xfrm>
                <a:off x="4227750" y="5089788"/>
                <a:ext cx="177800" cy="150813"/>
              </a:xfrm>
              <a:custGeom>
                <a:avLst/>
                <a:gdLst>
                  <a:gd name="T0" fmla="*/ 47 w 47"/>
                  <a:gd name="T1" fmla="*/ 2 h 40"/>
                  <a:gd name="T2" fmla="*/ 15 w 47"/>
                  <a:gd name="T3" fmla="*/ 24 h 40"/>
                  <a:gd name="T4" fmla="*/ 1 w 47"/>
                  <a:gd name="T5" fmla="*/ 40 h 40"/>
                  <a:gd name="T6" fmla="*/ 0 w 47"/>
                  <a:gd name="T7" fmla="*/ 39 h 40"/>
                  <a:gd name="T8" fmla="*/ 25 w 47"/>
                  <a:gd name="T9" fmla="*/ 9 h 40"/>
                  <a:gd name="T10" fmla="*/ 47 w 47"/>
                  <a:gd name="T11" fmla="*/ 2 h 40"/>
                </a:gdLst>
                <a:ahLst/>
                <a:cxnLst>
                  <a:cxn ang="0">
                    <a:pos x="T0" y="T1"/>
                  </a:cxn>
                  <a:cxn ang="0">
                    <a:pos x="T2" y="T3"/>
                  </a:cxn>
                  <a:cxn ang="0">
                    <a:pos x="T4" y="T5"/>
                  </a:cxn>
                  <a:cxn ang="0">
                    <a:pos x="T6" y="T7"/>
                  </a:cxn>
                  <a:cxn ang="0">
                    <a:pos x="T8" y="T9"/>
                  </a:cxn>
                  <a:cxn ang="0">
                    <a:pos x="T10" y="T11"/>
                  </a:cxn>
                </a:cxnLst>
                <a:rect l="0" t="0" r="r" b="b"/>
                <a:pathLst>
                  <a:path w="47" h="40">
                    <a:moveTo>
                      <a:pt x="47" y="2"/>
                    </a:moveTo>
                    <a:cubicBezTo>
                      <a:pt x="31" y="4"/>
                      <a:pt x="23" y="14"/>
                      <a:pt x="15" y="24"/>
                    </a:cubicBezTo>
                    <a:cubicBezTo>
                      <a:pt x="10" y="30"/>
                      <a:pt x="6" y="35"/>
                      <a:pt x="1" y="40"/>
                    </a:cubicBezTo>
                    <a:cubicBezTo>
                      <a:pt x="1" y="40"/>
                      <a:pt x="0" y="40"/>
                      <a:pt x="0" y="39"/>
                    </a:cubicBezTo>
                    <a:cubicBezTo>
                      <a:pt x="8" y="29"/>
                      <a:pt x="16" y="18"/>
                      <a:pt x="25" y="9"/>
                    </a:cubicBezTo>
                    <a:cubicBezTo>
                      <a:pt x="31" y="1"/>
                      <a:pt x="37" y="0"/>
                      <a:pt x="47" y="2"/>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71" name="Freeform 17"/>
              <p:cNvSpPr/>
              <p:nvPr/>
            </p:nvSpPr>
            <p:spPr bwMode="auto">
              <a:xfrm>
                <a:off x="3002200" y="5089788"/>
                <a:ext cx="173038" cy="150813"/>
              </a:xfrm>
              <a:custGeom>
                <a:avLst/>
                <a:gdLst>
                  <a:gd name="T0" fmla="*/ 46 w 46"/>
                  <a:gd name="T1" fmla="*/ 40 h 40"/>
                  <a:gd name="T2" fmla="*/ 31 w 46"/>
                  <a:gd name="T3" fmla="*/ 24 h 40"/>
                  <a:gd name="T4" fmla="*/ 22 w 46"/>
                  <a:gd name="T5" fmla="*/ 13 h 40"/>
                  <a:gd name="T6" fmla="*/ 0 w 46"/>
                  <a:gd name="T7" fmla="*/ 2 h 40"/>
                  <a:gd name="T8" fmla="*/ 20 w 46"/>
                  <a:gd name="T9" fmla="*/ 8 h 40"/>
                  <a:gd name="T10" fmla="*/ 36 w 46"/>
                  <a:gd name="T11" fmla="*/ 26 h 40"/>
                  <a:gd name="T12" fmla="*/ 46 w 46"/>
                  <a:gd name="T13" fmla="*/ 39 h 40"/>
                  <a:gd name="T14" fmla="*/ 46 w 46"/>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0">
                    <a:moveTo>
                      <a:pt x="46" y="40"/>
                    </a:moveTo>
                    <a:cubicBezTo>
                      <a:pt x="41" y="35"/>
                      <a:pt x="36" y="29"/>
                      <a:pt x="31" y="24"/>
                    </a:cubicBezTo>
                    <a:cubicBezTo>
                      <a:pt x="28" y="20"/>
                      <a:pt x="25" y="16"/>
                      <a:pt x="22" y="13"/>
                    </a:cubicBezTo>
                    <a:cubicBezTo>
                      <a:pt x="16" y="7"/>
                      <a:pt x="9" y="3"/>
                      <a:pt x="0" y="2"/>
                    </a:cubicBezTo>
                    <a:cubicBezTo>
                      <a:pt x="8" y="0"/>
                      <a:pt x="15" y="2"/>
                      <a:pt x="20" y="8"/>
                    </a:cubicBezTo>
                    <a:cubicBezTo>
                      <a:pt x="26" y="14"/>
                      <a:pt x="31" y="20"/>
                      <a:pt x="36" y="26"/>
                    </a:cubicBezTo>
                    <a:cubicBezTo>
                      <a:pt x="39" y="31"/>
                      <a:pt x="43" y="35"/>
                      <a:pt x="46" y="39"/>
                    </a:cubicBezTo>
                    <a:cubicBezTo>
                      <a:pt x="46" y="40"/>
                      <a:pt x="46" y="40"/>
                      <a:pt x="46" y="4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72" name="Freeform 18"/>
              <p:cNvSpPr/>
              <p:nvPr/>
            </p:nvSpPr>
            <p:spPr bwMode="auto">
              <a:xfrm>
                <a:off x="3892788" y="5105663"/>
                <a:ext cx="192088" cy="93663"/>
              </a:xfrm>
              <a:custGeom>
                <a:avLst/>
                <a:gdLst>
                  <a:gd name="T0" fmla="*/ 0 w 51"/>
                  <a:gd name="T1" fmla="*/ 25 h 25"/>
                  <a:gd name="T2" fmla="*/ 7 w 51"/>
                  <a:gd name="T3" fmla="*/ 11 h 25"/>
                  <a:gd name="T4" fmla="*/ 34 w 51"/>
                  <a:gd name="T5" fmla="*/ 1 h 25"/>
                  <a:gd name="T6" fmla="*/ 51 w 51"/>
                  <a:gd name="T7" fmla="*/ 1 h 25"/>
                  <a:gd name="T8" fmla="*/ 33 w 51"/>
                  <a:gd name="T9" fmla="*/ 4 h 25"/>
                  <a:gd name="T10" fmla="*/ 16 w 51"/>
                  <a:gd name="T11" fmla="*/ 9 h 25"/>
                  <a:gd name="T12" fmla="*/ 0 w 51"/>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51" h="25">
                    <a:moveTo>
                      <a:pt x="0" y="25"/>
                    </a:moveTo>
                    <a:cubicBezTo>
                      <a:pt x="0" y="19"/>
                      <a:pt x="3" y="15"/>
                      <a:pt x="7" y="11"/>
                    </a:cubicBezTo>
                    <a:cubicBezTo>
                      <a:pt x="15" y="5"/>
                      <a:pt x="25" y="3"/>
                      <a:pt x="34" y="1"/>
                    </a:cubicBezTo>
                    <a:cubicBezTo>
                      <a:pt x="40" y="1"/>
                      <a:pt x="45" y="0"/>
                      <a:pt x="51" y="1"/>
                    </a:cubicBezTo>
                    <a:cubicBezTo>
                      <a:pt x="45" y="2"/>
                      <a:pt x="39" y="3"/>
                      <a:pt x="33" y="4"/>
                    </a:cubicBezTo>
                    <a:cubicBezTo>
                      <a:pt x="27" y="5"/>
                      <a:pt x="22" y="7"/>
                      <a:pt x="16" y="9"/>
                    </a:cubicBezTo>
                    <a:cubicBezTo>
                      <a:pt x="9" y="12"/>
                      <a:pt x="4" y="17"/>
                      <a:pt x="0" y="2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73" name="Freeform 19"/>
              <p:cNvSpPr/>
              <p:nvPr/>
            </p:nvSpPr>
            <p:spPr bwMode="auto">
              <a:xfrm>
                <a:off x="3321288" y="5105663"/>
                <a:ext cx="188913" cy="93663"/>
              </a:xfrm>
              <a:custGeom>
                <a:avLst/>
                <a:gdLst>
                  <a:gd name="T0" fmla="*/ 0 w 50"/>
                  <a:gd name="T1" fmla="*/ 1 h 25"/>
                  <a:gd name="T2" fmla="*/ 37 w 50"/>
                  <a:gd name="T3" fmla="*/ 7 h 25"/>
                  <a:gd name="T4" fmla="*/ 50 w 50"/>
                  <a:gd name="T5" fmla="*/ 25 h 25"/>
                  <a:gd name="T6" fmla="*/ 12 w 50"/>
                  <a:gd name="T7" fmla="*/ 3 h 25"/>
                  <a:gd name="T8" fmla="*/ 0 w 50"/>
                  <a:gd name="T9" fmla="*/ 1 h 25"/>
                </a:gdLst>
                <a:ahLst/>
                <a:cxnLst>
                  <a:cxn ang="0">
                    <a:pos x="T0" y="T1"/>
                  </a:cxn>
                  <a:cxn ang="0">
                    <a:pos x="T2" y="T3"/>
                  </a:cxn>
                  <a:cxn ang="0">
                    <a:pos x="T4" y="T5"/>
                  </a:cxn>
                  <a:cxn ang="0">
                    <a:pos x="T6" y="T7"/>
                  </a:cxn>
                  <a:cxn ang="0">
                    <a:pos x="T8" y="T9"/>
                  </a:cxn>
                </a:cxnLst>
                <a:rect l="0" t="0" r="r" b="b"/>
                <a:pathLst>
                  <a:path w="50" h="25">
                    <a:moveTo>
                      <a:pt x="0" y="1"/>
                    </a:moveTo>
                    <a:cubicBezTo>
                      <a:pt x="13" y="0"/>
                      <a:pt x="25" y="1"/>
                      <a:pt x="37" y="7"/>
                    </a:cubicBezTo>
                    <a:cubicBezTo>
                      <a:pt x="44" y="11"/>
                      <a:pt x="50" y="16"/>
                      <a:pt x="50" y="25"/>
                    </a:cubicBezTo>
                    <a:cubicBezTo>
                      <a:pt x="43" y="8"/>
                      <a:pt x="28" y="6"/>
                      <a:pt x="12" y="3"/>
                    </a:cubicBezTo>
                    <a:cubicBezTo>
                      <a:pt x="8" y="2"/>
                      <a:pt x="4" y="2"/>
                      <a:pt x="0" y="1"/>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74" name="Freeform 20"/>
              <p:cNvSpPr/>
              <p:nvPr/>
            </p:nvSpPr>
            <p:spPr bwMode="auto">
              <a:xfrm>
                <a:off x="3757850" y="5380301"/>
                <a:ext cx="57150" cy="68263"/>
              </a:xfrm>
              <a:custGeom>
                <a:avLst/>
                <a:gdLst>
                  <a:gd name="T0" fmla="*/ 15 w 15"/>
                  <a:gd name="T1" fmla="*/ 4 h 18"/>
                  <a:gd name="T2" fmla="*/ 5 w 15"/>
                  <a:gd name="T3" fmla="*/ 5 h 18"/>
                  <a:gd name="T4" fmla="*/ 3 w 15"/>
                  <a:gd name="T5" fmla="*/ 11 h 18"/>
                  <a:gd name="T6" fmla="*/ 8 w 15"/>
                  <a:gd name="T7" fmla="*/ 16 h 18"/>
                  <a:gd name="T8" fmla="*/ 13 w 15"/>
                  <a:gd name="T9" fmla="*/ 11 h 18"/>
                  <a:gd name="T10" fmla="*/ 13 w 15"/>
                  <a:gd name="T11" fmla="*/ 10 h 18"/>
                  <a:gd name="T12" fmla="*/ 15 w 15"/>
                  <a:gd name="T13" fmla="*/ 11 h 18"/>
                  <a:gd name="T14" fmla="*/ 11 w 15"/>
                  <a:gd name="T15" fmla="*/ 17 h 18"/>
                  <a:gd name="T16" fmla="*/ 4 w 15"/>
                  <a:gd name="T17" fmla="*/ 16 h 18"/>
                  <a:gd name="T18" fmla="*/ 0 w 15"/>
                  <a:gd name="T19" fmla="*/ 9 h 18"/>
                  <a:gd name="T20" fmla="*/ 15 w 15"/>
                  <a:gd name="T21" fmla="*/ 4 h 18"/>
                  <a:gd name="T22" fmla="*/ 15 w 15"/>
                  <a:gd name="T2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8">
                    <a:moveTo>
                      <a:pt x="15" y="4"/>
                    </a:moveTo>
                    <a:cubicBezTo>
                      <a:pt x="12" y="4"/>
                      <a:pt x="8" y="4"/>
                      <a:pt x="5" y="5"/>
                    </a:cubicBezTo>
                    <a:cubicBezTo>
                      <a:pt x="4" y="6"/>
                      <a:pt x="2" y="10"/>
                      <a:pt x="3" y="11"/>
                    </a:cubicBezTo>
                    <a:cubicBezTo>
                      <a:pt x="3" y="13"/>
                      <a:pt x="6" y="16"/>
                      <a:pt x="8" y="16"/>
                    </a:cubicBezTo>
                    <a:cubicBezTo>
                      <a:pt x="9" y="16"/>
                      <a:pt x="11" y="13"/>
                      <a:pt x="13" y="11"/>
                    </a:cubicBezTo>
                    <a:cubicBezTo>
                      <a:pt x="13" y="11"/>
                      <a:pt x="13" y="11"/>
                      <a:pt x="13" y="10"/>
                    </a:cubicBezTo>
                    <a:cubicBezTo>
                      <a:pt x="14" y="10"/>
                      <a:pt x="14" y="11"/>
                      <a:pt x="15" y="11"/>
                    </a:cubicBezTo>
                    <a:cubicBezTo>
                      <a:pt x="13" y="13"/>
                      <a:pt x="13" y="16"/>
                      <a:pt x="11" y="17"/>
                    </a:cubicBezTo>
                    <a:cubicBezTo>
                      <a:pt x="9" y="18"/>
                      <a:pt x="5" y="18"/>
                      <a:pt x="4" y="16"/>
                    </a:cubicBezTo>
                    <a:cubicBezTo>
                      <a:pt x="2" y="15"/>
                      <a:pt x="0" y="11"/>
                      <a:pt x="0" y="9"/>
                    </a:cubicBezTo>
                    <a:cubicBezTo>
                      <a:pt x="1" y="2"/>
                      <a:pt x="9" y="0"/>
                      <a:pt x="15" y="4"/>
                    </a:cubicBezTo>
                    <a:cubicBezTo>
                      <a:pt x="15" y="4"/>
                      <a:pt x="15" y="4"/>
                      <a:pt x="15" y="4"/>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75" name="Freeform 21"/>
              <p:cNvSpPr/>
              <p:nvPr/>
            </p:nvSpPr>
            <p:spPr bwMode="auto">
              <a:xfrm>
                <a:off x="3321288" y="5283463"/>
                <a:ext cx="46038" cy="30163"/>
              </a:xfrm>
              <a:custGeom>
                <a:avLst/>
                <a:gdLst>
                  <a:gd name="T0" fmla="*/ 2 w 12"/>
                  <a:gd name="T1" fmla="*/ 2 h 8"/>
                  <a:gd name="T2" fmla="*/ 5 w 12"/>
                  <a:gd name="T3" fmla="*/ 6 h 8"/>
                  <a:gd name="T4" fmla="*/ 10 w 12"/>
                  <a:gd name="T5" fmla="*/ 5 h 8"/>
                  <a:gd name="T6" fmla="*/ 10 w 12"/>
                  <a:gd name="T7" fmla="*/ 3 h 8"/>
                  <a:gd name="T8" fmla="*/ 4 w 12"/>
                  <a:gd name="T9" fmla="*/ 4 h 8"/>
                  <a:gd name="T10" fmla="*/ 6 w 12"/>
                  <a:gd name="T11" fmla="*/ 0 h 8"/>
                  <a:gd name="T12" fmla="*/ 10 w 12"/>
                  <a:gd name="T13" fmla="*/ 1 h 8"/>
                  <a:gd name="T14" fmla="*/ 12 w 12"/>
                  <a:gd name="T15" fmla="*/ 5 h 8"/>
                  <a:gd name="T16" fmla="*/ 5 w 12"/>
                  <a:gd name="T17" fmla="*/ 7 h 8"/>
                  <a:gd name="T18" fmla="*/ 2 w 12"/>
                  <a:gd name="T19" fmla="*/ 2 h 8"/>
                  <a:gd name="T20" fmla="*/ 2 w 12"/>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8">
                    <a:moveTo>
                      <a:pt x="2" y="2"/>
                    </a:moveTo>
                    <a:cubicBezTo>
                      <a:pt x="3" y="4"/>
                      <a:pt x="4" y="6"/>
                      <a:pt x="5" y="6"/>
                    </a:cubicBezTo>
                    <a:cubicBezTo>
                      <a:pt x="6" y="7"/>
                      <a:pt x="8" y="6"/>
                      <a:pt x="10" y="5"/>
                    </a:cubicBezTo>
                    <a:cubicBezTo>
                      <a:pt x="10" y="5"/>
                      <a:pt x="10" y="4"/>
                      <a:pt x="10" y="3"/>
                    </a:cubicBezTo>
                    <a:cubicBezTo>
                      <a:pt x="8" y="3"/>
                      <a:pt x="7" y="4"/>
                      <a:pt x="4" y="4"/>
                    </a:cubicBezTo>
                    <a:cubicBezTo>
                      <a:pt x="5" y="2"/>
                      <a:pt x="5" y="1"/>
                      <a:pt x="6" y="0"/>
                    </a:cubicBezTo>
                    <a:cubicBezTo>
                      <a:pt x="7" y="0"/>
                      <a:pt x="10" y="0"/>
                      <a:pt x="10" y="1"/>
                    </a:cubicBezTo>
                    <a:cubicBezTo>
                      <a:pt x="11" y="2"/>
                      <a:pt x="12" y="5"/>
                      <a:pt x="12" y="5"/>
                    </a:cubicBezTo>
                    <a:cubicBezTo>
                      <a:pt x="10" y="7"/>
                      <a:pt x="7" y="8"/>
                      <a:pt x="5" y="7"/>
                    </a:cubicBezTo>
                    <a:cubicBezTo>
                      <a:pt x="3" y="7"/>
                      <a:pt x="0" y="5"/>
                      <a:pt x="2" y="2"/>
                    </a:cubicBezTo>
                    <a:cubicBezTo>
                      <a:pt x="2" y="2"/>
                      <a:pt x="2" y="2"/>
                      <a:pt x="2" y="2"/>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76" name="Freeform 22"/>
              <p:cNvSpPr/>
              <p:nvPr/>
            </p:nvSpPr>
            <p:spPr bwMode="auto">
              <a:xfrm>
                <a:off x="4032488" y="5278701"/>
                <a:ext cx="41275" cy="34925"/>
              </a:xfrm>
              <a:custGeom>
                <a:avLst/>
                <a:gdLst>
                  <a:gd name="T0" fmla="*/ 11 w 11"/>
                  <a:gd name="T1" fmla="*/ 5 h 9"/>
                  <a:gd name="T2" fmla="*/ 6 w 11"/>
                  <a:gd name="T3" fmla="*/ 9 h 9"/>
                  <a:gd name="T4" fmla="*/ 1 w 11"/>
                  <a:gd name="T5" fmla="*/ 6 h 9"/>
                  <a:gd name="T6" fmla="*/ 2 w 11"/>
                  <a:gd name="T7" fmla="*/ 2 h 9"/>
                  <a:gd name="T8" fmla="*/ 6 w 11"/>
                  <a:gd name="T9" fmla="*/ 1 h 9"/>
                  <a:gd name="T10" fmla="*/ 9 w 11"/>
                  <a:gd name="T11" fmla="*/ 5 h 9"/>
                  <a:gd name="T12" fmla="*/ 7 w 11"/>
                  <a:gd name="T13" fmla="*/ 5 h 9"/>
                  <a:gd name="T14" fmla="*/ 3 w 11"/>
                  <a:gd name="T15" fmla="*/ 4 h 9"/>
                  <a:gd name="T16" fmla="*/ 3 w 11"/>
                  <a:gd name="T17" fmla="*/ 6 h 9"/>
                  <a:gd name="T18" fmla="*/ 7 w 11"/>
                  <a:gd name="T19" fmla="*/ 8 h 9"/>
                  <a:gd name="T20" fmla="*/ 11 w 11"/>
                  <a:gd name="T21" fmla="*/ 5 h 9"/>
                  <a:gd name="T22" fmla="*/ 11 w 11"/>
                  <a:gd name="T2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9">
                    <a:moveTo>
                      <a:pt x="11" y="5"/>
                    </a:moveTo>
                    <a:cubicBezTo>
                      <a:pt x="9" y="6"/>
                      <a:pt x="8" y="8"/>
                      <a:pt x="6" y="9"/>
                    </a:cubicBezTo>
                    <a:cubicBezTo>
                      <a:pt x="5" y="9"/>
                      <a:pt x="2" y="7"/>
                      <a:pt x="1" y="6"/>
                    </a:cubicBezTo>
                    <a:cubicBezTo>
                      <a:pt x="0" y="6"/>
                      <a:pt x="1" y="3"/>
                      <a:pt x="2" y="2"/>
                    </a:cubicBezTo>
                    <a:cubicBezTo>
                      <a:pt x="3" y="1"/>
                      <a:pt x="5" y="0"/>
                      <a:pt x="6" y="1"/>
                    </a:cubicBezTo>
                    <a:cubicBezTo>
                      <a:pt x="7" y="1"/>
                      <a:pt x="8" y="3"/>
                      <a:pt x="9" y="5"/>
                    </a:cubicBezTo>
                    <a:cubicBezTo>
                      <a:pt x="7" y="5"/>
                      <a:pt x="7" y="5"/>
                      <a:pt x="7" y="5"/>
                    </a:cubicBezTo>
                    <a:cubicBezTo>
                      <a:pt x="6" y="5"/>
                      <a:pt x="4" y="4"/>
                      <a:pt x="3" y="4"/>
                    </a:cubicBezTo>
                    <a:cubicBezTo>
                      <a:pt x="3" y="5"/>
                      <a:pt x="3" y="6"/>
                      <a:pt x="3" y="6"/>
                    </a:cubicBezTo>
                    <a:cubicBezTo>
                      <a:pt x="4" y="7"/>
                      <a:pt x="6" y="8"/>
                      <a:pt x="7" y="8"/>
                    </a:cubicBezTo>
                    <a:cubicBezTo>
                      <a:pt x="9" y="7"/>
                      <a:pt x="10" y="6"/>
                      <a:pt x="11" y="5"/>
                    </a:cubicBezTo>
                    <a:cubicBezTo>
                      <a:pt x="11" y="5"/>
                      <a:pt x="11" y="5"/>
                      <a:pt x="11"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77" name="Freeform 23"/>
              <p:cNvSpPr/>
              <p:nvPr/>
            </p:nvSpPr>
            <p:spPr bwMode="auto">
              <a:xfrm>
                <a:off x="3291125" y="5253301"/>
                <a:ext cx="33338" cy="33338"/>
              </a:xfrm>
              <a:custGeom>
                <a:avLst/>
                <a:gdLst>
                  <a:gd name="T0" fmla="*/ 8 w 9"/>
                  <a:gd name="T1" fmla="*/ 5 h 9"/>
                  <a:gd name="T2" fmla="*/ 3 w 9"/>
                  <a:gd name="T3" fmla="*/ 4 h 9"/>
                  <a:gd name="T4" fmla="*/ 3 w 9"/>
                  <a:gd name="T5" fmla="*/ 8 h 9"/>
                  <a:gd name="T6" fmla="*/ 5 w 9"/>
                  <a:gd name="T7" fmla="*/ 8 h 9"/>
                  <a:gd name="T8" fmla="*/ 5 w 9"/>
                  <a:gd name="T9" fmla="*/ 4 h 9"/>
                  <a:gd name="T10" fmla="*/ 6 w 9"/>
                  <a:gd name="T11" fmla="*/ 5 h 9"/>
                  <a:gd name="T12" fmla="*/ 6 w 9"/>
                  <a:gd name="T13" fmla="*/ 8 h 9"/>
                  <a:gd name="T14" fmla="*/ 2 w 9"/>
                  <a:gd name="T15" fmla="*/ 9 h 9"/>
                  <a:gd name="T16" fmla="*/ 0 w 9"/>
                  <a:gd name="T17" fmla="*/ 6 h 9"/>
                  <a:gd name="T18" fmla="*/ 3 w 9"/>
                  <a:gd name="T19" fmla="*/ 1 h 9"/>
                  <a:gd name="T20" fmla="*/ 9 w 9"/>
                  <a:gd name="T21" fmla="*/ 4 h 9"/>
                  <a:gd name="T22" fmla="*/ 8 w 9"/>
                  <a:gd name="T2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8" y="5"/>
                    </a:moveTo>
                    <a:cubicBezTo>
                      <a:pt x="6" y="3"/>
                      <a:pt x="5" y="1"/>
                      <a:pt x="3" y="4"/>
                    </a:cubicBezTo>
                    <a:cubicBezTo>
                      <a:pt x="2" y="5"/>
                      <a:pt x="3" y="7"/>
                      <a:pt x="3" y="8"/>
                    </a:cubicBezTo>
                    <a:cubicBezTo>
                      <a:pt x="3" y="8"/>
                      <a:pt x="4" y="8"/>
                      <a:pt x="5" y="8"/>
                    </a:cubicBezTo>
                    <a:cubicBezTo>
                      <a:pt x="5" y="7"/>
                      <a:pt x="5" y="6"/>
                      <a:pt x="5" y="4"/>
                    </a:cubicBezTo>
                    <a:cubicBezTo>
                      <a:pt x="5" y="4"/>
                      <a:pt x="6" y="4"/>
                      <a:pt x="6" y="5"/>
                    </a:cubicBezTo>
                    <a:cubicBezTo>
                      <a:pt x="6" y="6"/>
                      <a:pt x="7" y="7"/>
                      <a:pt x="6" y="8"/>
                    </a:cubicBezTo>
                    <a:cubicBezTo>
                      <a:pt x="5" y="9"/>
                      <a:pt x="4" y="9"/>
                      <a:pt x="2" y="9"/>
                    </a:cubicBezTo>
                    <a:cubicBezTo>
                      <a:pt x="1" y="9"/>
                      <a:pt x="0" y="7"/>
                      <a:pt x="0" y="6"/>
                    </a:cubicBezTo>
                    <a:cubicBezTo>
                      <a:pt x="0" y="4"/>
                      <a:pt x="1" y="2"/>
                      <a:pt x="3" y="1"/>
                    </a:cubicBezTo>
                    <a:cubicBezTo>
                      <a:pt x="6" y="0"/>
                      <a:pt x="8" y="1"/>
                      <a:pt x="9" y="4"/>
                    </a:cubicBezTo>
                    <a:cubicBezTo>
                      <a:pt x="9" y="4"/>
                      <a:pt x="8" y="5"/>
                      <a:pt x="8"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78" name="Freeform 46"/>
              <p:cNvSpPr/>
              <p:nvPr/>
            </p:nvSpPr>
            <p:spPr bwMode="auto">
              <a:xfrm>
                <a:off x="3645138" y="5283463"/>
                <a:ext cx="52388" cy="41275"/>
              </a:xfrm>
              <a:custGeom>
                <a:avLst/>
                <a:gdLst>
                  <a:gd name="T0" fmla="*/ 13 w 14"/>
                  <a:gd name="T1" fmla="*/ 3 h 11"/>
                  <a:gd name="T2" fmla="*/ 9 w 14"/>
                  <a:gd name="T3" fmla="*/ 10 h 11"/>
                  <a:gd name="T4" fmla="*/ 2 w 14"/>
                  <a:gd name="T5" fmla="*/ 7 h 11"/>
                  <a:gd name="T6" fmla="*/ 3 w 14"/>
                  <a:gd name="T7" fmla="*/ 0 h 11"/>
                  <a:gd name="T8" fmla="*/ 8 w 14"/>
                  <a:gd name="T9" fmla="*/ 1 h 11"/>
                  <a:gd name="T10" fmla="*/ 7 w 14"/>
                  <a:gd name="T11" fmla="*/ 7 h 11"/>
                  <a:gd name="T12" fmla="*/ 4 w 14"/>
                  <a:gd name="T13" fmla="*/ 6 h 11"/>
                  <a:gd name="T14" fmla="*/ 7 w 14"/>
                  <a:gd name="T15" fmla="*/ 1 h 11"/>
                  <a:gd name="T16" fmla="*/ 4 w 14"/>
                  <a:gd name="T17" fmla="*/ 2 h 11"/>
                  <a:gd name="T18" fmla="*/ 4 w 14"/>
                  <a:gd name="T19" fmla="*/ 7 h 11"/>
                  <a:gd name="T20" fmla="*/ 8 w 14"/>
                  <a:gd name="T21" fmla="*/ 9 h 11"/>
                  <a:gd name="T22" fmla="*/ 13 w 14"/>
                  <a:gd name="T23"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3" y="3"/>
                    </a:moveTo>
                    <a:cubicBezTo>
                      <a:pt x="14" y="7"/>
                      <a:pt x="12" y="9"/>
                      <a:pt x="9" y="10"/>
                    </a:cubicBezTo>
                    <a:cubicBezTo>
                      <a:pt x="6" y="11"/>
                      <a:pt x="3" y="10"/>
                      <a:pt x="2" y="7"/>
                    </a:cubicBezTo>
                    <a:cubicBezTo>
                      <a:pt x="0" y="5"/>
                      <a:pt x="0" y="2"/>
                      <a:pt x="3" y="0"/>
                    </a:cubicBezTo>
                    <a:cubicBezTo>
                      <a:pt x="4" y="0"/>
                      <a:pt x="6" y="0"/>
                      <a:pt x="8" y="1"/>
                    </a:cubicBezTo>
                    <a:cubicBezTo>
                      <a:pt x="8" y="3"/>
                      <a:pt x="7" y="5"/>
                      <a:pt x="7" y="7"/>
                    </a:cubicBezTo>
                    <a:cubicBezTo>
                      <a:pt x="6" y="7"/>
                      <a:pt x="5" y="7"/>
                      <a:pt x="4" y="6"/>
                    </a:cubicBezTo>
                    <a:cubicBezTo>
                      <a:pt x="5" y="5"/>
                      <a:pt x="6" y="3"/>
                      <a:pt x="7" y="1"/>
                    </a:cubicBezTo>
                    <a:cubicBezTo>
                      <a:pt x="6" y="1"/>
                      <a:pt x="4" y="2"/>
                      <a:pt x="4" y="2"/>
                    </a:cubicBezTo>
                    <a:cubicBezTo>
                      <a:pt x="3" y="4"/>
                      <a:pt x="3" y="6"/>
                      <a:pt x="4" y="7"/>
                    </a:cubicBezTo>
                    <a:cubicBezTo>
                      <a:pt x="5" y="8"/>
                      <a:pt x="7" y="9"/>
                      <a:pt x="8" y="9"/>
                    </a:cubicBezTo>
                    <a:cubicBezTo>
                      <a:pt x="10" y="7"/>
                      <a:pt x="11" y="5"/>
                      <a:pt x="13" y="3"/>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79" name="Freeform 47"/>
              <p:cNvSpPr/>
              <p:nvPr/>
            </p:nvSpPr>
            <p:spPr bwMode="auto">
              <a:xfrm>
                <a:off x="3713400" y="5278698"/>
                <a:ext cx="41275" cy="49213"/>
              </a:xfrm>
              <a:custGeom>
                <a:avLst/>
                <a:gdLst>
                  <a:gd name="T0" fmla="*/ 5 w 11"/>
                  <a:gd name="T1" fmla="*/ 3 h 13"/>
                  <a:gd name="T2" fmla="*/ 8 w 11"/>
                  <a:gd name="T3" fmla="*/ 7 h 13"/>
                  <a:gd name="T4" fmla="*/ 6 w 11"/>
                  <a:gd name="T5" fmla="*/ 8 h 13"/>
                  <a:gd name="T6" fmla="*/ 3 w 11"/>
                  <a:gd name="T7" fmla="*/ 3 h 13"/>
                  <a:gd name="T8" fmla="*/ 6 w 11"/>
                  <a:gd name="T9" fmla="*/ 1 h 13"/>
                  <a:gd name="T10" fmla="*/ 11 w 11"/>
                  <a:gd name="T11" fmla="*/ 4 h 13"/>
                  <a:gd name="T12" fmla="*/ 8 w 11"/>
                  <a:gd name="T13" fmla="*/ 10 h 13"/>
                  <a:gd name="T14" fmla="*/ 0 w 11"/>
                  <a:gd name="T15" fmla="*/ 8 h 13"/>
                  <a:gd name="T16" fmla="*/ 7 w 11"/>
                  <a:gd name="T17" fmla="*/ 9 h 13"/>
                  <a:gd name="T18" fmla="*/ 9 w 11"/>
                  <a:gd name="T19" fmla="*/ 4 h 13"/>
                  <a:gd name="T20" fmla="*/ 6 w 11"/>
                  <a:gd name="T21" fmla="*/ 2 h 13"/>
                  <a:gd name="T22" fmla="*/ 5 w 11"/>
                  <a:gd name="T2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5" y="3"/>
                    </a:moveTo>
                    <a:cubicBezTo>
                      <a:pt x="6" y="4"/>
                      <a:pt x="7" y="6"/>
                      <a:pt x="8" y="7"/>
                    </a:cubicBezTo>
                    <a:cubicBezTo>
                      <a:pt x="7" y="8"/>
                      <a:pt x="7" y="8"/>
                      <a:pt x="6" y="8"/>
                    </a:cubicBezTo>
                    <a:cubicBezTo>
                      <a:pt x="5" y="6"/>
                      <a:pt x="4" y="5"/>
                      <a:pt x="3" y="3"/>
                    </a:cubicBezTo>
                    <a:cubicBezTo>
                      <a:pt x="3" y="2"/>
                      <a:pt x="5" y="0"/>
                      <a:pt x="6" y="1"/>
                    </a:cubicBezTo>
                    <a:cubicBezTo>
                      <a:pt x="8" y="1"/>
                      <a:pt x="10" y="3"/>
                      <a:pt x="11" y="4"/>
                    </a:cubicBezTo>
                    <a:cubicBezTo>
                      <a:pt x="11" y="6"/>
                      <a:pt x="10" y="9"/>
                      <a:pt x="8" y="10"/>
                    </a:cubicBezTo>
                    <a:cubicBezTo>
                      <a:pt x="6" y="13"/>
                      <a:pt x="2" y="11"/>
                      <a:pt x="0" y="8"/>
                    </a:cubicBezTo>
                    <a:cubicBezTo>
                      <a:pt x="2" y="9"/>
                      <a:pt x="5" y="9"/>
                      <a:pt x="7" y="9"/>
                    </a:cubicBezTo>
                    <a:cubicBezTo>
                      <a:pt x="8" y="9"/>
                      <a:pt x="9" y="6"/>
                      <a:pt x="9" y="4"/>
                    </a:cubicBezTo>
                    <a:cubicBezTo>
                      <a:pt x="9" y="3"/>
                      <a:pt x="7" y="2"/>
                      <a:pt x="6" y="2"/>
                    </a:cubicBezTo>
                    <a:cubicBezTo>
                      <a:pt x="6" y="2"/>
                      <a:pt x="5" y="2"/>
                      <a:pt x="5" y="3"/>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80" name="Freeform 48"/>
              <p:cNvSpPr/>
              <p:nvPr/>
            </p:nvSpPr>
            <p:spPr bwMode="auto">
              <a:xfrm>
                <a:off x="3656250" y="5343788"/>
                <a:ext cx="26988" cy="30163"/>
              </a:xfrm>
              <a:custGeom>
                <a:avLst/>
                <a:gdLst>
                  <a:gd name="T0" fmla="*/ 4 w 7"/>
                  <a:gd name="T1" fmla="*/ 5 h 8"/>
                  <a:gd name="T2" fmla="*/ 5 w 7"/>
                  <a:gd name="T3" fmla="*/ 2 h 8"/>
                  <a:gd name="T4" fmla="*/ 4 w 7"/>
                  <a:gd name="T5" fmla="*/ 2 h 8"/>
                  <a:gd name="T6" fmla="*/ 2 w 7"/>
                  <a:gd name="T7" fmla="*/ 8 h 8"/>
                  <a:gd name="T8" fmla="*/ 1 w 7"/>
                  <a:gd name="T9" fmla="*/ 3 h 8"/>
                  <a:gd name="T10" fmla="*/ 5 w 7"/>
                  <a:gd name="T11" fmla="*/ 1 h 8"/>
                  <a:gd name="T12" fmla="*/ 7 w 7"/>
                  <a:gd name="T13" fmla="*/ 4 h 8"/>
                  <a:gd name="T14" fmla="*/ 4 w 7"/>
                  <a:gd name="T15" fmla="*/ 6 h 8"/>
                  <a:gd name="T16" fmla="*/ 4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4" y="5"/>
                    </a:moveTo>
                    <a:cubicBezTo>
                      <a:pt x="4" y="4"/>
                      <a:pt x="5" y="3"/>
                      <a:pt x="5" y="2"/>
                    </a:cubicBezTo>
                    <a:cubicBezTo>
                      <a:pt x="5" y="2"/>
                      <a:pt x="4" y="2"/>
                      <a:pt x="4" y="2"/>
                    </a:cubicBezTo>
                    <a:cubicBezTo>
                      <a:pt x="3" y="4"/>
                      <a:pt x="3" y="6"/>
                      <a:pt x="2" y="8"/>
                    </a:cubicBezTo>
                    <a:cubicBezTo>
                      <a:pt x="2" y="7"/>
                      <a:pt x="0" y="5"/>
                      <a:pt x="1" y="3"/>
                    </a:cubicBezTo>
                    <a:cubicBezTo>
                      <a:pt x="1" y="2"/>
                      <a:pt x="4" y="1"/>
                      <a:pt x="5" y="1"/>
                    </a:cubicBezTo>
                    <a:cubicBezTo>
                      <a:pt x="6" y="0"/>
                      <a:pt x="7" y="3"/>
                      <a:pt x="7" y="4"/>
                    </a:cubicBezTo>
                    <a:cubicBezTo>
                      <a:pt x="6" y="4"/>
                      <a:pt x="5" y="5"/>
                      <a:pt x="4" y="6"/>
                    </a:cubicBezTo>
                    <a:cubicBezTo>
                      <a:pt x="4" y="5"/>
                      <a:pt x="4" y="5"/>
                      <a:pt x="4"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81" name="Freeform 49"/>
              <p:cNvSpPr/>
              <p:nvPr/>
            </p:nvSpPr>
            <p:spPr bwMode="auto">
              <a:xfrm>
                <a:off x="3719750" y="5346963"/>
                <a:ext cx="30163" cy="30163"/>
              </a:xfrm>
              <a:custGeom>
                <a:avLst/>
                <a:gdLst>
                  <a:gd name="T0" fmla="*/ 2 w 8"/>
                  <a:gd name="T1" fmla="*/ 8 h 8"/>
                  <a:gd name="T2" fmla="*/ 1 w 8"/>
                  <a:gd name="T3" fmla="*/ 0 h 8"/>
                  <a:gd name="T4" fmla="*/ 4 w 8"/>
                  <a:gd name="T5" fmla="*/ 5 h 8"/>
                  <a:gd name="T6" fmla="*/ 0 w 8"/>
                  <a:gd name="T7" fmla="*/ 3 h 8"/>
                  <a:gd name="T8" fmla="*/ 1 w 8"/>
                  <a:gd name="T9" fmla="*/ 0 h 8"/>
                  <a:gd name="T10" fmla="*/ 6 w 8"/>
                  <a:gd name="T11" fmla="*/ 1 h 8"/>
                  <a:gd name="T12" fmla="*/ 2 w 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2" y="8"/>
                    </a:moveTo>
                    <a:cubicBezTo>
                      <a:pt x="5" y="5"/>
                      <a:pt x="7" y="2"/>
                      <a:pt x="1" y="0"/>
                    </a:cubicBezTo>
                    <a:cubicBezTo>
                      <a:pt x="2" y="2"/>
                      <a:pt x="2" y="3"/>
                      <a:pt x="4" y="5"/>
                    </a:cubicBezTo>
                    <a:cubicBezTo>
                      <a:pt x="2" y="4"/>
                      <a:pt x="1" y="4"/>
                      <a:pt x="0" y="3"/>
                    </a:cubicBezTo>
                    <a:cubicBezTo>
                      <a:pt x="0" y="2"/>
                      <a:pt x="1" y="0"/>
                      <a:pt x="1" y="0"/>
                    </a:cubicBezTo>
                    <a:cubicBezTo>
                      <a:pt x="3" y="0"/>
                      <a:pt x="5" y="0"/>
                      <a:pt x="6" y="1"/>
                    </a:cubicBezTo>
                    <a:cubicBezTo>
                      <a:pt x="8" y="4"/>
                      <a:pt x="6" y="6"/>
                      <a:pt x="2" y="8"/>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82" name="Freeform 58"/>
              <p:cNvSpPr/>
              <p:nvPr/>
            </p:nvSpPr>
            <p:spPr bwMode="auto">
              <a:xfrm>
                <a:off x="3900725" y="5313626"/>
                <a:ext cx="33338" cy="30163"/>
              </a:xfrm>
              <a:custGeom>
                <a:avLst/>
                <a:gdLst>
                  <a:gd name="T0" fmla="*/ 2 w 9"/>
                  <a:gd name="T1" fmla="*/ 0 h 8"/>
                  <a:gd name="T2" fmla="*/ 6 w 9"/>
                  <a:gd name="T3" fmla="*/ 2 h 8"/>
                  <a:gd name="T4" fmla="*/ 9 w 9"/>
                  <a:gd name="T5" fmla="*/ 1 h 8"/>
                  <a:gd name="T6" fmla="*/ 4 w 9"/>
                  <a:gd name="T7" fmla="*/ 6 h 8"/>
                  <a:gd name="T8" fmla="*/ 2 w 9"/>
                  <a:gd name="T9" fmla="*/ 0 h 8"/>
                </a:gdLst>
                <a:ahLst/>
                <a:cxnLst>
                  <a:cxn ang="0">
                    <a:pos x="T0" y="T1"/>
                  </a:cxn>
                  <a:cxn ang="0">
                    <a:pos x="T2" y="T3"/>
                  </a:cxn>
                  <a:cxn ang="0">
                    <a:pos x="T4" y="T5"/>
                  </a:cxn>
                  <a:cxn ang="0">
                    <a:pos x="T6" y="T7"/>
                  </a:cxn>
                  <a:cxn ang="0">
                    <a:pos x="T8" y="T9"/>
                  </a:cxn>
                </a:cxnLst>
                <a:rect l="0" t="0" r="r" b="b"/>
                <a:pathLst>
                  <a:path w="9" h="8">
                    <a:moveTo>
                      <a:pt x="2" y="0"/>
                    </a:moveTo>
                    <a:cubicBezTo>
                      <a:pt x="2" y="2"/>
                      <a:pt x="3" y="4"/>
                      <a:pt x="6" y="2"/>
                    </a:cubicBezTo>
                    <a:cubicBezTo>
                      <a:pt x="6" y="1"/>
                      <a:pt x="8" y="1"/>
                      <a:pt x="9" y="1"/>
                    </a:cubicBezTo>
                    <a:cubicBezTo>
                      <a:pt x="8" y="3"/>
                      <a:pt x="8" y="8"/>
                      <a:pt x="4" y="6"/>
                    </a:cubicBezTo>
                    <a:cubicBezTo>
                      <a:pt x="1" y="5"/>
                      <a:pt x="0" y="3"/>
                      <a:pt x="2" y="0"/>
                    </a:cubicBezTo>
                    <a:close/>
                  </a:path>
                </a:pathLst>
              </a:custGeom>
              <a:grpFill/>
              <a:ln w="9525">
                <a:noFill/>
                <a:round/>
              </a:ln>
            </p:spPr>
            <p:txBody>
              <a:bodyPr vert="horz" wrap="square" lIns="91440" tIns="45720" rIns="91440" bIns="45720" numCol="1" anchor="t" anchorCtr="0" compatLnSpc="1"/>
              <a:lstStyle/>
              <a:p>
                <a:endParaRPr lang="zh-CN" altLang="en-US"/>
              </a:p>
            </p:txBody>
          </p:sp>
        </p:grpSp>
        <p:sp>
          <p:nvSpPr>
            <p:cNvPr id="67" name="Freeform 274"/>
            <p:cNvSpPr>
              <a:spLocks noEditPoints="1"/>
            </p:cNvSpPr>
            <p:nvPr/>
          </p:nvSpPr>
          <p:spPr bwMode="auto">
            <a:xfrm>
              <a:off x="6835868" y="2661552"/>
              <a:ext cx="828628" cy="832478"/>
            </a:xfrm>
            <a:custGeom>
              <a:avLst/>
              <a:gdLst>
                <a:gd name="T0" fmla="*/ 49 w 97"/>
                <a:gd name="T1" fmla="*/ 0 h 97"/>
                <a:gd name="T2" fmla="*/ 83 w 97"/>
                <a:gd name="T3" fmla="*/ 14 h 97"/>
                <a:gd name="T4" fmla="*/ 97 w 97"/>
                <a:gd name="T5" fmla="*/ 49 h 97"/>
                <a:gd name="T6" fmla="*/ 83 w 97"/>
                <a:gd name="T7" fmla="*/ 83 h 97"/>
                <a:gd name="T8" fmla="*/ 49 w 97"/>
                <a:gd name="T9" fmla="*/ 97 h 97"/>
                <a:gd name="T10" fmla="*/ 14 w 97"/>
                <a:gd name="T11" fmla="*/ 83 h 97"/>
                <a:gd name="T12" fmla="*/ 0 w 97"/>
                <a:gd name="T13" fmla="*/ 49 h 97"/>
                <a:gd name="T14" fmla="*/ 14 w 97"/>
                <a:gd name="T15" fmla="*/ 14 h 97"/>
                <a:gd name="T16" fmla="*/ 49 w 97"/>
                <a:gd name="T17" fmla="*/ 0 h 97"/>
                <a:gd name="T18" fmla="*/ 55 w 97"/>
                <a:gd name="T19" fmla="*/ 47 h 97"/>
                <a:gd name="T20" fmla="*/ 54 w 97"/>
                <a:gd name="T21" fmla="*/ 45 h 97"/>
                <a:gd name="T22" fmla="*/ 68 w 97"/>
                <a:gd name="T23" fmla="*/ 24 h 97"/>
                <a:gd name="T24" fmla="*/ 65 w 97"/>
                <a:gd name="T25" fmla="*/ 21 h 97"/>
                <a:gd name="T26" fmla="*/ 50 w 97"/>
                <a:gd name="T27" fmla="*/ 43 h 97"/>
                <a:gd name="T28" fmla="*/ 45 w 97"/>
                <a:gd name="T29" fmla="*/ 43 h 97"/>
                <a:gd name="T30" fmla="*/ 42 w 97"/>
                <a:gd name="T31" fmla="*/ 52 h 97"/>
                <a:gd name="T32" fmla="*/ 51 w 97"/>
                <a:gd name="T33" fmla="*/ 56 h 97"/>
                <a:gd name="T34" fmla="*/ 52 w 97"/>
                <a:gd name="T35" fmla="*/ 55 h 97"/>
                <a:gd name="T36" fmla="*/ 69 w 97"/>
                <a:gd name="T37" fmla="*/ 61 h 97"/>
                <a:gd name="T38" fmla="*/ 71 w 97"/>
                <a:gd name="T39" fmla="*/ 56 h 97"/>
                <a:gd name="T40" fmla="*/ 55 w 97"/>
                <a:gd name="T41" fmla="*/ 50 h 97"/>
                <a:gd name="T42" fmla="*/ 55 w 97"/>
                <a:gd name="T43" fmla="*/ 47 h 97"/>
                <a:gd name="T44" fmla="*/ 74 w 97"/>
                <a:gd name="T45" fmla="*/ 24 h 97"/>
                <a:gd name="T46" fmla="*/ 49 w 97"/>
                <a:gd name="T47" fmla="*/ 13 h 97"/>
                <a:gd name="T48" fmla="*/ 23 w 97"/>
                <a:gd name="T49" fmla="*/ 24 h 97"/>
                <a:gd name="T50" fmla="*/ 13 w 97"/>
                <a:gd name="T51" fmla="*/ 49 h 97"/>
                <a:gd name="T52" fmla="*/ 23 w 97"/>
                <a:gd name="T53" fmla="*/ 74 h 97"/>
                <a:gd name="T54" fmla="*/ 49 w 97"/>
                <a:gd name="T55" fmla="*/ 84 h 97"/>
                <a:gd name="T56" fmla="*/ 74 w 97"/>
                <a:gd name="T57" fmla="*/ 74 h 97"/>
                <a:gd name="T58" fmla="*/ 84 w 97"/>
                <a:gd name="T59" fmla="*/ 49 h 97"/>
                <a:gd name="T60" fmla="*/ 74 w 97"/>
                <a:gd name="T61"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3" name="淘宝店chenying0907 62"/>
            <p:cNvSpPr/>
            <p:nvPr/>
          </p:nvSpPr>
          <p:spPr>
            <a:xfrm>
              <a:off x="6322957" y="4629210"/>
              <a:ext cx="1854451" cy="1384995"/>
            </a:xfrm>
            <a:prstGeom prst="rect">
              <a:avLst/>
            </a:prstGeom>
          </p:spPr>
          <p:txBody>
            <a:bodyPr wrap="square">
              <a:spAutoFit/>
            </a:bodyPr>
            <a:lstStyle/>
            <a:p>
              <a:pPr algn="ctr"/>
              <a:r>
                <a:rPr lang="zh-CN" altLang="en-US" sz="1400" kern="0" dirty="0">
                  <a:solidFill>
                    <a:srgbClr val="DDCCA4"/>
                  </a:solidFill>
                  <a:latin typeface="微软雅黑" panose="020B0503020204020204" pitchFamily="34" charset="-122"/>
                  <a:ea typeface="微软雅黑" panose="020B0503020204020204" pitchFamily="34" charset="-122"/>
                  <a:cs typeface="Tahoma" panose="020B0604030504040204" pitchFamily="34" charset="0"/>
                </a:rPr>
                <a:t>母亲与诗人的关系同诗与诗人的关系有一种神秘的相似。母爱是不需要自身努力便与生俱来的，母爱是儿童的整个世界。</a:t>
              </a:r>
              <a:endParaRPr lang="zh-CN" altLang="en-US" sz="1400" dirty="0">
                <a:solidFill>
                  <a:srgbClr val="DDCCA4"/>
                </a:solidFill>
              </a:endParaRPr>
            </a:p>
          </p:txBody>
        </p:sp>
        <p:sp>
          <p:nvSpPr>
            <p:cNvPr id="64" name="文本框 63"/>
            <p:cNvSpPr txBox="1"/>
            <p:nvPr/>
          </p:nvSpPr>
          <p:spPr>
            <a:xfrm>
              <a:off x="6617637" y="4210449"/>
              <a:ext cx="1265090" cy="400110"/>
            </a:xfrm>
            <a:prstGeom prst="rect">
              <a:avLst/>
            </a:prstGeom>
            <a:noFill/>
          </p:spPr>
          <p:txBody>
            <a:bodyPr wrap="none" rtlCol="0">
              <a:spAutoFit/>
            </a:bodyPr>
            <a:lstStyle/>
            <a:p>
              <a:pPr algn="ctr"/>
              <a:r>
                <a:rPr lang="en-US" altLang="zh-CN" sz="2000" dirty="0" smtClean="0">
                  <a:solidFill>
                    <a:schemeClr val="accent1"/>
                  </a:solidFill>
                  <a:latin typeface="微软雅黑" panose="020B0503020204020204" pitchFamily="34" charset="-122"/>
                  <a:ea typeface="微软雅黑" panose="020B0503020204020204" pitchFamily="34" charset="-122"/>
                </a:rPr>
                <a:t>{</a:t>
              </a:r>
              <a:r>
                <a:rPr lang="zh-CN" altLang="en-US" sz="2000" dirty="0" smtClean="0">
                  <a:solidFill>
                    <a:schemeClr val="accent1"/>
                  </a:solidFill>
                  <a:latin typeface="微软雅黑" panose="020B0503020204020204" pitchFamily="34" charset="-122"/>
                  <a:ea typeface="微软雅黑" panose="020B0503020204020204" pitchFamily="34" charset="-122"/>
                </a:rPr>
                <a:t> 小标题 </a:t>
              </a:r>
              <a:r>
                <a:rPr lang="en-US" altLang="zh-CN" sz="2000" dirty="0" smtClean="0">
                  <a:solidFill>
                    <a:schemeClr val="accent1"/>
                  </a:solidFill>
                  <a:latin typeface="微软雅黑" panose="020B0503020204020204" pitchFamily="34" charset="-122"/>
                  <a:ea typeface="微软雅黑" panose="020B0503020204020204" pitchFamily="34" charset="-122"/>
                </a:rPr>
                <a:t>}</a:t>
              </a:r>
              <a:endParaRPr lang="zh-CN" altLang="en-US" sz="200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8" name="淘宝店chenying0907 7"/>
          <p:cNvGrpSpPr/>
          <p:nvPr/>
        </p:nvGrpSpPr>
        <p:grpSpPr>
          <a:xfrm>
            <a:off x="8806203" y="1889965"/>
            <a:ext cx="2094558" cy="4119766"/>
            <a:chOff x="8806203" y="1889965"/>
            <a:chExt cx="2094558" cy="4119766"/>
          </a:xfrm>
        </p:grpSpPr>
        <p:pic>
          <p:nvPicPr>
            <p:cNvPr id="114" name="图片 113"/>
            <p:cNvPicPr>
              <a:picLocks noChangeAspect="1"/>
            </p:cNvPicPr>
            <p:nvPr/>
          </p:nvPicPr>
          <p:blipFill rotWithShape="1">
            <a:blip r:embed="rId4" cstate="print">
              <a:extLst>
                <a:ext uri="{28A0092B-C50C-407E-A947-70E740481C1C}">
                  <a14:useLocalDpi xmlns:a14="http://schemas.microsoft.com/office/drawing/2010/main" val="0"/>
                </a:ext>
              </a:extLst>
            </a:blip>
            <a:srcRect l="-3551" t="-2080"/>
            <a:stretch>
              <a:fillRect/>
            </a:stretch>
          </p:blipFill>
          <p:spPr>
            <a:xfrm rot="1290430">
              <a:off x="8830967" y="1889965"/>
              <a:ext cx="2069794" cy="1915885"/>
            </a:xfrm>
            <a:prstGeom prst="rect">
              <a:avLst/>
            </a:prstGeom>
          </p:spPr>
        </p:pic>
        <p:grpSp>
          <p:nvGrpSpPr>
            <p:cNvPr id="91" name="淘宝店chenying0907 90"/>
            <p:cNvGrpSpPr/>
            <p:nvPr/>
          </p:nvGrpSpPr>
          <p:grpSpPr>
            <a:xfrm>
              <a:off x="8884791" y="2191056"/>
              <a:ext cx="1761252" cy="1761248"/>
              <a:chOff x="4809572" y="921065"/>
              <a:chExt cx="3096472" cy="3096470"/>
            </a:xfrm>
          </p:grpSpPr>
          <p:sp>
            <p:nvSpPr>
              <p:cNvPr id="109" name="椭圆 108"/>
              <p:cNvSpPr/>
              <p:nvPr/>
            </p:nvSpPr>
            <p:spPr>
              <a:xfrm>
                <a:off x="4943153" y="1054645"/>
                <a:ext cx="2829310" cy="2829309"/>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110" name="椭圆 109"/>
              <p:cNvSpPr/>
              <p:nvPr/>
            </p:nvSpPr>
            <p:spPr>
              <a:xfrm>
                <a:off x="4809572" y="921065"/>
                <a:ext cx="3096472" cy="309647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淘宝店chenying0907 91"/>
            <p:cNvGrpSpPr/>
            <p:nvPr/>
          </p:nvGrpSpPr>
          <p:grpSpPr>
            <a:xfrm>
              <a:off x="9188638" y="3876324"/>
              <a:ext cx="1153558" cy="314058"/>
              <a:chOff x="2945050" y="5070738"/>
              <a:chExt cx="1516063" cy="412750"/>
            </a:xfrm>
            <a:solidFill>
              <a:schemeClr val="accent1"/>
            </a:solidFill>
          </p:grpSpPr>
          <p:sp>
            <p:nvSpPr>
              <p:cNvPr id="94" name="Freeform 12"/>
              <p:cNvSpPr>
                <a:spLocks noEditPoints="1"/>
              </p:cNvSpPr>
              <p:nvPr/>
            </p:nvSpPr>
            <p:spPr bwMode="auto">
              <a:xfrm>
                <a:off x="2945050" y="5070738"/>
                <a:ext cx="1516063" cy="412750"/>
              </a:xfrm>
              <a:custGeom>
                <a:avLst/>
                <a:gdLst>
                  <a:gd name="T0" fmla="*/ 174 w 403"/>
                  <a:gd name="T1" fmla="*/ 76 h 109"/>
                  <a:gd name="T2" fmla="*/ 163 w 403"/>
                  <a:gd name="T3" fmla="*/ 93 h 109"/>
                  <a:gd name="T4" fmla="*/ 156 w 403"/>
                  <a:gd name="T5" fmla="*/ 92 h 109"/>
                  <a:gd name="T6" fmla="*/ 153 w 403"/>
                  <a:gd name="T7" fmla="*/ 85 h 109"/>
                  <a:gd name="T8" fmla="*/ 152 w 403"/>
                  <a:gd name="T9" fmla="*/ 82 h 109"/>
                  <a:gd name="T10" fmla="*/ 102 w 403"/>
                  <a:gd name="T11" fmla="*/ 58 h 109"/>
                  <a:gd name="T12" fmla="*/ 118 w 403"/>
                  <a:gd name="T13" fmla="*/ 57 h 109"/>
                  <a:gd name="T14" fmla="*/ 140 w 403"/>
                  <a:gd name="T15" fmla="*/ 27 h 109"/>
                  <a:gd name="T16" fmla="*/ 150 w 403"/>
                  <a:gd name="T17" fmla="*/ 23 h 109"/>
                  <a:gd name="T18" fmla="*/ 87 w 403"/>
                  <a:gd name="T19" fmla="*/ 47 h 109"/>
                  <a:gd name="T20" fmla="*/ 74 w 403"/>
                  <a:gd name="T21" fmla="*/ 30 h 109"/>
                  <a:gd name="T22" fmla="*/ 64 w 403"/>
                  <a:gd name="T23" fmla="*/ 42 h 109"/>
                  <a:gd name="T24" fmla="*/ 20 w 403"/>
                  <a:gd name="T25" fmla="*/ 22 h 109"/>
                  <a:gd name="T26" fmla="*/ 37 w 403"/>
                  <a:gd name="T27" fmla="*/ 7 h 109"/>
                  <a:gd name="T28" fmla="*/ 164 w 403"/>
                  <a:gd name="T29" fmla="*/ 24 h 109"/>
                  <a:gd name="T30" fmla="*/ 186 w 403"/>
                  <a:gd name="T31" fmla="*/ 44 h 109"/>
                  <a:gd name="T32" fmla="*/ 185 w 403"/>
                  <a:gd name="T33" fmla="*/ 37 h 109"/>
                  <a:gd name="T34" fmla="*/ 218 w 403"/>
                  <a:gd name="T35" fmla="*/ 37 h 109"/>
                  <a:gd name="T36" fmla="*/ 233 w 403"/>
                  <a:gd name="T37" fmla="*/ 30 h 109"/>
                  <a:gd name="T38" fmla="*/ 240 w 403"/>
                  <a:gd name="T39" fmla="*/ 23 h 109"/>
                  <a:gd name="T40" fmla="*/ 378 w 403"/>
                  <a:gd name="T41" fmla="*/ 2 h 109"/>
                  <a:gd name="T42" fmla="*/ 384 w 403"/>
                  <a:gd name="T43" fmla="*/ 22 h 109"/>
                  <a:gd name="T44" fmla="*/ 345 w 403"/>
                  <a:gd name="T45" fmla="*/ 35 h 109"/>
                  <a:gd name="T46" fmla="*/ 328 w 403"/>
                  <a:gd name="T47" fmla="*/ 31 h 109"/>
                  <a:gd name="T48" fmla="*/ 339 w 403"/>
                  <a:gd name="T49" fmla="*/ 35 h 109"/>
                  <a:gd name="T50" fmla="*/ 250 w 403"/>
                  <a:gd name="T51" fmla="*/ 39 h 109"/>
                  <a:gd name="T52" fmla="*/ 263 w 403"/>
                  <a:gd name="T53" fmla="*/ 27 h 109"/>
                  <a:gd name="T54" fmla="*/ 298 w 403"/>
                  <a:gd name="T55" fmla="*/ 52 h 109"/>
                  <a:gd name="T56" fmla="*/ 305 w 403"/>
                  <a:gd name="T57" fmla="*/ 51 h 109"/>
                  <a:gd name="T58" fmla="*/ 287 w 403"/>
                  <a:gd name="T59" fmla="*/ 56 h 109"/>
                  <a:gd name="T60" fmla="*/ 243 w 403"/>
                  <a:gd name="T61" fmla="*/ 92 h 109"/>
                  <a:gd name="T62" fmla="*/ 242 w 403"/>
                  <a:gd name="T63" fmla="*/ 79 h 109"/>
                  <a:gd name="T64" fmla="*/ 231 w 403"/>
                  <a:gd name="T65" fmla="*/ 86 h 109"/>
                  <a:gd name="T66" fmla="*/ 203 w 403"/>
                  <a:gd name="T67" fmla="*/ 93 h 109"/>
                  <a:gd name="T68" fmla="*/ 202 w 403"/>
                  <a:gd name="T69" fmla="*/ 75 h 109"/>
                  <a:gd name="T70" fmla="*/ 228 w 403"/>
                  <a:gd name="T71" fmla="*/ 76 h 109"/>
                  <a:gd name="T72" fmla="*/ 197 w 403"/>
                  <a:gd name="T73" fmla="*/ 49 h 109"/>
                  <a:gd name="T74" fmla="*/ 268 w 403"/>
                  <a:gd name="T75" fmla="*/ 75 h 109"/>
                  <a:gd name="T76" fmla="*/ 215 w 403"/>
                  <a:gd name="T77" fmla="*/ 50 h 109"/>
                  <a:gd name="T78" fmla="*/ 225 w 403"/>
                  <a:gd name="T79" fmla="*/ 61 h 109"/>
                  <a:gd name="T80" fmla="*/ 234 w 403"/>
                  <a:gd name="T81" fmla="*/ 53 h 109"/>
                  <a:gd name="T82" fmla="*/ 279 w 403"/>
                  <a:gd name="T83" fmla="*/ 65 h 109"/>
                  <a:gd name="T84" fmla="*/ 261 w 403"/>
                  <a:gd name="T85" fmla="*/ 76 h 109"/>
                  <a:gd name="T86" fmla="*/ 150 w 403"/>
                  <a:gd name="T87" fmla="*/ 19 h 109"/>
                  <a:gd name="T88" fmla="*/ 131 w 403"/>
                  <a:gd name="T89" fmla="*/ 67 h 109"/>
                  <a:gd name="T90" fmla="*/ 138 w 403"/>
                  <a:gd name="T91" fmla="*/ 65 h 109"/>
                  <a:gd name="T92" fmla="*/ 134 w 403"/>
                  <a:gd name="T93" fmla="*/ 67 h 109"/>
                  <a:gd name="T94" fmla="*/ 137 w 403"/>
                  <a:gd name="T95" fmla="*/ 52 h 109"/>
                  <a:gd name="T96" fmla="*/ 181 w 403"/>
                  <a:gd name="T97" fmla="*/ 58 h 109"/>
                  <a:gd name="T98" fmla="*/ 170 w 403"/>
                  <a:gd name="T99" fmla="*/ 56 h 109"/>
                  <a:gd name="T100" fmla="*/ 177 w 403"/>
                  <a:gd name="T101" fmla="*/ 60 h 109"/>
                  <a:gd name="T102" fmla="*/ 187 w 403"/>
                  <a:gd name="T103" fmla="*/ 5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109">
                    <a:moveTo>
                      <a:pt x="199" y="59"/>
                    </a:moveTo>
                    <a:cubicBezTo>
                      <a:pt x="199" y="55"/>
                      <a:pt x="196" y="52"/>
                      <a:pt x="192" y="51"/>
                    </a:cubicBezTo>
                    <a:cubicBezTo>
                      <a:pt x="188" y="51"/>
                      <a:pt x="186" y="53"/>
                      <a:pt x="184" y="56"/>
                    </a:cubicBezTo>
                    <a:cubicBezTo>
                      <a:pt x="184" y="58"/>
                      <a:pt x="183" y="60"/>
                      <a:pt x="183" y="62"/>
                    </a:cubicBezTo>
                    <a:cubicBezTo>
                      <a:pt x="183" y="68"/>
                      <a:pt x="180" y="73"/>
                      <a:pt x="174" y="76"/>
                    </a:cubicBezTo>
                    <a:cubicBezTo>
                      <a:pt x="175" y="76"/>
                      <a:pt x="177" y="77"/>
                      <a:pt x="178" y="77"/>
                    </a:cubicBezTo>
                    <a:cubicBezTo>
                      <a:pt x="172" y="78"/>
                      <a:pt x="166" y="78"/>
                      <a:pt x="160" y="78"/>
                    </a:cubicBezTo>
                    <a:cubicBezTo>
                      <a:pt x="160" y="79"/>
                      <a:pt x="160" y="79"/>
                      <a:pt x="160" y="80"/>
                    </a:cubicBezTo>
                    <a:cubicBezTo>
                      <a:pt x="161" y="81"/>
                      <a:pt x="163" y="82"/>
                      <a:pt x="164" y="83"/>
                    </a:cubicBezTo>
                    <a:cubicBezTo>
                      <a:pt x="166" y="86"/>
                      <a:pt x="165" y="91"/>
                      <a:pt x="163" y="93"/>
                    </a:cubicBezTo>
                    <a:cubicBezTo>
                      <a:pt x="160" y="96"/>
                      <a:pt x="153" y="97"/>
                      <a:pt x="151" y="94"/>
                    </a:cubicBezTo>
                    <a:cubicBezTo>
                      <a:pt x="150" y="92"/>
                      <a:pt x="149" y="88"/>
                      <a:pt x="150" y="87"/>
                    </a:cubicBezTo>
                    <a:cubicBezTo>
                      <a:pt x="151" y="85"/>
                      <a:pt x="154" y="84"/>
                      <a:pt x="157" y="84"/>
                    </a:cubicBezTo>
                    <a:cubicBezTo>
                      <a:pt x="158" y="84"/>
                      <a:pt x="159" y="87"/>
                      <a:pt x="159" y="89"/>
                    </a:cubicBezTo>
                    <a:cubicBezTo>
                      <a:pt x="159" y="90"/>
                      <a:pt x="157" y="91"/>
                      <a:pt x="156" y="92"/>
                    </a:cubicBezTo>
                    <a:cubicBezTo>
                      <a:pt x="155" y="92"/>
                      <a:pt x="154" y="90"/>
                      <a:pt x="153" y="89"/>
                    </a:cubicBezTo>
                    <a:cubicBezTo>
                      <a:pt x="153" y="89"/>
                      <a:pt x="154" y="88"/>
                      <a:pt x="154" y="88"/>
                    </a:cubicBezTo>
                    <a:cubicBezTo>
                      <a:pt x="155" y="89"/>
                      <a:pt x="155" y="89"/>
                      <a:pt x="157" y="91"/>
                    </a:cubicBezTo>
                    <a:cubicBezTo>
                      <a:pt x="157" y="89"/>
                      <a:pt x="158" y="87"/>
                      <a:pt x="157" y="86"/>
                    </a:cubicBezTo>
                    <a:cubicBezTo>
                      <a:pt x="156" y="85"/>
                      <a:pt x="154" y="85"/>
                      <a:pt x="153" y="85"/>
                    </a:cubicBezTo>
                    <a:cubicBezTo>
                      <a:pt x="152" y="86"/>
                      <a:pt x="151" y="89"/>
                      <a:pt x="151" y="90"/>
                    </a:cubicBezTo>
                    <a:cubicBezTo>
                      <a:pt x="152" y="92"/>
                      <a:pt x="154" y="93"/>
                      <a:pt x="156" y="93"/>
                    </a:cubicBezTo>
                    <a:cubicBezTo>
                      <a:pt x="158" y="93"/>
                      <a:pt x="161" y="91"/>
                      <a:pt x="162" y="90"/>
                    </a:cubicBezTo>
                    <a:cubicBezTo>
                      <a:pt x="162" y="88"/>
                      <a:pt x="162" y="86"/>
                      <a:pt x="161" y="84"/>
                    </a:cubicBezTo>
                    <a:cubicBezTo>
                      <a:pt x="159" y="81"/>
                      <a:pt x="155" y="81"/>
                      <a:pt x="152" y="82"/>
                    </a:cubicBezTo>
                    <a:cubicBezTo>
                      <a:pt x="148" y="82"/>
                      <a:pt x="145" y="84"/>
                      <a:pt x="142" y="84"/>
                    </a:cubicBezTo>
                    <a:cubicBezTo>
                      <a:pt x="130" y="86"/>
                      <a:pt x="123" y="80"/>
                      <a:pt x="121" y="69"/>
                    </a:cubicBezTo>
                    <a:cubicBezTo>
                      <a:pt x="120" y="63"/>
                      <a:pt x="117" y="58"/>
                      <a:pt x="112" y="54"/>
                    </a:cubicBezTo>
                    <a:cubicBezTo>
                      <a:pt x="111" y="52"/>
                      <a:pt x="107" y="52"/>
                      <a:pt x="105" y="53"/>
                    </a:cubicBezTo>
                    <a:cubicBezTo>
                      <a:pt x="104" y="53"/>
                      <a:pt x="103" y="56"/>
                      <a:pt x="102" y="58"/>
                    </a:cubicBezTo>
                    <a:cubicBezTo>
                      <a:pt x="102" y="58"/>
                      <a:pt x="102" y="58"/>
                      <a:pt x="102" y="58"/>
                    </a:cubicBezTo>
                    <a:cubicBezTo>
                      <a:pt x="101" y="56"/>
                      <a:pt x="101" y="55"/>
                      <a:pt x="100" y="53"/>
                    </a:cubicBezTo>
                    <a:cubicBezTo>
                      <a:pt x="100" y="53"/>
                      <a:pt x="101" y="52"/>
                      <a:pt x="101" y="52"/>
                    </a:cubicBezTo>
                    <a:cubicBezTo>
                      <a:pt x="101" y="52"/>
                      <a:pt x="102" y="53"/>
                      <a:pt x="102" y="52"/>
                    </a:cubicBezTo>
                    <a:cubicBezTo>
                      <a:pt x="110" y="48"/>
                      <a:pt x="114" y="49"/>
                      <a:pt x="118" y="57"/>
                    </a:cubicBezTo>
                    <a:cubicBezTo>
                      <a:pt x="119" y="58"/>
                      <a:pt x="119" y="59"/>
                      <a:pt x="119" y="59"/>
                    </a:cubicBezTo>
                    <a:cubicBezTo>
                      <a:pt x="122" y="56"/>
                      <a:pt x="125" y="53"/>
                      <a:pt x="127" y="49"/>
                    </a:cubicBezTo>
                    <a:cubicBezTo>
                      <a:pt x="121" y="45"/>
                      <a:pt x="116" y="39"/>
                      <a:pt x="119" y="31"/>
                    </a:cubicBezTo>
                    <a:cubicBezTo>
                      <a:pt x="120" y="26"/>
                      <a:pt x="125" y="23"/>
                      <a:pt x="130" y="23"/>
                    </a:cubicBezTo>
                    <a:cubicBezTo>
                      <a:pt x="133" y="22"/>
                      <a:pt x="137" y="23"/>
                      <a:pt x="140" y="27"/>
                    </a:cubicBezTo>
                    <a:cubicBezTo>
                      <a:pt x="139" y="27"/>
                      <a:pt x="138" y="27"/>
                      <a:pt x="138" y="27"/>
                    </a:cubicBezTo>
                    <a:cubicBezTo>
                      <a:pt x="131" y="25"/>
                      <a:pt x="126" y="26"/>
                      <a:pt x="124" y="31"/>
                    </a:cubicBezTo>
                    <a:cubicBezTo>
                      <a:pt x="122" y="37"/>
                      <a:pt x="127" y="45"/>
                      <a:pt x="132" y="47"/>
                    </a:cubicBezTo>
                    <a:cubicBezTo>
                      <a:pt x="141" y="50"/>
                      <a:pt x="149" y="47"/>
                      <a:pt x="152" y="40"/>
                    </a:cubicBezTo>
                    <a:cubicBezTo>
                      <a:pt x="156" y="34"/>
                      <a:pt x="155" y="28"/>
                      <a:pt x="150" y="23"/>
                    </a:cubicBezTo>
                    <a:cubicBezTo>
                      <a:pt x="143" y="15"/>
                      <a:pt x="134" y="12"/>
                      <a:pt x="124" y="9"/>
                    </a:cubicBezTo>
                    <a:cubicBezTo>
                      <a:pt x="110" y="6"/>
                      <a:pt x="97" y="5"/>
                      <a:pt x="84" y="8"/>
                    </a:cubicBezTo>
                    <a:cubicBezTo>
                      <a:pt x="75" y="11"/>
                      <a:pt x="67" y="15"/>
                      <a:pt x="64" y="24"/>
                    </a:cubicBezTo>
                    <a:cubicBezTo>
                      <a:pt x="62" y="30"/>
                      <a:pt x="62" y="35"/>
                      <a:pt x="67" y="39"/>
                    </a:cubicBezTo>
                    <a:cubicBezTo>
                      <a:pt x="72" y="44"/>
                      <a:pt x="78" y="49"/>
                      <a:pt x="87" y="47"/>
                    </a:cubicBezTo>
                    <a:cubicBezTo>
                      <a:pt x="92" y="45"/>
                      <a:pt x="95" y="41"/>
                      <a:pt x="96" y="36"/>
                    </a:cubicBezTo>
                    <a:cubicBezTo>
                      <a:pt x="96" y="31"/>
                      <a:pt x="94" y="26"/>
                      <a:pt x="89" y="23"/>
                    </a:cubicBezTo>
                    <a:cubicBezTo>
                      <a:pt x="85" y="20"/>
                      <a:pt x="80" y="22"/>
                      <a:pt x="77" y="27"/>
                    </a:cubicBezTo>
                    <a:cubicBezTo>
                      <a:pt x="76" y="28"/>
                      <a:pt x="76" y="29"/>
                      <a:pt x="75" y="30"/>
                    </a:cubicBezTo>
                    <a:cubicBezTo>
                      <a:pt x="75" y="30"/>
                      <a:pt x="74" y="30"/>
                      <a:pt x="74" y="30"/>
                    </a:cubicBezTo>
                    <a:cubicBezTo>
                      <a:pt x="74" y="28"/>
                      <a:pt x="74" y="26"/>
                      <a:pt x="75" y="24"/>
                    </a:cubicBezTo>
                    <a:cubicBezTo>
                      <a:pt x="77" y="20"/>
                      <a:pt x="82" y="18"/>
                      <a:pt x="87" y="19"/>
                    </a:cubicBezTo>
                    <a:cubicBezTo>
                      <a:pt x="95" y="22"/>
                      <a:pt x="101" y="31"/>
                      <a:pt x="99" y="38"/>
                    </a:cubicBezTo>
                    <a:cubicBezTo>
                      <a:pt x="96" y="47"/>
                      <a:pt x="86" y="53"/>
                      <a:pt x="76" y="50"/>
                    </a:cubicBezTo>
                    <a:cubicBezTo>
                      <a:pt x="72" y="48"/>
                      <a:pt x="67" y="45"/>
                      <a:pt x="64" y="42"/>
                    </a:cubicBezTo>
                    <a:cubicBezTo>
                      <a:pt x="58" y="34"/>
                      <a:pt x="52" y="26"/>
                      <a:pt x="46" y="18"/>
                    </a:cubicBezTo>
                    <a:cubicBezTo>
                      <a:pt x="40" y="11"/>
                      <a:pt x="32" y="5"/>
                      <a:pt x="22" y="4"/>
                    </a:cubicBezTo>
                    <a:cubicBezTo>
                      <a:pt x="17" y="3"/>
                      <a:pt x="12" y="4"/>
                      <a:pt x="8" y="9"/>
                    </a:cubicBezTo>
                    <a:cubicBezTo>
                      <a:pt x="5" y="12"/>
                      <a:pt x="5" y="17"/>
                      <a:pt x="8" y="21"/>
                    </a:cubicBezTo>
                    <a:cubicBezTo>
                      <a:pt x="11" y="24"/>
                      <a:pt x="15" y="25"/>
                      <a:pt x="20" y="22"/>
                    </a:cubicBezTo>
                    <a:cubicBezTo>
                      <a:pt x="20" y="22"/>
                      <a:pt x="21" y="21"/>
                      <a:pt x="22" y="21"/>
                    </a:cubicBezTo>
                    <a:cubicBezTo>
                      <a:pt x="23" y="25"/>
                      <a:pt x="22" y="28"/>
                      <a:pt x="18" y="28"/>
                    </a:cubicBezTo>
                    <a:cubicBezTo>
                      <a:pt x="11" y="30"/>
                      <a:pt x="5" y="25"/>
                      <a:pt x="2" y="17"/>
                    </a:cubicBezTo>
                    <a:cubicBezTo>
                      <a:pt x="0" y="12"/>
                      <a:pt x="3" y="7"/>
                      <a:pt x="10" y="4"/>
                    </a:cubicBezTo>
                    <a:cubicBezTo>
                      <a:pt x="19" y="0"/>
                      <a:pt x="29" y="1"/>
                      <a:pt x="37" y="7"/>
                    </a:cubicBezTo>
                    <a:cubicBezTo>
                      <a:pt x="44" y="13"/>
                      <a:pt x="51" y="20"/>
                      <a:pt x="57" y="27"/>
                    </a:cubicBezTo>
                    <a:cubicBezTo>
                      <a:pt x="58" y="28"/>
                      <a:pt x="59" y="29"/>
                      <a:pt x="60" y="30"/>
                    </a:cubicBezTo>
                    <a:cubicBezTo>
                      <a:pt x="63" y="14"/>
                      <a:pt x="74" y="6"/>
                      <a:pt x="92" y="4"/>
                    </a:cubicBezTo>
                    <a:cubicBezTo>
                      <a:pt x="117" y="2"/>
                      <a:pt x="140" y="8"/>
                      <a:pt x="161" y="23"/>
                    </a:cubicBezTo>
                    <a:cubicBezTo>
                      <a:pt x="161" y="23"/>
                      <a:pt x="162" y="24"/>
                      <a:pt x="164" y="24"/>
                    </a:cubicBezTo>
                    <a:cubicBezTo>
                      <a:pt x="163" y="19"/>
                      <a:pt x="163" y="14"/>
                      <a:pt x="168" y="11"/>
                    </a:cubicBezTo>
                    <a:cubicBezTo>
                      <a:pt x="171" y="10"/>
                      <a:pt x="174" y="9"/>
                      <a:pt x="178" y="12"/>
                    </a:cubicBezTo>
                    <a:cubicBezTo>
                      <a:pt x="175" y="13"/>
                      <a:pt x="173" y="13"/>
                      <a:pt x="172" y="14"/>
                    </a:cubicBezTo>
                    <a:cubicBezTo>
                      <a:pt x="166" y="17"/>
                      <a:pt x="165" y="24"/>
                      <a:pt x="169" y="29"/>
                    </a:cubicBezTo>
                    <a:cubicBezTo>
                      <a:pt x="175" y="34"/>
                      <a:pt x="180" y="39"/>
                      <a:pt x="186" y="44"/>
                    </a:cubicBezTo>
                    <a:cubicBezTo>
                      <a:pt x="190" y="47"/>
                      <a:pt x="194" y="48"/>
                      <a:pt x="199" y="45"/>
                    </a:cubicBezTo>
                    <a:cubicBezTo>
                      <a:pt x="196" y="39"/>
                      <a:pt x="194" y="34"/>
                      <a:pt x="199" y="27"/>
                    </a:cubicBezTo>
                    <a:cubicBezTo>
                      <a:pt x="197" y="27"/>
                      <a:pt x="195" y="26"/>
                      <a:pt x="194" y="25"/>
                    </a:cubicBezTo>
                    <a:cubicBezTo>
                      <a:pt x="190" y="24"/>
                      <a:pt x="189" y="25"/>
                      <a:pt x="188" y="29"/>
                    </a:cubicBezTo>
                    <a:cubicBezTo>
                      <a:pt x="187" y="31"/>
                      <a:pt x="186" y="34"/>
                      <a:pt x="185" y="37"/>
                    </a:cubicBezTo>
                    <a:cubicBezTo>
                      <a:pt x="180" y="31"/>
                      <a:pt x="182" y="26"/>
                      <a:pt x="188" y="24"/>
                    </a:cubicBezTo>
                    <a:cubicBezTo>
                      <a:pt x="190" y="23"/>
                      <a:pt x="193" y="22"/>
                      <a:pt x="195" y="23"/>
                    </a:cubicBezTo>
                    <a:cubicBezTo>
                      <a:pt x="200" y="25"/>
                      <a:pt x="204" y="25"/>
                      <a:pt x="208" y="23"/>
                    </a:cubicBezTo>
                    <a:cubicBezTo>
                      <a:pt x="213" y="22"/>
                      <a:pt x="217" y="23"/>
                      <a:pt x="220" y="27"/>
                    </a:cubicBezTo>
                    <a:cubicBezTo>
                      <a:pt x="222" y="30"/>
                      <a:pt x="222" y="33"/>
                      <a:pt x="218" y="37"/>
                    </a:cubicBezTo>
                    <a:cubicBezTo>
                      <a:pt x="218" y="35"/>
                      <a:pt x="217" y="34"/>
                      <a:pt x="216" y="32"/>
                    </a:cubicBezTo>
                    <a:cubicBezTo>
                      <a:pt x="214" y="24"/>
                      <a:pt x="213" y="23"/>
                      <a:pt x="204" y="27"/>
                    </a:cubicBezTo>
                    <a:cubicBezTo>
                      <a:pt x="208" y="33"/>
                      <a:pt x="208" y="39"/>
                      <a:pt x="204" y="45"/>
                    </a:cubicBezTo>
                    <a:cubicBezTo>
                      <a:pt x="209" y="48"/>
                      <a:pt x="213" y="47"/>
                      <a:pt x="218" y="43"/>
                    </a:cubicBezTo>
                    <a:cubicBezTo>
                      <a:pt x="223" y="39"/>
                      <a:pt x="228" y="35"/>
                      <a:pt x="233" y="30"/>
                    </a:cubicBezTo>
                    <a:cubicBezTo>
                      <a:pt x="236" y="27"/>
                      <a:pt x="238" y="24"/>
                      <a:pt x="236" y="20"/>
                    </a:cubicBezTo>
                    <a:cubicBezTo>
                      <a:pt x="235" y="16"/>
                      <a:pt x="232" y="14"/>
                      <a:pt x="228" y="13"/>
                    </a:cubicBezTo>
                    <a:cubicBezTo>
                      <a:pt x="227" y="13"/>
                      <a:pt x="226" y="13"/>
                      <a:pt x="225" y="12"/>
                    </a:cubicBezTo>
                    <a:cubicBezTo>
                      <a:pt x="228" y="10"/>
                      <a:pt x="231" y="10"/>
                      <a:pt x="235" y="11"/>
                    </a:cubicBezTo>
                    <a:cubicBezTo>
                      <a:pt x="240" y="14"/>
                      <a:pt x="240" y="19"/>
                      <a:pt x="240" y="23"/>
                    </a:cubicBezTo>
                    <a:cubicBezTo>
                      <a:pt x="250" y="18"/>
                      <a:pt x="260" y="13"/>
                      <a:pt x="271" y="9"/>
                    </a:cubicBezTo>
                    <a:cubicBezTo>
                      <a:pt x="287" y="3"/>
                      <a:pt x="304" y="2"/>
                      <a:pt x="321" y="6"/>
                    </a:cubicBezTo>
                    <a:cubicBezTo>
                      <a:pt x="333" y="10"/>
                      <a:pt x="341" y="16"/>
                      <a:pt x="343" y="30"/>
                    </a:cubicBezTo>
                    <a:cubicBezTo>
                      <a:pt x="348" y="24"/>
                      <a:pt x="353" y="18"/>
                      <a:pt x="359" y="13"/>
                    </a:cubicBezTo>
                    <a:cubicBezTo>
                      <a:pt x="364" y="7"/>
                      <a:pt x="370" y="4"/>
                      <a:pt x="378" y="2"/>
                    </a:cubicBezTo>
                    <a:cubicBezTo>
                      <a:pt x="384" y="1"/>
                      <a:pt x="390" y="2"/>
                      <a:pt x="396" y="6"/>
                    </a:cubicBezTo>
                    <a:cubicBezTo>
                      <a:pt x="401" y="9"/>
                      <a:pt x="403" y="14"/>
                      <a:pt x="400" y="20"/>
                    </a:cubicBezTo>
                    <a:cubicBezTo>
                      <a:pt x="397" y="25"/>
                      <a:pt x="392" y="29"/>
                      <a:pt x="386" y="29"/>
                    </a:cubicBezTo>
                    <a:cubicBezTo>
                      <a:pt x="382" y="28"/>
                      <a:pt x="380" y="26"/>
                      <a:pt x="381" y="21"/>
                    </a:cubicBezTo>
                    <a:cubicBezTo>
                      <a:pt x="382" y="21"/>
                      <a:pt x="383" y="22"/>
                      <a:pt x="384" y="22"/>
                    </a:cubicBezTo>
                    <a:cubicBezTo>
                      <a:pt x="388" y="25"/>
                      <a:pt x="392" y="24"/>
                      <a:pt x="395" y="21"/>
                    </a:cubicBezTo>
                    <a:cubicBezTo>
                      <a:pt x="398" y="17"/>
                      <a:pt x="398" y="12"/>
                      <a:pt x="395" y="8"/>
                    </a:cubicBezTo>
                    <a:cubicBezTo>
                      <a:pt x="391" y="4"/>
                      <a:pt x="387" y="3"/>
                      <a:pt x="382" y="4"/>
                    </a:cubicBezTo>
                    <a:cubicBezTo>
                      <a:pt x="374" y="5"/>
                      <a:pt x="367" y="7"/>
                      <a:pt x="362" y="13"/>
                    </a:cubicBezTo>
                    <a:cubicBezTo>
                      <a:pt x="356" y="20"/>
                      <a:pt x="350" y="28"/>
                      <a:pt x="345" y="35"/>
                    </a:cubicBezTo>
                    <a:cubicBezTo>
                      <a:pt x="342" y="38"/>
                      <a:pt x="339" y="42"/>
                      <a:pt x="336" y="45"/>
                    </a:cubicBezTo>
                    <a:cubicBezTo>
                      <a:pt x="328" y="52"/>
                      <a:pt x="316" y="52"/>
                      <a:pt x="309" y="46"/>
                    </a:cubicBezTo>
                    <a:cubicBezTo>
                      <a:pt x="303" y="41"/>
                      <a:pt x="302" y="33"/>
                      <a:pt x="306" y="27"/>
                    </a:cubicBezTo>
                    <a:cubicBezTo>
                      <a:pt x="310" y="21"/>
                      <a:pt x="318" y="17"/>
                      <a:pt x="324" y="20"/>
                    </a:cubicBezTo>
                    <a:cubicBezTo>
                      <a:pt x="329" y="22"/>
                      <a:pt x="330" y="26"/>
                      <a:pt x="328" y="31"/>
                    </a:cubicBezTo>
                    <a:cubicBezTo>
                      <a:pt x="327" y="29"/>
                      <a:pt x="327" y="28"/>
                      <a:pt x="326" y="27"/>
                    </a:cubicBezTo>
                    <a:cubicBezTo>
                      <a:pt x="322" y="21"/>
                      <a:pt x="316" y="20"/>
                      <a:pt x="311" y="25"/>
                    </a:cubicBezTo>
                    <a:cubicBezTo>
                      <a:pt x="307" y="29"/>
                      <a:pt x="306" y="36"/>
                      <a:pt x="309" y="41"/>
                    </a:cubicBezTo>
                    <a:cubicBezTo>
                      <a:pt x="312" y="46"/>
                      <a:pt x="318" y="48"/>
                      <a:pt x="324" y="47"/>
                    </a:cubicBezTo>
                    <a:cubicBezTo>
                      <a:pt x="331" y="45"/>
                      <a:pt x="336" y="41"/>
                      <a:pt x="339" y="35"/>
                    </a:cubicBezTo>
                    <a:cubicBezTo>
                      <a:pt x="342" y="30"/>
                      <a:pt x="339" y="21"/>
                      <a:pt x="333" y="15"/>
                    </a:cubicBezTo>
                    <a:cubicBezTo>
                      <a:pt x="327" y="10"/>
                      <a:pt x="319" y="7"/>
                      <a:pt x="311" y="7"/>
                    </a:cubicBezTo>
                    <a:cubicBezTo>
                      <a:pt x="294" y="5"/>
                      <a:pt x="278" y="7"/>
                      <a:pt x="263" y="15"/>
                    </a:cubicBezTo>
                    <a:cubicBezTo>
                      <a:pt x="259" y="17"/>
                      <a:pt x="256" y="20"/>
                      <a:pt x="253" y="23"/>
                    </a:cubicBezTo>
                    <a:cubicBezTo>
                      <a:pt x="248" y="28"/>
                      <a:pt x="247" y="33"/>
                      <a:pt x="250" y="39"/>
                    </a:cubicBezTo>
                    <a:cubicBezTo>
                      <a:pt x="253" y="45"/>
                      <a:pt x="258" y="48"/>
                      <a:pt x="265" y="48"/>
                    </a:cubicBezTo>
                    <a:cubicBezTo>
                      <a:pt x="272" y="47"/>
                      <a:pt x="277" y="45"/>
                      <a:pt x="279" y="38"/>
                    </a:cubicBezTo>
                    <a:cubicBezTo>
                      <a:pt x="279" y="35"/>
                      <a:pt x="279" y="30"/>
                      <a:pt x="277" y="28"/>
                    </a:cubicBezTo>
                    <a:cubicBezTo>
                      <a:pt x="275" y="26"/>
                      <a:pt x="270" y="27"/>
                      <a:pt x="267" y="26"/>
                    </a:cubicBezTo>
                    <a:cubicBezTo>
                      <a:pt x="266" y="26"/>
                      <a:pt x="265" y="27"/>
                      <a:pt x="263" y="27"/>
                    </a:cubicBezTo>
                    <a:cubicBezTo>
                      <a:pt x="266" y="22"/>
                      <a:pt x="270" y="22"/>
                      <a:pt x="274" y="23"/>
                    </a:cubicBezTo>
                    <a:cubicBezTo>
                      <a:pt x="279" y="24"/>
                      <a:pt x="283" y="26"/>
                      <a:pt x="285" y="31"/>
                    </a:cubicBezTo>
                    <a:cubicBezTo>
                      <a:pt x="286" y="40"/>
                      <a:pt x="282" y="46"/>
                      <a:pt x="275" y="50"/>
                    </a:cubicBezTo>
                    <a:cubicBezTo>
                      <a:pt x="278" y="53"/>
                      <a:pt x="280" y="56"/>
                      <a:pt x="282" y="59"/>
                    </a:cubicBezTo>
                    <a:cubicBezTo>
                      <a:pt x="289" y="49"/>
                      <a:pt x="292" y="47"/>
                      <a:pt x="298" y="52"/>
                    </a:cubicBezTo>
                    <a:cubicBezTo>
                      <a:pt x="302" y="51"/>
                      <a:pt x="305" y="50"/>
                      <a:pt x="308" y="50"/>
                    </a:cubicBezTo>
                    <a:cubicBezTo>
                      <a:pt x="309" y="50"/>
                      <a:pt x="310" y="53"/>
                      <a:pt x="310" y="54"/>
                    </a:cubicBezTo>
                    <a:cubicBezTo>
                      <a:pt x="309" y="55"/>
                      <a:pt x="308" y="56"/>
                      <a:pt x="306" y="59"/>
                    </a:cubicBezTo>
                    <a:cubicBezTo>
                      <a:pt x="307" y="55"/>
                      <a:pt x="307" y="54"/>
                      <a:pt x="308" y="52"/>
                    </a:cubicBezTo>
                    <a:cubicBezTo>
                      <a:pt x="308" y="52"/>
                      <a:pt x="305" y="50"/>
                      <a:pt x="305" y="51"/>
                    </a:cubicBezTo>
                    <a:cubicBezTo>
                      <a:pt x="304" y="52"/>
                      <a:pt x="302" y="53"/>
                      <a:pt x="301" y="55"/>
                    </a:cubicBezTo>
                    <a:cubicBezTo>
                      <a:pt x="301" y="56"/>
                      <a:pt x="300" y="58"/>
                      <a:pt x="300" y="60"/>
                    </a:cubicBezTo>
                    <a:cubicBezTo>
                      <a:pt x="300" y="60"/>
                      <a:pt x="300" y="60"/>
                      <a:pt x="300" y="60"/>
                    </a:cubicBezTo>
                    <a:cubicBezTo>
                      <a:pt x="300" y="57"/>
                      <a:pt x="300" y="53"/>
                      <a:pt x="296" y="52"/>
                    </a:cubicBezTo>
                    <a:cubicBezTo>
                      <a:pt x="292" y="51"/>
                      <a:pt x="289" y="53"/>
                      <a:pt x="287" y="56"/>
                    </a:cubicBezTo>
                    <a:cubicBezTo>
                      <a:pt x="285" y="60"/>
                      <a:pt x="282" y="64"/>
                      <a:pt x="281" y="69"/>
                    </a:cubicBezTo>
                    <a:cubicBezTo>
                      <a:pt x="278" y="82"/>
                      <a:pt x="270" y="87"/>
                      <a:pt x="258" y="84"/>
                    </a:cubicBezTo>
                    <a:cubicBezTo>
                      <a:pt x="254" y="83"/>
                      <a:pt x="249" y="81"/>
                      <a:pt x="245" y="82"/>
                    </a:cubicBezTo>
                    <a:cubicBezTo>
                      <a:pt x="243" y="82"/>
                      <a:pt x="241" y="84"/>
                      <a:pt x="240" y="86"/>
                    </a:cubicBezTo>
                    <a:cubicBezTo>
                      <a:pt x="239" y="88"/>
                      <a:pt x="241" y="91"/>
                      <a:pt x="243" y="92"/>
                    </a:cubicBezTo>
                    <a:cubicBezTo>
                      <a:pt x="244" y="93"/>
                      <a:pt x="247" y="93"/>
                      <a:pt x="249" y="92"/>
                    </a:cubicBezTo>
                    <a:cubicBezTo>
                      <a:pt x="251" y="91"/>
                      <a:pt x="251" y="89"/>
                      <a:pt x="252" y="87"/>
                    </a:cubicBezTo>
                    <a:cubicBezTo>
                      <a:pt x="253" y="90"/>
                      <a:pt x="253" y="92"/>
                      <a:pt x="251" y="94"/>
                    </a:cubicBezTo>
                    <a:cubicBezTo>
                      <a:pt x="247" y="97"/>
                      <a:pt x="241" y="96"/>
                      <a:pt x="239" y="93"/>
                    </a:cubicBezTo>
                    <a:cubicBezTo>
                      <a:pt x="235" y="89"/>
                      <a:pt x="236" y="84"/>
                      <a:pt x="242" y="79"/>
                    </a:cubicBezTo>
                    <a:cubicBezTo>
                      <a:pt x="230" y="74"/>
                      <a:pt x="217" y="78"/>
                      <a:pt x="212" y="88"/>
                    </a:cubicBezTo>
                    <a:cubicBezTo>
                      <a:pt x="210" y="95"/>
                      <a:pt x="211" y="101"/>
                      <a:pt x="216" y="104"/>
                    </a:cubicBezTo>
                    <a:cubicBezTo>
                      <a:pt x="221" y="107"/>
                      <a:pt x="228" y="105"/>
                      <a:pt x="232" y="101"/>
                    </a:cubicBezTo>
                    <a:cubicBezTo>
                      <a:pt x="236" y="97"/>
                      <a:pt x="235" y="92"/>
                      <a:pt x="231" y="86"/>
                    </a:cubicBezTo>
                    <a:cubicBezTo>
                      <a:pt x="231" y="86"/>
                      <a:pt x="231" y="86"/>
                      <a:pt x="231" y="86"/>
                    </a:cubicBezTo>
                    <a:cubicBezTo>
                      <a:pt x="238" y="90"/>
                      <a:pt x="238" y="99"/>
                      <a:pt x="232" y="104"/>
                    </a:cubicBezTo>
                    <a:cubicBezTo>
                      <a:pt x="227" y="108"/>
                      <a:pt x="220" y="109"/>
                      <a:pt x="214" y="105"/>
                    </a:cubicBezTo>
                    <a:cubicBezTo>
                      <a:pt x="211" y="103"/>
                      <a:pt x="208" y="103"/>
                      <a:pt x="205" y="105"/>
                    </a:cubicBezTo>
                    <a:cubicBezTo>
                      <a:pt x="207" y="103"/>
                      <a:pt x="208" y="102"/>
                      <a:pt x="210" y="101"/>
                    </a:cubicBezTo>
                    <a:cubicBezTo>
                      <a:pt x="208" y="93"/>
                      <a:pt x="208" y="92"/>
                      <a:pt x="203" y="93"/>
                    </a:cubicBezTo>
                    <a:cubicBezTo>
                      <a:pt x="204" y="91"/>
                      <a:pt x="204" y="89"/>
                      <a:pt x="205" y="86"/>
                    </a:cubicBezTo>
                    <a:cubicBezTo>
                      <a:pt x="206" y="88"/>
                      <a:pt x="207" y="91"/>
                      <a:pt x="209" y="93"/>
                    </a:cubicBezTo>
                    <a:cubicBezTo>
                      <a:pt x="211" y="89"/>
                      <a:pt x="212" y="85"/>
                      <a:pt x="214" y="81"/>
                    </a:cubicBezTo>
                    <a:cubicBezTo>
                      <a:pt x="216" y="76"/>
                      <a:pt x="215" y="73"/>
                      <a:pt x="211" y="71"/>
                    </a:cubicBezTo>
                    <a:cubicBezTo>
                      <a:pt x="207" y="69"/>
                      <a:pt x="204" y="70"/>
                      <a:pt x="202" y="75"/>
                    </a:cubicBezTo>
                    <a:cubicBezTo>
                      <a:pt x="201" y="75"/>
                      <a:pt x="201" y="75"/>
                      <a:pt x="201" y="75"/>
                    </a:cubicBezTo>
                    <a:cubicBezTo>
                      <a:pt x="202" y="73"/>
                      <a:pt x="203" y="70"/>
                      <a:pt x="205" y="69"/>
                    </a:cubicBezTo>
                    <a:cubicBezTo>
                      <a:pt x="208" y="68"/>
                      <a:pt x="212" y="68"/>
                      <a:pt x="214" y="70"/>
                    </a:cubicBezTo>
                    <a:cubicBezTo>
                      <a:pt x="216" y="72"/>
                      <a:pt x="216" y="77"/>
                      <a:pt x="217" y="80"/>
                    </a:cubicBezTo>
                    <a:cubicBezTo>
                      <a:pt x="220" y="79"/>
                      <a:pt x="223" y="77"/>
                      <a:pt x="228" y="76"/>
                    </a:cubicBezTo>
                    <a:cubicBezTo>
                      <a:pt x="221" y="72"/>
                      <a:pt x="219" y="66"/>
                      <a:pt x="218" y="59"/>
                    </a:cubicBezTo>
                    <a:cubicBezTo>
                      <a:pt x="218" y="57"/>
                      <a:pt x="215" y="53"/>
                      <a:pt x="213" y="52"/>
                    </a:cubicBezTo>
                    <a:cubicBezTo>
                      <a:pt x="208" y="50"/>
                      <a:pt x="205" y="53"/>
                      <a:pt x="202" y="57"/>
                    </a:cubicBezTo>
                    <a:cubicBezTo>
                      <a:pt x="203" y="54"/>
                      <a:pt x="204" y="52"/>
                      <a:pt x="206" y="49"/>
                    </a:cubicBezTo>
                    <a:cubicBezTo>
                      <a:pt x="203" y="49"/>
                      <a:pt x="200" y="49"/>
                      <a:pt x="197" y="49"/>
                    </a:cubicBezTo>
                    <a:cubicBezTo>
                      <a:pt x="197" y="53"/>
                      <a:pt x="203" y="55"/>
                      <a:pt x="199" y="59"/>
                    </a:cubicBezTo>
                    <a:close/>
                    <a:moveTo>
                      <a:pt x="256" y="64"/>
                    </a:moveTo>
                    <a:cubicBezTo>
                      <a:pt x="256" y="64"/>
                      <a:pt x="256" y="64"/>
                      <a:pt x="256" y="64"/>
                    </a:cubicBezTo>
                    <a:cubicBezTo>
                      <a:pt x="259" y="59"/>
                      <a:pt x="264" y="58"/>
                      <a:pt x="268" y="61"/>
                    </a:cubicBezTo>
                    <a:cubicBezTo>
                      <a:pt x="271" y="65"/>
                      <a:pt x="272" y="71"/>
                      <a:pt x="268" y="75"/>
                    </a:cubicBezTo>
                    <a:cubicBezTo>
                      <a:pt x="264" y="79"/>
                      <a:pt x="253" y="79"/>
                      <a:pt x="248" y="75"/>
                    </a:cubicBezTo>
                    <a:cubicBezTo>
                      <a:pt x="243" y="71"/>
                      <a:pt x="241" y="64"/>
                      <a:pt x="245" y="58"/>
                    </a:cubicBezTo>
                    <a:cubicBezTo>
                      <a:pt x="247" y="55"/>
                      <a:pt x="250" y="52"/>
                      <a:pt x="252" y="50"/>
                    </a:cubicBezTo>
                    <a:cubicBezTo>
                      <a:pt x="241" y="39"/>
                      <a:pt x="241" y="33"/>
                      <a:pt x="253" y="19"/>
                    </a:cubicBezTo>
                    <a:cubicBezTo>
                      <a:pt x="237" y="26"/>
                      <a:pt x="228" y="41"/>
                      <a:pt x="215" y="50"/>
                    </a:cubicBezTo>
                    <a:cubicBezTo>
                      <a:pt x="217" y="52"/>
                      <a:pt x="218" y="55"/>
                      <a:pt x="219" y="57"/>
                    </a:cubicBezTo>
                    <a:cubicBezTo>
                      <a:pt x="225" y="51"/>
                      <a:pt x="229" y="49"/>
                      <a:pt x="234" y="50"/>
                    </a:cubicBezTo>
                    <a:cubicBezTo>
                      <a:pt x="239" y="52"/>
                      <a:pt x="242" y="57"/>
                      <a:pt x="240" y="63"/>
                    </a:cubicBezTo>
                    <a:cubicBezTo>
                      <a:pt x="239" y="67"/>
                      <a:pt x="234" y="70"/>
                      <a:pt x="230" y="68"/>
                    </a:cubicBezTo>
                    <a:cubicBezTo>
                      <a:pt x="227" y="66"/>
                      <a:pt x="225" y="63"/>
                      <a:pt x="225" y="61"/>
                    </a:cubicBezTo>
                    <a:cubicBezTo>
                      <a:pt x="224" y="58"/>
                      <a:pt x="226" y="56"/>
                      <a:pt x="228" y="55"/>
                    </a:cubicBezTo>
                    <a:cubicBezTo>
                      <a:pt x="228" y="58"/>
                      <a:pt x="226" y="60"/>
                      <a:pt x="227" y="62"/>
                    </a:cubicBezTo>
                    <a:cubicBezTo>
                      <a:pt x="228" y="64"/>
                      <a:pt x="232" y="66"/>
                      <a:pt x="233" y="65"/>
                    </a:cubicBezTo>
                    <a:cubicBezTo>
                      <a:pt x="236" y="65"/>
                      <a:pt x="239" y="62"/>
                      <a:pt x="239" y="60"/>
                    </a:cubicBezTo>
                    <a:cubicBezTo>
                      <a:pt x="239" y="58"/>
                      <a:pt x="237" y="54"/>
                      <a:pt x="234" y="53"/>
                    </a:cubicBezTo>
                    <a:cubicBezTo>
                      <a:pt x="231" y="51"/>
                      <a:pt x="224" y="53"/>
                      <a:pt x="222" y="57"/>
                    </a:cubicBezTo>
                    <a:cubicBezTo>
                      <a:pt x="219" y="61"/>
                      <a:pt x="219" y="65"/>
                      <a:pt x="222" y="69"/>
                    </a:cubicBezTo>
                    <a:cubicBezTo>
                      <a:pt x="224" y="71"/>
                      <a:pt x="228" y="74"/>
                      <a:pt x="231" y="75"/>
                    </a:cubicBezTo>
                    <a:cubicBezTo>
                      <a:pt x="240" y="78"/>
                      <a:pt x="249" y="80"/>
                      <a:pt x="259" y="82"/>
                    </a:cubicBezTo>
                    <a:cubicBezTo>
                      <a:pt x="270" y="84"/>
                      <a:pt x="280" y="77"/>
                      <a:pt x="279" y="65"/>
                    </a:cubicBezTo>
                    <a:cubicBezTo>
                      <a:pt x="279" y="58"/>
                      <a:pt x="274" y="52"/>
                      <a:pt x="268" y="52"/>
                    </a:cubicBezTo>
                    <a:cubicBezTo>
                      <a:pt x="265" y="52"/>
                      <a:pt x="262" y="52"/>
                      <a:pt x="259" y="51"/>
                    </a:cubicBezTo>
                    <a:cubicBezTo>
                      <a:pt x="254" y="51"/>
                      <a:pt x="251" y="53"/>
                      <a:pt x="249" y="57"/>
                    </a:cubicBezTo>
                    <a:cubicBezTo>
                      <a:pt x="246" y="63"/>
                      <a:pt x="246" y="68"/>
                      <a:pt x="249" y="73"/>
                    </a:cubicBezTo>
                    <a:cubicBezTo>
                      <a:pt x="252" y="77"/>
                      <a:pt x="257" y="77"/>
                      <a:pt x="261" y="76"/>
                    </a:cubicBezTo>
                    <a:cubicBezTo>
                      <a:pt x="265" y="75"/>
                      <a:pt x="268" y="72"/>
                      <a:pt x="268" y="68"/>
                    </a:cubicBezTo>
                    <a:cubicBezTo>
                      <a:pt x="268" y="66"/>
                      <a:pt x="267" y="63"/>
                      <a:pt x="266" y="62"/>
                    </a:cubicBezTo>
                    <a:cubicBezTo>
                      <a:pt x="262" y="60"/>
                      <a:pt x="259" y="62"/>
                      <a:pt x="256" y="64"/>
                    </a:cubicBezTo>
                    <a:close/>
                    <a:moveTo>
                      <a:pt x="187" y="50"/>
                    </a:moveTo>
                    <a:cubicBezTo>
                      <a:pt x="175" y="40"/>
                      <a:pt x="166" y="26"/>
                      <a:pt x="150" y="19"/>
                    </a:cubicBezTo>
                    <a:cubicBezTo>
                      <a:pt x="162" y="35"/>
                      <a:pt x="162" y="41"/>
                      <a:pt x="150" y="50"/>
                    </a:cubicBezTo>
                    <a:cubicBezTo>
                      <a:pt x="152" y="52"/>
                      <a:pt x="154" y="54"/>
                      <a:pt x="156" y="56"/>
                    </a:cubicBezTo>
                    <a:cubicBezTo>
                      <a:pt x="161" y="62"/>
                      <a:pt x="160" y="70"/>
                      <a:pt x="155" y="74"/>
                    </a:cubicBezTo>
                    <a:cubicBezTo>
                      <a:pt x="150" y="79"/>
                      <a:pt x="139" y="80"/>
                      <a:pt x="135" y="75"/>
                    </a:cubicBezTo>
                    <a:cubicBezTo>
                      <a:pt x="133" y="73"/>
                      <a:pt x="131" y="70"/>
                      <a:pt x="131" y="67"/>
                    </a:cubicBezTo>
                    <a:cubicBezTo>
                      <a:pt x="131" y="64"/>
                      <a:pt x="134" y="60"/>
                      <a:pt x="138" y="60"/>
                    </a:cubicBezTo>
                    <a:cubicBezTo>
                      <a:pt x="142" y="59"/>
                      <a:pt x="145" y="60"/>
                      <a:pt x="146" y="64"/>
                    </a:cubicBezTo>
                    <a:cubicBezTo>
                      <a:pt x="147" y="66"/>
                      <a:pt x="146" y="69"/>
                      <a:pt x="145" y="70"/>
                    </a:cubicBezTo>
                    <a:cubicBezTo>
                      <a:pt x="143" y="72"/>
                      <a:pt x="141" y="70"/>
                      <a:pt x="140" y="68"/>
                    </a:cubicBezTo>
                    <a:cubicBezTo>
                      <a:pt x="139" y="67"/>
                      <a:pt x="139" y="66"/>
                      <a:pt x="138" y="65"/>
                    </a:cubicBezTo>
                    <a:cubicBezTo>
                      <a:pt x="139" y="65"/>
                      <a:pt x="139" y="65"/>
                      <a:pt x="139" y="64"/>
                    </a:cubicBezTo>
                    <a:cubicBezTo>
                      <a:pt x="141" y="65"/>
                      <a:pt x="143" y="66"/>
                      <a:pt x="145" y="67"/>
                    </a:cubicBezTo>
                    <a:cubicBezTo>
                      <a:pt x="145" y="66"/>
                      <a:pt x="146" y="65"/>
                      <a:pt x="145" y="65"/>
                    </a:cubicBezTo>
                    <a:cubicBezTo>
                      <a:pt x="143" y="63"/>
                      <a:pt x="141" y="61"/>
                      <a:pt x="139" y="62"/>
                    </a:cubicBezTo>
                    <a:cubicBezTo>
                      <a:pt x="137" y="62"/>
                      <a:pt x="135" y="65"/>
                      <a:pt x="134" y="67"/>
                    </a:cubicBezTo>
                    <a:cubicBezTo>
                      <a:pt x="133" y="71"/>
                      <a:pt x="137" y="76"/>
                      <a:pt x="142" y="76"/>
                    </a:cubicBezTo>
                    <a:cubicBezTo>
                      <a:pt x="146" y="77"/>
                      <a:pt x="151" y="76"/>
                      <a:pt x="153" y="72"/>
                    </a:cubicBezTo>
                    <a:cubicBezTo>
                      <a:pt x="156" y="67"/>
                      <a:pt x="156" y="62"/>
                      <a:pt x="153" y="57"/>
                    </a:cubicBezTo>
                    <a:cubicBezTo>
                      <a:pt x="151" y="53"/>
                      <a:pt x="147" y="51"/>
                      <a:pt x="142" y="52"/>
                    </a:cubicBezTo>
                    <a:cubicBezTo>
                      <a:pt x="141" y="52"/>
                      <a:pt x="139" y="52"/>
                      <a:pt x="137" y="52"/>
                    </a:cubicBezTo>
                    <a:cubicBezTo>
                      <a:pt x="130" y="51"/>
                      <a:pt x="123" y="56"/>
                      <a:pt x="122" y="63"/>
                    </a:cubicBezTo>
                    <a:cubicBezTo>
                      <a:pt x="121" y="76"/>
                      <a:pt x="131" y="84"/>
                      <a:pt x="143" y="82"/>
                    </a:cubicBezTo>
                    <a:cubicBezTo>
                      <a:pt x="152" y="80"/>
                      <a:pt x="162" y="78"/>
                      <a:pt x="171" y="75"/>
                    </a:cubicBezTo>
                    <a:cubicBezTo>
                      <a:pt x="174" y="74"/>
                      <a:pt x="177" y="72"/>
                      <a:pt x="179" y="70"/>
                    </a:cubicBezTo>
                    <a:cubicBezTo>
                      <a:pt x="182" y="66"/>
                      <a:pt x="183" y="62"/>
                      <a:pt x="181" y="58"/>
                    </a:cubicBezTo>
                    <a:cubicBezTo>
                      <a:pt x="179" y="54"/>
                      <a:pt x="173" y="52"/>
                      <a:pt x="169" y="52"/>
                    </a:cubicBezTo>
                    <a:cubicBezTo>
                      <a:pt x="165" y="53"/>
                      <a:pt x="162" y="57"/>
                      <a:pt x="163" y="60"/>
                    </a:cubicBezTo>
                    <a:cubicBezTo>
                      <a:pt x="163" y="64"/>
                      <a:pt x="167" y="66"/>
                      <a:pt x="170" y="66"/>
                    </a:cubicBezTo>
                    <a:cubicBezTo>
                      <a:pt x="174" y="65"/>
                      <a:pt x="175" y="63"/>
                      <a:pt x="175" y="60"/>
                    </a:cubicBezTo>
                    <a:cubicBezTo>
                      <a:pt x="175" y="57"/>
                      <a:pt x="173" y="56"/>
                      <a:pt x="170" y="56"/>
                    </a:cubicBezTo>
                    <a:cubicBezTo>
                      <a:pt x="170" y="58"/>
                      <a:pt x="170" y="60"/>
                      <a:pt x="170" y="62"/>
                    </a:cubicBezTo>
                    <a:cubicBezTo>
                      <a:pt x="170" y="62"/>
                      <a:pt x="169" y="62"/>
                      <a:pt x="169" y="62"/>
                    </a:cubicBezTo>
                    <a:cubicBezTo>
                      <a:pt x="169" y="60"/>
                      <a:pt x="168" y="58"/>
                      <a:pt x="169" y="56"/>
                    </a:cubicBezTo>
                    <a:cubicBezTo>
                      <a:pt x="169" y="55"/>
                      <a:pt x="172" y="55"/>
                      <a:pt x="172" y="55"/>
                    </a:cubicBezTo>
                    <a:cubicBezTo>
                      <a:pt x="174" y="56"/>
                      <a:pt x="176" y="58"/>
                      <a:pt x="177" y="60"/>
                    </a:cubicBezTo>
                    <a:cubicBezTo>
                      <a:pt x="178" y="64"/>
                      <a:pt x="175" y="68"/>
                      <a:pt x="170" y="68"/>
                    </a:cubicBezTo>
                    <a:cubicBezTo>
                      <a:pt x="166" y="69"/>
                      <a:pt x="162" y="66"/>
                      <a:pt x="162" y="61"/>
                    </a:cubicBezTo>
                    <a:cubicBezTo>
                      <a:pt x="161" y="56"/>
                      <a:pt x="163" y="51"/>
                      <a:pt x="168" y="50"/>
                    </a:cubicBezTo>
                    <a:cubicBezTo>
                      <a:pt x="175" y="49"/>
                      <a:pt x="179" y="53"/>
                      <a:pt x="182" y="57"/>
                    </a:cubicBezTo>
                    <a:cubicBezTo>
                      <a:pt x="184" y="55"/>
                      <a:pt x="185" y="52"/>
                      <a:pt x="187" y="50"/>
                    </a:cubicBezTo>
                    <a:close/>
                    <a:moveTo>
                      <a:pt x="201" y="30"/>
                    </a:moveTo>
                    <a:cubicBezTo>
                      <a:pt x="197" y="34"/>
                      <a:pt x="197" y="39"/>
                      <a:pt x="202" y="43"/>
                    </a:cubicBezTo>
                    <a:cubicBezTo>
                      <a:pt x="206" y="38"/>
                      <a:pt x="206" y="34"/>
                      <a:pt x="201" y="3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95" name="Freeform 15"/>
              <p:cNvSpPr/>
              <p:nvPr/>
            </p:nvSpPr>
            <p:spPr bwMode="auto">
              <a:xfrm>
                <a:off x="3565763" y="5327913"/>
                <a:ext cx="131763" cy="155575"/>
              </a:xfrm>
              <a:custGeom>
                <a:avLst/>
                <a:gdLst>
                  <a:gd name="T0" fmla="*/ 17 w 35"/>
                  <a:gd name="T1" fmla="*/ 11 h 41"/>
                  <a:gd name="T2" fmla="*/ 20 w 35"/>
                  <a:gd name="T3" fmla="*/ 12 h 41"/>
                  <a:gd name="T4" fmla="*/ 22 w 35"/>
                  <a:gd name="T5" fmla="*/ 3 h 41"/>
                  <a:gd name="T6" fmla="*/ 28 w 35"/>
                  <a:gd name="T7" fmla="*/ 0 h 41"/>
                  <a:gd name="T8" fmla="*/ 35 w 35"/>
                  <a:gd name="T9" fmla="*/ 7 h 41"/>
                  <a:gd name="T10" fmla="*/ 30 w 35"/>
                  <a:gd name="T11" fmla="*/ 2 h 41"/>
                  <a:gd name="T12" fmla="*/ 23 w 35"/>
                  <a:gd name="T13" fmla="*/ 5 h 41"/>
                  <a:gd name="T14" fmla="*/ 23 w 35"/>
                  <a:gd name="T15" fmla="*/ 13 h 41"/>
                  <a:gd name="T16" fmla="*/ 28 w 35"/>
                  <a:gd name="T17" fmla="*/ 25 h 41"/>
                  <a:gd name="T18" fmla="*/ 32 w 35"/>
                  <a:gd name="T19" fmla="*/ 18 h 41"/>
                  <a:gd name="T20" fmla="*/ 33 w 35"/>
                  <a:gd name="T21" fmla="*/ 24 h 41"/>
                  <a:gd name="T22" fmla="*/ 27 w 35"/>
                  <a:gd name="T23" fmla="*/ 32 h 41"/>
                  <a:gd name="T24" fmla="*/ 34 w 35"/>
                  <a:gd name="T25" fmla="*/ 39 h 41"/>
                  <a:gd name="T26" fmla="*/ 22 w 35"/>
                  <a:gd name="T27" fmla="*/ 38 h 41"/>
                  <a:gd name="T28" fmla="*/ 6 w 35"/>
                  <a:gd name="T29" fmla="*/ 37 h 41"/>
                  <a:gd name="T30" fmla="*/ 1 w 35"/>
                  <a:gd name="T31" fmla="*/ 26 h 41"/>
                  <a:gd name="T32" fmla="*/ 17 w 35"/>
                  <a:gd name="T33" fmla="*/ 17 h 41"/>
                  <a:gd name="T34" fmla="*/ 21 w 35"/>
                  <a:gd name="T35" fmla="*/ 26 h 41"/>
                  <a:gd name="T36" fmla="*/ 13 w 35"/>
                  <a:gd name="T37" fmla="*/ 32 h 41"/>
                  <a:gd name="T38" fmla="*/ 7 w 35"/>
                  <a:gd name="T39" fmla="*/ 26 h 41"/>
                  <a:gd name="T40" fmla="*/ 9 w 35"/>
                  <a:gd name="T41" fmla="*/ 23 h 41"/>
                  <a:gd name="T42" fmla="*/ 13 w 35"/>
                  <a:gd name="T43" fmla="*/ 24 h 41"/>
                  <a:gd name="T44" fmla="*/ 15 w 35"/>
                  <a:gd name="T45" fmla="*/ 27 h 41"/>
                  <a:gd name="T46" fmla="*/ 14 w 35"/>
                  <a:gd name="T47" fmla="*/ 28 h 41"/>
                  <a:gd name="T48" fmla="*/ 9 w 35"/>
                  <a:gd name="T49" fmla="*/ 24 h 41"/>
                  <a:gd name="T50" fmla="*/ 8 w 35"/>
                  <a:gd name="T51" fmla="*/ 25 h 41"/>
                  <a:gd name="T52" fmla="*/ 11 w 35"/>
                  <a:gd name="T53" fmla="*/ 30 h 41"/>
                  <a:gd name="T54" fmla="*/ 17 w 35"/>
                  <a:gd name="T55" fmla="*/ 27 h 41"/>
                  <a:gd name="T56" fmla="*/ 18 w 35"/>
                  <a:gd name="T57" fmla="*/ 21 h 41"/>
                  <a:gd name="T58" fmla="*/ 6 w 35"/>
                  <a:gd name="T59" fmla="*/ 19 h 41"/>
                  <a:gd name="T60" fmla="*/ 4 w 35"/>
                  <a:gd name="T61" fmla="*/ 31 h 41"/>
                  <a:gd name="T62" fmla="*/ 19 w 35"/>
                  <a:gd name="T63" fmla="*/ 36 h 41"/>
                  <a:gd name="T64" fmla="*/ 25 w 35"/>
                  <a:gd name="T65" fmla="*/ 23 h 41"/>
                  <a:gd name="T66" fmla="*/ 17 w 35"/>
                  <a:gd name="T6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1">
                    <a:moveTo>
                      <a:pt x="17" y="11"/>
                    </a:moveTo>
                    <a:cubicBezTo>
                      <a:pt x="18" y="12"/>
                      <a:pt x="19" y="12"/>
                      <a:pt x="20" y="12"/>
                    </a:cubicBezTo>
                    <a:cubicBezTo>
                      <a:pt x="21" y="9"/>
                      <a:pt x="21" y="5"/>
                      <a:pt x="22" y="3"/>
                    </a:cubicBezTo>
                    <a:cubicBezTo>
                      <a:pt x="23" y="1"/>
                      <a:pt x="26" y="0"/>
                      <a:pt x="28" y="0"/>
                    </a:cubicBezTo>
                    <a:cubicBezTo>
                      <a:pt x="33" y="0"/>
                      <a:pt x="35" y="3"/>
                      <a:pt x="35" y="7"/>
                    </a:cubicBezTo>
                    <a:cubicBezTo>
                      <a:pt x="34" y="6"/>
                      <a:pt x="32" y="3"/>
                      <a:pt x="30" y="2"/>
                    </a:cubicBezTo>
                    <a:cubicBezTo>
                      <a:pt x="28" y="2"/>
                      <a:pt x="24" y="3"/>
                      <a:pt x="23" y="5"/>
                    </a:cubicBezTo>
                    <a:cubicBezTo>
                      <a:pt x="22" y="7"/>
                      <a:pt x="23" y="10"/>
                      <a:pt x="23" y="13"/>
                    </a:cubicBezTo>
                    <a:cubicBezTo>
                      <a:pt x="24" y="17"/>
                      <a:pt x="26" y="20"/>
                      <a:pt x="28" y="25"/>
                    </a:cubicBezTo>
                    <a:cubicBezTo>
                      <a:pt x="29" y="23"/>
                      <a:pt x="31" y="20"/>
                      <a:pt x="32" y="18"/>
                    </a:cubicBezTo>
                    <a:cubicBezTo>
                      <a:pt x="32" y="20"/>
                      <a:pt x="33" y="22"/>
                      <a:pt x="33" y="24"/>
                    </a:cubicBezTo>
                    <a:cubicBezTo>
                      <a:pt x="27" y="24"/>
                      <a:pt x="28" y="29"/>
                      <a:pt x="27" y="32"/>
                    </a:cubicBezTo>
                    <a:cubicBezTo>
                      <a:pt x="30" y="35"/>
                      <a:pt x="32" y="37"/>
                      <a:pt x="34" y="39"/>
                    </a:cubicBezTo>
                    <a:cubicBezTo>
                      <a:pt x="29" y="35"/>
                      <a:pt x="28" y="34"/>
                      <a:pt x="22" y="38"/>
                    </a:cubicBezTo>
                    <a:cubicBezTo>
                      <a:pt x="17" y="41"/>
                      <a:pt x="11" y="40"/>
                      <a:pt x="6" y="37"/>
                    </a:cubicBezTo>
                    <a:cubicBezTo>
                      <a:pt x="2" y="35"/>
                      <a:pt x="0" y="31"/>
                      <a:pt x="1" y="26"/>
                    </a:cubicBezTo>
                    <a:cubicBezTo>
                      <a:pt x="1" y="18"/>
                      <a:pt x="10" y="13"/>
                      <a:pt x="17" y="17"/>
                    </a:cubicBezTo>
                    <a:cubicBezTo>
                      <a:pt x="20" y="19"/>
                      <a:pt x="22" y="22"/>
                      <a:pt x="21" y="26"/>
                    </a:cubicBezTo>
                    <a:cubicBezTo>
                      <a:pt x="20" y="29"/>
                      <a:pt x="17" y="31"/>
                      <a:pt x="13" y="32"/>
                    </a:cubicBezTo>
                    <a:cubicBezTo>
                      <a:pt x="10" y="33"/>
                      <a:pt x="6" y="29"/>
                      <a:pt x="7" y="26"/>
                    </a:cubicBezTo>
                    <a:cubicBezTo>
                      <a:pt x="7" y="24"/>
                      <a:pt x="8" y="23"/>
                      <a:pt x="9" y="23"/>
                    </a:cubicBezTo>
                    <a:cubicBezTo>
                      <a:pt x="10" y="22"/>
                      <a:pt x="12" y="23"/>
                      <a:pt x="13" y="24"/>
                    </a:cubicBezTo>
                    <a:cubicBezTo>
                      <a:pt x="14" y="24"/>
                      <a:pt x="14" y="26"/>
                      <a:pt x="15" y="27"/>
                    </a:cubicBezTo>
                    <a:cubicBezTo>
                      <a:pt x="15" y="27"/>
                      <a:pt x="14" y="28"/>
                      <a:pt x="14" y="28"/>
                    </a:cubicBezTo>
                    <a:cubicBezTo>
                      <a:pt x="12" y="27"/>
                      <a:pt x="10" y="25"/>
                      <a:pt x="9" y="24"/>
                    </a:cubicBezTo>
                    <a:cubicBezTo>
                      <a:pt x="8" y="24"/>
                      <a:pt x="8" y="25"/>
                      <a:pt x="8" y="25"/>
                    </a:cubicBezTo>
                    <a:cubicBezTo>
                      <a:pt x="9" y="27"/>
                      <a:pt x="10" y="29"/>
                      <a:pt x="11" y="30"/>
                    </a:cubicBezTo>
                    <a:cubicBezTo>
                      <a:pt x="13" y="30"/>
                      <a:pt x="16" y="29"/>
                      <a:pt x="17" y="27"/>
                    </a:cubicBezTo>
                    <a:cubicBezTo>
                      <a:pt x="18" y="26"/>
                      <a:pt x="18" y="23"/>
                      <a:pt x="18" y="21"/>
                    </a:cubicBezTo>
                    <a:cubicBezTo>
                      <a:pt x="15" y="17"/>
                      <a:pt x="9" y="16"/>
                      <a:pt x="6" y="19"/>
                    </a:cubicBezTo>
                    <a:cubicBezTo>
                      <a:pt x="2" y="21"/>
                      <a:pt x="1" y="27"/>
                      <a:pt x="4" y="31"/>
                    </a:cubicBezTo>
                    <a:cubicBezTo>
                      <a:pt x="7" y="36"/>
                      <a:pt x="14" y="39"/>
                      <a:pt x="19" y="36"/>
                    </a:cubicBezTo>
                    <a:cubicBezTo>
                      <a:pt x="25" y="34"/>
                      <a:pt x="28" y="29"/>
                      <a:pt x="25" y="23"/>
                    </a:cubicBezTo>
                    <a:cubicBezTo>
                      <a:pt x="23" y="19"/>
                      <a:pt x="20" y="15"/>
                      <a:pt x="17" y="11"/>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96" name="Freeform 16"/>
              <p:cNvSpPr/>
              <p:nvPr/>
            </p:nvSpPr>
            <p:spPr bwMode="auto">
              <a:xfrm>
                <a:off x="4227750" y="5089788"/>
                <a:ext cx="177800" cy="150813"/>
              </a:xfrm>
              <a:custGeom>
                <a:avLst/>
                <a:gdLst>
                  <a:gd name="T0" fmla="*/ 47 w 47"/>
                  <a:gd name="T1" fmla="*/ 2 h 40"/>
                  <a:gd name="T2" fmla="*/ 15 w 47"/>
                  <a:gd name="T3" fmla="*/ 24 h 40"/>
                  <a:gd name="T4" fmla="*/ 1 w 47"/>
                  <a:gd name="T5" fmla="*/ 40 h 40"/>
                  <a:gd name="T6" fmla="*/ 0 w 47"/>
                  <a:gd name="T7" fmla="*/ 39 h 40"/>
                  <a:gd name="T8" fmla="*/ 25 w 47"/>
                  <a:gd name="T9" fmla="*/ 9 h 40"/>
                  <a:gd name="T10" fmla="*/ 47 w 47"/>
                  <a:gd name="T11" fmla="*/ 2 h 40"/>
                </a:gdLst>
                <a:ahLst/>
                <a:cxnLst>
                  <a:cxn ang="0">
                    <a:pos x="T0" y="T1"/>
                  </a:cxn>
                  <a:cxn ang="0">
                    <a:pos x="T2" y="T3"/>
                  </a:cxn>
                  <a:cxn ang="0">
                    <a:pos x="T4" y="T5"/>
                  </a:cxn>
                  <a:cxn ang="0">
                    <a:pos x="T6" y="T7"/>
                  </a:cxn>
                  <a:cxn ang="0">
                    <a:pos x="T8" y="T9"/>
                  </a:cxn>
                  <a:cxn ang="0">
                    <a:pos x="T10" y="T11"/>
                  </a:cxn>
                </a:cxnLst>
                <a:rect l="0" t="0" r="r" b="b"/>
                <a:pathLst>
                  <a:path w="47" h="40">
                    <a:moveTo>
                      <a:pt x="47" y="2"/>
                    </a:moveTo>
                    <a:cubicBezTo>
                      <a:pt x="31" y="4"/>
                      <a:pt x="23" y="14"/>
                      <a:pt x="15" y="24"/>
                    </a:cubicBezTo>
                    <a:cubicBezTo>
                      <a:pt x="10" y="30"/>
                      <a:pt x="6" y="35"/>
                      <a:pt x="1" y="40"/>
                    </a:cubicBezTo>
                    <a:cubicBezTo>
                      <a:pt x="1" y="40"/>
                      <a:pt x="0" y="40"/>
                      <a:pt x="0" y="39"/>
                    </a:cubicBezTo>
                    <a:cubicBezTo>
                      <a:pt x="8" y="29"/>
                      <a:pt x="16" y="18"/>
                      <a:pt x="25" y="9"/>
                    </a:cubicBezTo>
                    <a:cubicBezTo>
                      <a:pt x="31" y="1"/>
                      <a:pt x="37" y="0"/>
                      <a:pt x="47" y="2"/>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97" name="Freeform 17"/>
              <p:cNvSpPr/>
              <p:nvPr/>
            </p:nvSpPr>
            <p:spPr bwMode="auto">
              <a:xfrm>
                <a:off x="3002200" y="5089788"/>
                <a:ext cx="173038" cy="150813"/>
              </a:xfrm>
              <a:custGeom>
                <a:avLst/>
                <a:gdLst>
                  <a:gd name="T0" fmla="*/ 46 w 46"/>
                  <a:gd name="T1" fmla="*/ 40 h 40"/>
                  <a:gd name="T2" fmla="*/ 31 w 46"/>
                  <a:gd name="T3" fmla="*/ 24 h 40"/>
                  <a:gd name="T4" fmla="*/ 22 w 46"/>
                  <a:gd name="T5" fmla="*/ 13 h 40"/>
                  <a:gd name="T6" fmla="*/ 0 w 46"/>
                  <a:gd name="T7" fmla="*/ 2 h 40"/>
                  <a:gd name="T8" fmla="*/ 20 w 46"/>
                  <a:gd name="T9" fmla="*/ 8 h 40"/>
                  <a:gd name="T10" fmla="*/ 36 w 46"/>
                  <a:gd name="T11" fmla="*/ 26 h 40"/>
                  <a:gd name="T12" fmla="*/ 46 w 46"/>
                  <a:gd name="T13" fmla="*/ 39 h 40"/>
                  <a:gd name="T14" fmla="*/ 46 w 46"/>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0">
                    <a:moveTo>
                      <a:pt x="46" y="40"/>
                    </a:moveTo>
                    <a:cubicBezTo>
                      <a:pt x="41" y="35"/>
                      <a:pt x="36" y="29"/>
                      <a:pt x="31" y="24"/>
                    </a:cubicBezTo>
                    <a:cubicBezTo>
                      <a:pt x="28" y="20"/>
                      <a:pt x="25" y="16"/>
                      <a:pt x="22" y="13"/>
                    </a:cubicBezTo>
                    <a:cubicBezTo>
                      <a:pt x="16" y="7"/>
                      <a:pt x="9" y="3"/>
                      <a:pt x="0" y="2"/>
                    </a:cubicBezTo>
                    <a:cubicBezTo>
                      <a:pt x="8" y="0"/>
                      <a:pt x="15" y="2"/>
                      <a:pt x="20" y="8"/>
                    </a:cubicBezTo>
                    <a:cubicBezTo>
                      <a:pt x="26" y="14"/>
                      <a:pt x="31" y="20"/>
                      <a:pt x="36" y="26"/>
                    </a:cubicBezTo>
                    <a:cubicBezTo>
                      <a:pt x="39" y="31"/>
                      <a:pt x="43" y="35"/>
                      <a:pt x="46" y="39"/>
                    </a:cubicBezTo>
                    <a:cubicBezTo>
                      <a:pt x="46" y="40"/>
                      <a:pt x="46" y="40"/>
                      <a:pt x="46" y="40"/>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98" name="Freeform 18"/>
              <p:cNvSpPr/>
              <p:nvPr/>
            </p:nvSpPr>
            <p:spPr bwMode="auto">
              <a:xfrm>
                <a:off x="3892788" y="5105663"/>
                <a:ext cx="192088" cy="93663"/>
              </a:xfrm>
              <a:custGeom>
                <a:avLst/>
                <a:gdLst>
                  <a:gd name="T0" fmla="*/ 0 w 51"/>
                  <a:gd name="T1" fmla="*/ 25 h 25"/>
                  <a:gd name="T2" fmla="*/ 7 w 51"/>
                  <a:gd name="T3" fmla="*/ 11 h 25"/>
                  <a:gd name="T4" fmla="*/ 34 w 51"/>
                  <a:gd name="T5" fmla="*/ 1 h 25"/>
                  <a:gd name="T6" fmla="*/ 51 w 51"/>
                  <a:gd name="T7" fmla="*/ 1 h 25"/>
                  <a:gd name="T8" fmla="*/ 33 w 51"/>
                  <a:gd name="T9" fmla="*/ 4 h 25"/>
                  <a:gd name="T10" fmla="*/ 16 w 51"/>
                  <a:gd name="T11" fmla="*/ 9 h 25"/>
                  <a:gd name="T12" fmla="*/ 0 w 51"/>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51" h="25">
                    <a:moveTo>
                      <a:pt x="0" y="25"/>
                    </a:moveTo>
                    <a:cubicBezTo>
                      <a:pt x="0" y="19"/>
                      <a:pt x="3" y="15"/>
                      <a:pt x="7" y="11"/>
                    </a:cubicBezTo>
                    <a:cubicBezTo>
                      <a:pt x="15" y="5"/>
                      <a:pt x="25" y="3"/>
                      <a:pt x="34" y="1"/>
                    </a:cubicBezTo>
                    <a:cubicBezTo>
                      <a:pt x="40" y="1"/>
                      <a:pt x="45" y="0"/>
                      <a:pt x="51" y="1"/>
                    </a:cubicBezTo>
                    <a:cubicBezTo>
                      <a:pt x="45" y="2"/>
                      <a:pt x="39" y="3"/>
                      <a:pt x="33" y="4"/>
                    </a:cubicBezTo>
                    <a:cubicBezTo>
                      <a:pt x="27" y="5"/>
                      <a:pt x="22" y="7"/>
                      <a:pt x="16" y="9"/>
                    </a:cubicBezTo>
                    <a:cubicBezTo>
                      <a:pt x="9" y="12"/>
                      <a:pt x="4" y="17"/>
                      <a:pt x="0" y="2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99" name="Freeform 19"/>
              <p:cNvSpPr/>
              <p:nvPr/>
            </p:nvSpPr>
            <p:spPr bwMode="auto">
              <a:xfrm>
                <a:off x="3321288" y="5105663"/>
                <a:ext cx="188913" cy="93663"/>
              </a:xfrm>
              <a:custGeom>
                <a:avLst/>
                <a:gdLst>
                  <a:gd name="T0" fmla="*/ 0 w 50"/>
                  <a:gd name="T1" fmla="*/ 1 h 25"/>
                  <a:gd name="T2" fmla="*/ 37 w 50"/>
                  <a:gd name="T3" fmla="*/ 7 h 25"/>
                  <a:gd name="T4" fmla="*/ 50 w 50"/>
                  <a:gd name="T5" fmla="*/ 25 h 25"/>
                  <a:gd name="T6" fmla="*/ 12 w 50"/>
                  <a:gd name="T7" fmla="*/ 3 h 25"/>
                  <a:gd name="T8" fmla="*/ 0 w 50"/>
                  <a:gd name="T9" fmla="*/ 1 h 25"/>
                </a:gdLst>
                <a:ahLst/>
                <a:cxnLst>
                  <a:cxn ang="0">
                    <a:pos x="T0" y="T1"/>
                  </a:cxn>
                  <a:cxn ang="0">
                    <a:pos x="T2" y="T3"/>
                  </a:cxn>
                  <a:cxn ang="0">
                    <a:pos x="T4" y="T5"/>
                  </a:cxn>
                  <a:cxn ang="0">
                    <a:pos x="T6" y="T7"/>
                  </a:cxn>
                  <a:cxn ang="0">
                    <a:pos x="T8" y="T9"/>
                  </a:cxn>
                </a:cxnLst>
                <a:rect l="0" t="0" r="r" b="b"/>
                <a:pathLst>
                  <a:path w="50" h="25">
                    <a:moveTo>
                      <a:pt x="0" y="1"/>
                    </a:moveTo>
                    <a:cubicBezTo>
                      <a:pt x="13" y="0"/>
                      <a:pt x="25" y="1"/>
                      <a:pt x="37" y="7"/>
                    </a:cubicBezTo>
                    <a:cubicBezTo>
                      <a:pt x="44" y="11"/>
                      <a:pt x="50" y="16"/>
                      <a:pt x="50" y="25"/>
                    </a:cubicBezTo>
                    <a:cubicBezTo>
                      <a:pt x="43" y="8"/>
                      <a:pt x="28" y="6"/>
                      <a:pt x="12" y="3"/>
                    </a:cubicBezTo>
                    <a:cubicBezTo>
                      <a:pt x="8" y="2"/>
                      <a:pt x="4" y="2"/>
                      <a:pt x="0" y="1"/>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00" name="Freeform 20"/>
              <p:cNvSpPr/>
              <p:nvPr/>
            </p:nvSpPr>
            <p:spPr bwMode="auto">
              <a:xfrm>
                <a:off x="3757850" y="5380301"/>
                <a:ext cx="57150" cy="68263"/>
              </a:xfrm>
              <a:custGeom>
                <a:avLst/>
                <a:gdLst>
                  <a:gd name="T0" fmla="*/ 15 w 15"/>
                  <a:gd name="T1" fmla="*/ 4 h 18"/>
                  <a:gd name="T2" fmla="*/ 5 w 15"/>
                  <a:gd name="T3" fmla="*/ 5 h 18"/>
                  <a:gd name="T4" fmla="*/ 3 w 15"/>
                  <a:gd name="T5" fmla="*/ 11 h 18"/>
                  <a:gd name="T6" fmla="*/ 8 w 15"/>
                  <a:gd name="T7" fmla="*/ 16 h 18"/>
                  <a:gd name="T8" fmla="*/ 13 w 15"/>
                  <a:gd name="T9" fmla="*/ 11 h 18"/>
                  <a:gd name="T10" fmla="*/ 13 w 15"/>
                  <a:gd name="T11" fmla="*/ 10 h 18"/>
                  <a:gd name="T12" fmla="*/ 15 w 15"/>
                  <a:gd name="T13" fmla="*/ 11 h 18"/>
                  <a:gd name="T14" fmla="*/ 11 w 15"/>
                  <a:gd name="T15" fmla="*/ 17 h 18"/>
                  <a:gd name="T16" fmla="*/ 4 w 15"/>
                  <a:gd name="T17" fmla="*/ 16 h 18"/>
                  <a:gd name="T18" fmla="*/ 0 w 15"/>
                  <a:gd name="T19" fmla="*/ 9 h 18"/>
                  <a:gd name="T20" fmla="*/ 15 w 15"/>
                  <a:gd name="T21" fmla="*/ 4 h 18"/>
                  <a:gd name="T22" fmla="*/ 15 w 15"/>
                  <a:gd name="T23"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8">
                    <a:moveTo>
                      <a:pt x="15" y="4"/>
                    </a:moveTo>
                    <a:cubicBezTo>
                      <a:pt x="12" y="4"/>
                      <a:pt x="8" y="4"/>
                      <a:pt x="5" y="5"/>
                    </a:cubicBezTo>
                    <a:cubicBezTo>
                      <a:pt x="4" y="6"/>
                      <a:pt x="2" y="10"/>
                      <a:pt x="3" y="11"/>
                    </a:cubicBezTo>
                    <a:cubicBezTo>
                      <a:pt x="3" y="13"/>
                      <a:pt x="6" y="16"/>
                      <a:pt x="8" y="16"/>
                    </a:cubicBezTo>
                    <a:cubicBezTo>
                      <a:pt x="9" y="16"/>
                      <a:pt x="11" y="13"/>
                      <a:pt x="13" y="11"/>
                    </a:cubicBezTo>
                    <a:cubicBezTo>
                      <a:pt x="13" y="11"/>
                      <a:pt x="13" y="11"/>
                      <a:pt x="13" y="10"/>
                    </a:cubicBezTo>
                    <a:cubicBezTo>
                      <a:pt x="14" y="10"/>
                      <a:pt x="14" y="11"/>
                      <a:pt x="15" y="11"/>
                    </a:cubicBezTo>
                    <a:cubicBezTo>
                      <a:pt x="13" y="13"/>
                      <a:pt x="13" y="16"/>
                      <a:pt x="11" y="17"/>
                    </a:cubicBezTo>
                    <a:cubicBezTo>
                      <a:pt x="9" y="18"/>
                      <a:pt x="5" y="18"/>
                      <a:pt x="4" y="16"/>
                    </a:cubicBezTo>
                    <a:cubicBezTo>
                      <a:pt x="2" y="15"/>
                      <a:pt x="0" y="11"/>
                      <a:pt x="0" y="9"/>
                    </a:cubicBezTo>
                    <a:cubicBezTo>
                      <a:pt x="1" y="2"/>
                      <a:pt x="9" y="0"/>
                      <a:pt x="15" y="4"/>
                    </a:cubicBezTo>
                    <a:cubicBezTo>
                      <a:pt x="15" y="4"/>
                      <a:pt x="15" y="4"/>
                      <a:pt x="15" y="4"/>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01" name="Freeform 21"/>
              <p:cNvSpPr/>
              <p:nvPr/>
            </p:nvSpPr>
            <p:spPr bwMode="auto">
              <a:xfrm>
                <a:off x="3321288" y="5283463"/>
                <a:ext cx="46038" cy="30163"/>
              </a:xfrm>
              <a:custGeom>
                <a:avLst/>
                <a:gdLst>
                  <a:gd name="T0" fmla="*/ 2 w 12"/>
                  <a:gd name="T1" fmla="*/ 2 h 8"/>
                  <a:gd name="T2" fmla="*/ 5 w 12"/>
                  <a:gd name="T3" fmla="*/ 6 h 8"/>
                  <a:gd name="T4" fmla="*/ 10 w 12"/>
                  <a:gd name="T5" fmla="*/ 5 h 8"/>
                  <a:gd name="T6" fmla="*/ 10 w 12"/>
                  <a:gd name="T7" fmla="*/ 3 h 8"/>
                  <a:gd name="T8" fmla="*/ 4 w 12"/>
                  <a:gd name="T9" fmla="*/ 4 h 8"/>
                  <a:gd name="T10" fmla="*/ 6 w 12"/>
                  <a:gd name="T11" fmla="*/ 0 h 8"/>
                  <a:gd name="T12" fmla="*/ 10 w 12"/>
                  <a:gd name="T13" fmla="*/ 1 h 8"/>
                  <a:gd name="T14" fmla="*/ 12 w 12"/>
                  <a:gd name="T15" fmla="*/ 5 h 8"/>
                  <a:gd name="T16" fmla="*/ 5 w 12"/>
                  <a:gd name="T17" fmla="*/ 7 h 8"/>
                  <a:gd name="T18" fmla="*/ 2 w 12"/>
                  <a:gd name="T19" fmla="*/ 2 h 8"/>
                  <a:gd name="T20" fmla="*/ 2 w 12"/>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8">
                    <a:moveTo>
                      <a:pt x="2" y="2"/>
                    </a:moveTo>
                    <a:cubicBezTo>
                      <a:pt x="3" y="4"/>
                      <a:pt x="4" y="6"/>
                      <a:pt x="5" y="6"/>
                    </a:cubicBezTo>
                    <a:cubicBezTo>
                      <a:pt x="6" y="7"/>
                      <a:pt x="8" y="6"/>
                      <a:pt x="10" y="5"/>
                    </a:cubicBezTo>
                    <a:cubicBezTo>
                      <a:pt x="10" y="5"/>
                      <a:pt x="10" y="4"/>
                      <a:pt x="10" y="3"/>
                    </a:cubicBezTo>
                    <a:cubicBezTo>
                      <a:pt x="8" y="3"/>
                      <a:pt x="7" y="4"/>
                      <a:pt x="4" y="4"/>
                    </a:cubicBezTo>
                    <a:cubicBezTo>
                      <a:pt x="5" y="2"/>
                      <a:pt x="5" y="1"/>
                      <a:pt x="6" y="0"/>
                    </a:cubicBezTo>
                    <a:cubicBezTo>
                      <a:pt x="7" y="0"/>
                      <a:pt x="10" y="0"/>
                      <a:pt x="10" y="1"/>
                    </a:cubicBezTo>
                    <a:cubicBezTo>
                      <a:pt x="11" y="2"/>
                      <a:pt x="12" y="5"/>
                      <a:pt x="12" y="5"/>
                    </a:cubicBezTo>
                    <a:cubicBezTo>
                      <a:pt x="10" y="7"/>
                      <a:pt x="7" y="8"/>
                      <a:pt x="5" y="7"/>
                    </a:cubicBezTo>
                    <a:cubicBezTo>
                      <a:pt x="3" y="7"/>
                      <a:pt x="0" y="5"/>
                      <a:pt x="2" y="2"/>
                    </a:cubicBezTo>
                    <a:cubicBezTo>
                      <a:pt x="2" y="2"/>
                      <a:pt x="2" y="2"/>
                      <a:pt x="2" y="2"/>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02" name="Freeform 22"/>
              <p:cNvSpPr/>
              <p:nvPr/>
            </p:nvSpPr>
            <p:spPr bwMode="auto">
              <a:xfrm>
                <a:off x="4032488" y="5278701"/>
                <a:ext cx="41275" cy="34925"/>
              </a:xfrm>
              <a:custGeom>
                <a:avLst/>
                <a:gdLst>
                  <a:gd name="T0" fmla="*/ 11 w 11"/>
                  <a:gd name="T1" fmla="*/ 5 h 9"/>
                  <a:gd name="T2" fmla="*/ 6 w 11"/>
                  <a:gd name="T3" fmla="*/ 9 h 9"/>
                  <a:gd name="T4" fmla="*/ 1 w 11"/>
                  <a:gd name="T5" fmla="*/ 6 h 9"/>
                  <a:gd name="T6" fmla="*/ 2 w 11"/>
                  <a:gd name="T7" fmla="*/ 2 h 9"/>
                  <a:gd name="T8" fmla="*/ 6 w 11"/>
                  <a:gd name="T9" fmla="*/ 1 h 9"/>
                  <a:gd name="T10" fmla="*/ 9 w 11"/>
                  <a:gd name="T11" fmla="*/ 5 h 9"/>
                  <a:gd name="T12" fmla="*/ 7 w 11"/>
                  <a:gd name="T13" fmla="*/ 5 h 9"/>
                  <a:gd name="T14" fmla="*/ 3 w 11"/>
                  <a:gd name="T15" fmla="*/ 4 h 9"/>
                  <a:gd name="T16" fmla="*/ 3 w 11"/>
                  <a:gd name="T17" fmla="*/ 6 h 9"/>
                  <a:gd name="T18" fmla="*/ 7 w 11"/>
                  <a:gd name="T19" fmla="*/ 8 h 9"/>
                  <a:gd name="T20" fmla="*/ 11 w 11"/>
                  <a:gd name="T21" fmla="*/ 5 h 9"/>
                  <a:gd name="T22" fmla="*/ 11 w 11"/>
                  <a:gd name="T2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9">
                    <a:moveTo>
                      <a:pt x="11" y="5"/>
                    </a:moveTo>
                    <a:cubicBezTo>
                      <a:pt x="9" y="6"/>
                      <a:pt x="8" y="8"/>
                      <a:pt x="6" y="9"/>
                    </a:cubicBezTo>
                    <a:cubicBezTo>
                      <a:pt x="5" y="9"/>
                      <a:pt x="2" y="7"/>
                      <a:pt x="1" y="6"/>
                    </a:cubicBezTo>
                    <a:cubicBezTo>
                      <a:pt x="0" y="6"/>
                      <a:pt x="1" y="3"/>
                      <a:pt x="2" y="2"/>
                    </a:cubicBezTo>
                    <a:cubicBezTo>
                      <a:pt x="3" y="1"/>
                      <a:pt x="5" y="0"/>
                      <a:pt x="6" y="1"/>
                    </a:cubicBezTo>
                    <a:cubicBezTo>
                      <a:pt x="7" y="1"/>
                      <a:pt x="8" y="3"/>
                      <a:pt x="9" y="5"/>
                    </a:cubicBezTo>
                    <a:cubicBezTo>
                      <a:pt x="7" y="5"/>
                      <a:pt x="7" y="5"/>
                      <a:pt x="7" y="5"/>
                    </a:cubicBezTo>
                    <a:cubicBezTo>
                      <a:pt x="6" y="5"/>
                      <a:pt x="4" y="4"/>
                      <a:pt x="3" y="4"/>
                    </a:cubicBezTo>
                    <a:cubicBezTo>
                      <a:pt x="3" y="5"/>
                      <a:pt x="3" y="6"/>
                      <a:pt x="3" y="6"/>
                    </a:cubicBezTo>
                    <a:cubicBezTo>
                      <a:pt x="4" y="7"/>
                      <a:pt x="6" y="8"/>
                      <a:pt x="7" y="8"/>
                    </a:cubicBezTo>
                    <a:cubicBezTo>
                      <a:pt x="9" y="7"/>
                      <a:pt x="10" y="6"/>
                      <a:pt x="11" y="5"/>
                    </a:cubicBezTo>
                    <a:cubicBezTo>
                      <a:pt x="11" y="5"/>
                      <a:pt x="11" y="5"/>
                      <a:pt x="11"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03" name="Freeform 23"/>
              <p:cNvSpPr/>
              <p:nvPr/>
            </p:nvSpPr>
            <p:spPr bwMode="auto">
              <a:xfrm>
                <a:off x="3291125" y="5253301"/>
                <a:ext cx="33338" cy="33338"/>
              </a:xfrm>
              <a:custGeom>
                <a:avLst/>
                <a:gdLst>
                  <a:gd name="T0" fmla="*/ 8 w 9"/>
                  <a:gd name="T1" fmla="*/ 5 h 9"/>
                  <a:gd name="T2" fmla="*/ 3 w 9"/>
                  <a:gd name="T3" fmla="*/ 4 h 9"/>
                  <a:gd name="T4" fmla="*/ 3 w 9"/>
                  <a:gd name="T5" fmla="*/ 8 h 9"/>
                  <a:gd name="T6" fmla="*/ 5 w 9"/>
                  <a:gd name="T7" fmla="*/ 8 h 9"/>
                  <a:gd name="T8" fmla="*/ 5 w 9"/>
                  <a:gd name="T9" fmla="*/ 4 h 9"/>
                  <a:gd name="T10" fmla="*/ 6 w 9"/>
                  <a:gd name="T11" fmla="*/ 5 h 9"/>
                  <a:gd name="T12" fmla="*/ 6 w 9"/>
                  <a:gd name="T13" fmla="*/ 8 h 9"/>
                  <a:gd name="T14" fmla="*/ 2 w 9"/>
                  <a:gd name="T15" fmla="*/ 9 h 9"/>
                  <a:gd name="T16" fmla="*/ 0 w 9"/>
                  <a:gd name="T17" fmla="*/ 6 h 9"/>
                  <a:gd name="T18" fmla="*/ 3 w 9"/>
                  <a:gd name="T19" fmla="*/ 1 h 9"/>
                  <a:gd name="T20" fmla="*/ 9 w 9"/>
                  <a:gd name="T21" fmla="*/ 4 h 9"/>
                  <a:gd name="T22" fmla="*/ 8 w 9"/>
                  <a:gd name="T2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8" y="5"/>
                    </a:moveTo>
                    <a:cubicBezTo>
                      <a:pt x="6" y="3"/>
                      <a:pt x="5" y="1"/>
                      <a:pt x="3" y="4"/>
                    </a:cubicBezTo>
                    <a:cubicBezTo>
                      <a:pt x="2" y="5"/>
                      <a:pt x="3" y="7"/>
                      <a:pt x="3" y="8"/>
                    </a:cubicBezTo>
                    <a:cubicBezTo>
                      <a:pt x="3" y="8"/>
                      <a:pt x="4" y="8"/>
                      <a:pt x="5" y="8"/>
                    </a:cubicBezTo>
                    <a:cubicBezTo>
                      <a:pt x="5" y="7"/>
                      <a:pt x="5" y="6"/>
                      <a:pt x="5" y="4"/>
                    </a:cubicBezTo>
                    <a:cubicBezTo>
                      <a:pt x="5" y="4"/>
                      <a:pt x="6" y="4"/>
                      <a:pt x="6" y="5"/>
                    </a:cubicBezTo>
                    <a:cubicBezTo>
                      <a:pt x="6" y="6"/>
                      <a:pt x="7" y="7"/>
                      <a:pt x="6" y="8"/>
                    </a:cubicBezTo>
                    <a:cubicBezTo>
                      <a:pt x="5" y="9"/>
                      <a:pt x="4" y="9"/>
                      <a:pt x="2" y="9"/>
                    </a:cubicBezTo>
                    <a:cubicBezTo>
                      <a:pt x="1" y="9"/>
                      <a:pt x="0" y="7"/>
                      <a:pt x="0" y="6"/>
                    </a:cubicBezTo>
                    <a:cubicBezTo>
                      <a:pt x="0" y="4"/>
                      <a:pt x="1" y="2"/>
                      <a:pt x="3" y="1"/>
                    </a:cubicBezTo>
                    <a:cubicBezTo>
                      <a:pt x="6" y="0"/>
                      <a:pt x="8" y="1"/>
                      <a:pt x="9" y="4"/>
                    </a:cubicBezTo>
                    <a:cubicBezTo>
                      <a:pt x="9" y="4"/>
                      <a:pt x="8" y="5"/>
                      <a:pt x="8"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04" name="Freeform 46"/>
              <p:cNvSpPr/>
              <p:nvPr/>
            </p:nvSpPr>
            <p:spPr bwMode="auto">
              <a:xfrm>
                <a:off x="3645138" y="5283463"/>
                <a:ext cx="52388" cy="41275"/>
              </a:xfrm>
              <a:custGeom>
                <a:avLst/>
                <a:gdLst>
                  <a:gd name="T0" fmla="*/ 13 w 14"/>
                  <a:gd name="T1" fmla="*/ 3 h 11"/>
                  <a:gd name="T2" fmla="*/ 9 w 14"/>
                  <a:gd name="T3" fmla="*/ 10 h 11"/>
                  <a:gd name="T4" fmla="*/ 2 w 14"/>
                  <a:gd name="T5" fmla="*/ 7 h 11"/>
                  <a:gd name="T6" fmla="*/ 3 w 14"/>
                  <a:gd name="T7" fmla="*/ 0 h 11"/>
                  <a:gd name="T8" fmla="*/ 8 w 14"/>
                  <a:gd name="T9" fmla="*/ 1 h 11"/>
                  <a:gd name="T10" fmla="*/ 7 w 14"/>
                  <a:gd name="T11" fmla="*/ 7 h 11"/>
                  <a:gd name="T12" fmla="*/ 4 w 14"/>
                  <a:gd name="T13" fmla="*/ 6 h 11"/>
                  <a:gd name="T14" fmla="*/ 7 w 14"/>
                  <a:gd name="T15" fmla="*/ 1 h 11"/>
                  <a:gd name="T16" fmla="*/ 4 w 14"/>
                  <a:gd name="T17" fmla="*/ 2 h 11"/>
                  <a:gd name="T18" fmla="*/ 4 w 14"/>
                  <a:gd name="T19" fmla="*/ 7 h 11"/>
                  <a:gd name="T20" fmla="*/ 8 w 14"/>
                  <a:gd name="T21" fmla="*/ 9 h 11"/>
                  <a:gd name="T22" fmla="*/ 13 w 14"/>
                  <a:gd name="T23"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1">
                    <a:moveTo>
                      <a:pt x="13" y="3"/>
                    </a:moveTo>
                    <a:cubicBezTo>
                      <a:pt x="14" y="7"/>
                      <a:pt x="12" y="9"/>
                      <a:pt x="9" y="10"/>
                    </a:cubicBezTo>
                    <a:cubicBezTo>
                      <a:pt x="6" y="11"/>
                      <a:pt x="3" y="10"/>
                      <a:pt x="2" y="7"/>
                    </a:cubicBezTo>
                    <a:cubicBezTo>
                      <a:pt x="0" y="5"/>
                      <a:pt x="0" y="2"/>
                      <a:pt x="3" y="0"/>
                    </a:cubicBezTo>
                    <a:cubicBezTo>
                      <a:pt x="4" y="0"/>
                      <a:pt x="6" y="0"/>
                      <a:pt x="8" y="1"/>
                    </a:cubicBezTo>
                    <a:cubicBezTo>
                      <a:pt x="8" y="3"/>
                      <a:pt x="7" y="5"/>
                      <a:pt x="7" y="7"/>
                    </a:cubicBezTo>
                    <a:cubicBezTo>
                      <a:pt x="6" y="7"/>
                      <a:pt x="5" y="7"/>
                      <a:pt x="4" y="6"/>
                    </a:cubicBezTo>
                    <a:cubicBezTo>
                      <a:pt x="5" y="5"/>
                      <a:pt x="6" y="3"/>
                      <a:pt x="7" y="1"/>
                    </a:cubicBezTo>
                    <a:cubicBezTo>
                      <a:pt x="6" y="1"/>
                      <a:pt x="4" y="2"/>
                      <a:pt x="4" y="2"/>
                    </a:cubicBezTo>
                    <a:cubicBezTo>
                      <a:pt x="3" y="4"/>
                      <a:pt x="3" y="6"/>
                      <a:pt x="4" y="7"/>
                    </a:cubicBezTo>
                    <a:cubicBezTo>
                      <a:pt x="5" y="8"/>
                      <a:pt x="7" y="9"/>
                      <a:pt x="8" y="9"/>
                    </a:cubicBezTo>
                    <a:cubicBezTo>
                      <a:pt x="10" y="7"/>
                      <a:pt x="11" y="5"/>
                      <a:pt x="13" y="3"/>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05" name="Freeform 47"/>
              <p:cNvSpPr/>
              <p:nvPr/>
            </p:nvSpPr>
            <p:spPr bwMode="auto">
              <a:xfrm>
                <a:off x="3713400" y="5278698"/>
                <a:ext cx="41275" cy="49213"/>
              </a:xfrm>
              <a:custGeom>
                <a:avLst/>
                <a:gdLst>
                  <a:gd name="T0" fmla="*/ 5 w 11"/>
                  <a:gd name="T1" fmla="*/ 3 h 13"/>
                  <a:gd name="T2" fmla="*/ 8 w 11"/>
                  <a:gd name="T3" fmla="*/ 7 h 13"/>
                  <a:gd name="T4" fmla="*/ 6 w 11"/>
                  <a:gd name="T5" fmla="*/ 8 h 13"/>
                  <a:gd name="T6" fmla="*/ 3 w 11"/>
                  <a:gd name="T7" fmla="*/ 3 h 13"/>
                  <a:gd name="T8" fmla="*/ 6 w 11"/>
                  <a:gd name="T9" fmla="*/ 1 h 13"/>
                  <a:gd name="T10" fmla="*/ 11 w 11"/>
                  <a:gd name="T11" fmla="*/ 4 h 13"/>
                  <a:gd name="T12" fmla="*/ 8 w 11"/>
                  <a:gd name="T13" fmla="*/ 10 h 13"/>
                  <a:gd name="T14" fmla="*/ 0 w 11"/>
                  <a:gd name="T15" fmla="*/ 8 h 13"/>
                  <a:gd name="T16" fmla="*/ 7 w 11"/>
                  <a:gd name="T17" fmla="*/ 9 h 13"/>
                  <a:gd name="T18" fmla="*/ 9 w 11"/>
                  <a:gd name="T19" fmla="*/ 4 h 13"/>
                  <a:gd name="T20" fmla="*/ 6 w 11"/>
                  <a:gd name="T21" fmla="*/ 2 h 13"/>
                  <a:gd name="T22" fmla="*/ 5 w 11"/>
                  <a:gd name="T2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5" y="3"/>
                    </a:moveTo>
                    <a:cubicBezTo>
                      <a:pt x="6" y="4"/>
                      <a:pt x="7" y="6"/>
                      <a:pt x="8" y="7"/>
                    </a:cubicBezTo>
                    <a:cubicBezTo>
                      <a:pt x="7" y="8"/>
                      <a:pt x="7" y="8"/>
                      <a:pt x="6" y="8"/>
                    </a:cubicBezTo>
                    <a:cubicBezTo>
                      <a:pt x="5" y="6"/>
                      <a:pt x="4" y="5"/>
                      <a:pt x="3" y="3"/>
                    </a:cubicBezTo>
                    <a:cubicBezTo>
                      <a:pt x="3" y="2"/>
                      <a:pt x="5" y="0"/>
                      <a:pt x="6" y="1"/>
                    </a:cubicBezTo>
                    <a:cubicBezTo>
                      <a:pt x="8" y="1"/>
                      <a:pt x="10" y="3"/>
                      <a:pt x="11" y="4"/>
                    </a:cubicBezTo>
                    <a:cubicBezTo>
                      <a:pt x="11" y="6"/>
                      <a:pt x="10" y="9"/>
                      <a:pt x="8" y="10"/>
                    </a:cubicBezTo>
                    <a:cubicBezTo>
                      <a:pt x="6" y="13"/>
                      <a:pt x="2" y="11"/>
                      <a:pt x="0" y="8"/>
                    </a:cubicBezTo>
                    <a:cubicBezTo>
                      <a:pt x="2" y="9"/>
                      <a:pt x="5" y="9"/>
                      <a:pt x="7" y="9"/>
                    </a:cubicBezTo>
                    <a:cubicBezTo>
                      <a:pt x="8" y="9"/>
                      <a:pt x="9" y="6"/>
                      <a:pt x="9" y="4"/>
                    </a:cubicBezTo>
                    <a:cubicBezTo>
                      <a:pt x="9" y="3"/>
                      <a:pt x="7" y="2"/>
                      <a:pt x="6" y="2"/>
                    </a:cubicBezTo>
                    <a:cubicBezTo>
                      <a:pt x="6" y="2"/>
                      <a:pt x="5" y="2"/>
                      <a:pt x="5" y="3"/>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06" name="Freeform 48"/>
              <p:cNvSpPr/>
              <p:nvPr/>
            </p:nvSpPr>
            <p:spPr bwMode="auto">
              <a:xfrm>
                <a:off x="3656250" y="5343788"/>
                <a:ext cx="26988" cy="30163"/>
              </a:xfrm>
              <a:custGeom>
                <a:avLst/>
                <a:gdLst>
                  <a:gd name="T0" fmla="*/ 4 w 7"/>
                  <a:gd name="T1" fmla="*/ 5 h 8"/>
                  <a:gd name="T2" fmla="*/ 5 w 7"/>
                  <a:gd name="T3" fmla="*/ 2 h 8"/>
                  <a:gd name="T4" fmla="*/ 4 w 7"/>
                  <a:gd name="T5" fmla="*/ 2 h 8"/>
                  <a:gd name="T6" fmla="*/ 2 w 7"/>
                  <a:gd name="T7" fmla="*/ 8 h 8"/>
                  <a:gd name="T8" fmla="*/ 1 w 7"/>
                  <a:gd name="T9" fmla="*/ 3 h 8"/>
                  <a:gd name="T10" fmla="*/ 5 w 7"/>
                  <a:gd name="T11" fmla="*/ 1 h 8"/>
                  <a:gd name="T12" fmla="*/ 7 w 7"/>
                  <a:gd name="T13" fmla="*/ 4 h 8"/>
                  <a:gd name="T14" fmla="*/ 4 w 7"/>
                  <a:gd name="T15" fmla="*/ 6 h 8"/>
                  <a:gd name="T16" fmla="*/ 4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4" y="5"/>
                    </a:moveTo>
                    <a:cubicBezTo>
                      <a:pt x="4" y="4"/>
                      <a:pt x="5" y="3"/>
                      <a:pt x="5" y="2"/>
                    </a:cubicBezTo>
                    <a:cubicBezTo>
                      <a:pt x="5" y="2"/>
                      <a:pt x="4" y="2"/>
                      <a:pt x="4" y="2"/>
                    </a:cubicBezTo>
                    <a:cubicBezTo>
                      <a:pt x="3" y="4"/>
                      <a:pt x="3" y="6"/>
                      <a:pt x="2" y="8"/>
                    </a:cubicBezTo>
                    <a:cubicBezTo>
                      <a:pt x="2" y="7"/>
                      <a:pt x="0" y="5"/>
                      <a:pt x="1" y="3"/>
                    </a:cubicBezTo>
                    <a:cubicBezTo>
                      <a:pt x="1" y="2"/>
                      <a:pt x="4" y="1"/>
                      <a:pt x="5" y="1"/>
                    </a:cubicBezTo>
                    <a:cubicBezTo>
                      <a:pt x="6" y="0"/>
                      <a:pt x="7" y="3"/>
                      <a:pt x="7" y="4"/>
                    </a:cubicBezTo>
                    <a:cubicBezTo>
                      <a:pt x="6" y="4"/>
                      <a:pt x="5" y="5"/>
                      <a:pt x="4" y="6"/>
                    </a:cubicBezTo>
                    <a:cubicBezTo>
                      <a:pt x="4" y="5"/>
                      <a:pt x="4" y="5"/>
                      <a:pt x="4" y="5"/>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07" name="Freeform 49"/>
              <p:cNvSpPr/>
              <p:nvPr/>
            </p:nvSpPr>
            <p:spPr bwMode="auto">
              <a:xfrm>
                <a:off x="3719750" y="5346963"/>
                <a:ext cx="30163" cy="30163"/>
              </a:xfrm>
              <a:custGeom>
                <a:avLst/>
                <a:gdLst>
                  <a:gd name="T0" fmla="*/ 2 w 8"/>
                  <a:gd name="T1" fmla="*/ 8 h 8"/>
                  <a:gd name="T2" fmla="*/ 1 w 8"/>
                  <a:gd name="T3" fmla="*/ 0 h 8"/>
                  <a:gd name="T4" fmla="*/ 4 w 8"/>
                  <a:gd name="T5" fmla="*/ 5 h 8"/>
                  <a:gd name="T6" fmla="*/ 0 w 8"/>
                  <a:gd name="T7" fmla="*/ 3 h 8"/>
                  <a:gd name="T8" fmla="*/ 1 w 8"/>
                  <a:gd name="T9" fmla="*/ 0 h 8"/>
                  <a:gd name="T10" fmla="*/ 6 w 8"/>
                  <a:gd name="T11" fmla="*/ 1 h 8"/>
                  <a:gd name="T12" fmla="*/ 2 w 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2" y="8"/>
                    </a:moveTo>
                    <a:cubicBezTo>
                      <a:pt x="5" y="5"/>
                      <a:pt x="7" y="2"/>
                      <a:pt x="1" y="0"/>
                    </a:cubicBezTo>
                    <a:cubicBezTo>
                      <a:pt x="2" y="2"/>
                      <a:pt x="2" y="3"/>
                      <a:pt x="4" y="5"/>
                    </a:cubicBezTo>
                    <a:cubicBezTo>
                      <a:pt x="2" y="4"/>
                      <a:pt x="1" y="4"/>
                      <a:pt x="0" y="3"/>
                    </a:cubicBezTo>
                    <a:cubicBezTo>
                      <a:pt x="0" y="2"/>
                      <a:pt x="1" y="0"/>
                      <a:pt x="1" y="0"/>
                    </a:cubicBezTo>
                    <a:cubicBezTo>
                      <a:pt x="3" y="0"/>
                      <a:pt x="5" y="0"/>
                      <a:pt x="6" y="1"/>
                    </a:cubicBezTo>
                    <a:cubicBezTo>
                      <a:pt x="8" y="4"/>
                      <a:pt x="6" y="6"/>
                      <a:pt x="2" y="8"/>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108" name="Freeform 58"/>
              <p:cNvSpPr/>
              <p:nvPr/>
            </p:nvSpPr>
            <p:spPr bwMode="auto">
              <a:xfrm>
                <a:off x="3900725" y="5313626"/>
                <a:ext cx="33338" cy="30163"/>
              </a:xfrm>
              <a:custGeom>
                <a:avLst/>
                <a:gdLst>
                  <a:gd name="T0" fmla="*/ 2 w 9"/>
                  <a:gd name="T1" fmla="*/ 0 h 8"/>
                  <a:gd name="T2" fmla="*/ 6 w 9"/>
                  <a:gd name="T3" fmla="*/ 2 h 8"/>
                  <a:gd name="T4" fmla="*/ 9 w 9"/>
                  <a:gd name="T5" fmla="*/ 1 h 8"/>
                  <a:gd name="T6" fmla="*/ 4 w 9"/>
                  <a:gd name="T7" fmla="*/ 6 h 8"/>
                  <a:gd name="T8" fmla="*/ 2 w 9"/>
                  <a:gd name="T9" fmla="*/ 0 h 8"/>
                </a:gdLst>
                <a:ahLst/>
                <a:cxnLst>
                  <a:cxn ang="0">
                    <a:pos x="T0" y="T1"/>
                  </a:cxn>
                  <a:cxn ang="0">
                    <a:pos x="T2" y="T3"/>
                  </a:cxn>
                  <a:cxn ang="0">
                    <a:pos x="T4" y="T5"/>
                  </a:cxn>
                  <a:cxn ang="0">
                    <a:pos x="T6" y="T7"/>
                  </a:cxn>
                  <a:cxn ang="0">
                    <a:pos x="T8" y="T9"/>
                  </a:cxn>
                </a:cxnLst>
                <a:rect l="0" t="0" r="r" b="b"/>
                <a:pathLst>
                  <a:path w="9" h="8">
                    <a:moveTo>
                      <a:pt x="2" y="0"/>
                    </a:moveTo>
                    <a:cubicBezTo>
                      <a:pt x="2" y="2"/>
                      <a:pt x="3" y="4"/>
                      <a:pt x="6" y="2"/>
                    </a:cubicBezTo>
                    <a:cubicBezTo>
                      <a:pt x="6" y="1"/>
                      <a:pt x="8" y="1"/>
                      <a:pt x="9" y="1"/>
                    </a:cubicBezTo>
                    <a:cubicBezTo>
                      <a:pt x="8" y="3"/>
                      <a:pt x="8" y="8"/>
                      <a:pt x="4" y="6"/>
                    </a:cubicBezTo>
                    <a:cubicBezTo>
                      <a:pt x="1" y="5"/>
                      <a:pt x="0" y="3"/>
                      <a:pt x="2" y="0"/>
                    </a:cubicBezTo>
                    <a:close/>
                  </a:path>
                </a:pathLst>
              </a:custGeom>
              <a:grpFill/>
              <a:ln w="9525">
                <a:noFill/>
                <a:round/>
              </a:ln>
            </p:spPr>
            <p:txBody>
              <a:bodyPr vert="horz" wrap="square" lIns="91440" tIns="45720" rIns="91440" bIns="45720" numCol="1" anchor="t" anchorCtr="0" compatLnSpc="1"/>
              <a:lstStyle/>
              <a:p>
                <a:endParaRPr lang="zh-CN" altLang="en-US"/>
              </a:p>
            </p:txBody>
          </p:sp>
        </p:grpSp>
        <p:sp>
          <p:nvSpPr>
            <p:cNvPr id="93" name="Freeform 21"/>
            <p:cNvSpPr>
              <a:spLocks noEditPoints="1"/>
            </p:cNvSpPr>
            <p:nvPr/>
          </p:nvSpPr>
          <p:spPr bwMode="auto">
            <a:xfrm>
              <a:off x="9250465" y="2624393"/>
              <a:ext cx="1021449" cy="1050445"/>
            </a:xfrm>
            <a:custGeom>
              <a:avLst/>
              <a:gdLst>
                <a:gd name="T0" fmla="*/ 126 w 134"/>
                <a:gd name="T1" fmla="*/ 0 h 138"/>
                <a:gd name="T2" fmla="*/ 134 w 134"/>
                <a:gd name="T3" fmla="*/ 7 h 138"/>
                <a:gd name="T4" fmla="*/ 133 w 134"/>
                <a:gd name="T5" fmla="*/ 11 h 138"/>
                <a:gd name="T6" fmla="*/ 120 w 134"/>
                <a:gd name="T7" fmla="*/ 24 h 138"/>
                <a:gd name="T8" fmla="*/ 119 w 134"/>
                <a:gd name="T9" fmla="*/ 23 h 138"/>
                <a:gd name="T10" fmla="*/ 96 w 134"/>
                <a:gd name="T11" fmla="*/ 47 h 138"/>
                <a:gd name="T12" fmla="*/ 102 w 134"/>
                <a:gd name="T13" fmla="*/ 61 h 138"/>
                <a:gd name="T14" fmla="*/ 90 w 134"/>
                <a:gd name="T15" fmla="*/ 74 h 138"/>
                <a:gd name="T16" fmla="*/ 77 w 134"/>
                <a:gd name="T17" fmla="*/ 103 h 138"/>
                <a:gd name="T18" fmla="*/ 34 w 134"/>
                <a:gd name="T19" fmla="*/ 62 h 138"/>
                <a:gd name="T20" fmla="*/ 62 w 134"/>
                <a:gd name="T21" fmla="*/ 47 h 138"/>
                <a:gd name="T22" fmla="*/ 76 w 134"/>
                <a:gd name="T23" fmla="*/ 35 h 138"/>
                <a:gd name="T24" fmla="*/ 85 w 134"/>
                <a:gd name="T25" fmla="*/ 38 h 138"/>
                <a:gd name="T26" fmla="*/ 72 w 134"/>
                <a:gd name="T27" fmla="*/ 54 h 138"/>
                <a:gd name="T28" fmla="*/ 73 w 134"/>
                <a:gd name="T29" fmla="*/ 55 h 138"/>
                <a:gd name="T30" fmla="*/ 89 w 134"/>
                <a:gd name="T31" fmla="*/ 40 h 138"/>
                <a:gd name="T32" fmla="*/ 89 w 134"/>
                <a:gd name="T33" fmla="*/ 40 h 138"/>
                <a:gd name="T34" fmla="*/ 112 w 134"/>
                <a:gd name="T35" fmla="*/ 17 h 138"/>
                <a:gd name="T36" fmla="*/ 111 w 134"/>
                <a:gd name="T37" fmla="*/ 15 h 138"/>
                <a:gd name="T38" fmla="*/ 123 w 134"/>
                <a:gd name="T39" fmla="*/ 1 h 138"/>
                <a:gd name="T40" fmla="*/ 126 w 134"/>
                <a:gd name="T41" fmla="*/ 0 h 138"/>
                <a:gd name="T42" fmla="*/ 43 w 134"/>
                <a:gd name="T43" fmla="*/ 77 h 138"/>
                <a:gd name="T44" fmla="*/ 39 w 134"/>
                <a:gd name="T45" fmla="*/ 80 h 138"/>
                <a:gd name="T46" fmla="*/ 59 w 134"/>
                <a:gd name="T47" fmla="*/ 99 h 138"/>
                <a:gd name="T48" fmla="*/ 63 w 134"/>
                <a:gd name="T49" fmla="*/ 95 h 138"/>
                <a:gd name="T50" fmla="*/ 43 w 134"/>
                <a:gd name="T51" fmla="*/ 77 h 138"/>
                <a:gd name="T52" fmla="*/ 72 w 134"/>
                <a:gd name="T53" fmla="*/ 65 h 138"/>
                <a:gd name="T54" fmla="*/ 64 w 134"/>
                <a:gd name="T55" fmla="*/ 62 h 138"/>
                <a:gd name="T56" fmla="*/ 56 w 134"/>
                <a:gd name="T57" fmla="*/ 65 h 138"/>
                <a:gd name="T58" fmla="*/ 53 w 134"/>
                <a:gd name="T59" fmla="*/ 73 h 138"/>
                <a:gd name="T60" fmla="*/ 57 w 134"/>
                <a:gd name="T61" fmla="*/ 81 h 138"/>
                <a:gd name="T62" fmla="*/ 64 w 134"/>
                <a:gd name="T63" fmla="*/ 84 h 138"/>
                <a:gd name="T64" fmla="*/ 72 w 134"/>
                <a:gd name="T65" fmla="*/ 80 h 138"/>
                <a:gd name="T66" fmla="*/ 75 w 134"/>
                <a:gd name="T67" fmla="*/ 73 h 138"/>
                <a:gd name="T68" fmla="*/ 72 w 134"/>
                <a:gd name="T69" fmla="*/ 65 h 138"/>
                <a:gd name="T70" fmla="*/ 71 w 134"/>
                <a:gd name="T71" fmla="*/ 73 h 138"/>
                <a:gd name="T72" fmla="*/ 69 w 134"/>
                <a:gd name="T73" fmla="*/ 68 h 138"/>
                <a:gd name="T74" fmla="*/ 64 w 134"/>
                <a:gd name="T75" fmla="*/ 66 h 138"/>
                <a:gd name="T76" fmla="*/ 59 w 134"/>
                <a:gd name="T77" fmla="*/ 68 h 138"/>
                <a:gd name="T78" fmla="*/ 57 w 134"/>
                <a:gd name="T79" fmla="*/ 73 h 138"/>
                <a:gd name="T80" fmla="*/ 59 w 134"/>
                <a:gd name="T81" fmla="*/ 78 h 138"/>
                <a:gd name="T82" fmla="*/ 64 w 134"/>
                <a:gd name="T83" fmla="*/ 80 h 138"/>
                <a:gd name="T84" fmla="*/ 69 w 134"/>
                <a:gd name="T85" fmla="*/ 78 h 138"/>
                <a:gd name="T86" fmla="*/ 71 w 134"/>
                <a:gd name="T87" fmla="*/ 7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 h="138">
                  <a:moveTo>
                    <a:pt x="126" y="0"/>
                  </a:moveTo>
                  <a:cubicBezTo>
                    <a:pt x="134" y="7"/>
                    <a:pt x="134" y="7"/>
                    <a:pt x="134" y="7"/>
                  </a:cubicBezTo>
                  <a:cubicBezTo>
                    <a:pt x="133" y="11"/>
                    <a:pt x="133" y="11"/>
                    <a:pt x="133" y="11"/>
                  </a:cubicBezTo>
                  <a:cubicBezTo>
                    <a:pt x="120" y="24"/>
                    <a:pt x="120" y="24"/>
                    <a:pt x="120" y="24"/>
                  </a:cubicBezTo>
                  <a:cubicBezTo>
                    <a:pt x="119" y="23"/>
                    <a:pt x="119" y="23"/>
                    <a:pt x="119" y="23"/>
                  </a:cubicBezTo>
                  <a:cubicBezTo>
                    <a:pt x="96" y="47"/>
                    <a:pt x="96" y="47"/>
                    <a:pt x="96" y="47"/>
                  </a:cubicBezTo>
                  <a:cubicBezTo>
                    <a:pt x="100" y="52"/>
                    <a:pt x="102" y="57"/>
                    <a:pt x="102" y="61"/>
                  </a:cubicBezTo>
                  <a:cubicBezTo>
                    <a:pt x="101" y="66"/>
                    <a:pt x="95" y="72"/>
                    <a:pt x="90" y="74"/>
                  </a:cubicBezTo>
                  <a:cubicBezTo>
                    <a:pt x="77" y="80"/>
                    <a:pt x="86" y="89"/>
                    <a:pt x="77" y="103"/>
                  </a:cubicBezTo>
                  <a:cubicBezTo>
                    <a:pt x="56" y="138"/>
                    <a:pt x="0" y="85"/>
                    <a:pt x="34" y="62"/>
                  </a:cubicBezTo>
                  <a:cubicBezTo>
                    <a:pt x="48" y="53"/>
                    <a:pt x="57" y="61"/>
                    <a:pt x="62" y="47"/>
                  </a:cubicBezTo>
                  <a:cubicBezTo>
                    <a:pt x="65" y="41"/>
                    <a:pt x="69" y="35"/>
                    <a:pt x="76" y="35"/>
                  </a:cubicBezTo>
                  <a:cubicBezTo>
                    <a:pt x="79" y="35"/>
                    <a:pt x="82" y="36"/>
                    <a:pt x="85" y="38"/>
                  </a:cubicBezTo>
                  <a:cubicBezTo>
                    <a:pt x="72" y="54"/>
                    <a:pt x="72" y="54"/>
                    <a:pt x="72" y="54"/>
                  </a:cubicBezTo>
                  <a:cubicBezTo>
                    <a:pt x="73" y="55"/>
                    <a:pt x="73" y="55"/>
                    <a:pt x="73" y="55"/>
                  </a:cubicBezTo>
                  <a:cubicBezTo>
                    <a:pt x="89" y="40"/>
                    <a:pt x="89" y="40"/>
                    <a:pt x="89" y="40"/>
                  </a:cubicBezTo>
                  <a:cubicBezTo>
                    <a:pt x="89" y="40"/>
                    <a:pt x="89" y="40"/>
                    <a:pt x="89" y="40"/>
                  </a:cubicBezTo>
                  <a:cubicBezTo>
                    <a:pt x="112" y="17"/>
                    <a:pt x="112" y="17"/>
                    <a:pt x="112" y="17"/>
                  </a:cubicBezTo>
                  <a:cubicBezTo>
                    <a:pt x="111" y="15"/>
                    <a:pt x="111" y="15"/>
                    <a:pt x="111" y="15"/>
                  </a:cubicBezTo>
                  <a:cubicBezTo>
                    <a:pt x="123" y="1"/>
                    <a:pt x="123" y="1"/>
                    <a:pt x="123" y="1"/>
                  </a:cubicBezTo>
                  <a:cubicBezTo>
                    <a:pt x="126" y="0"/>
                    <a:pt x="126" y="0"/>
                    <a:pt x="126" y="0"/>
                  </a:cubicBezTo>
                  <a:close/>
                  <a:moveTo>
                    <a:pt x="43" y="77"/>
                  </a:moveTo>
                  <a:cubicBezTo>
                    <a:pt x="39" y="80"/>
                    <a:pt x="39" y="80"/>
                    <a:pt x="39" y="80"/>
                  </a:cubicBezTo>
                  <a:cubicBezTo>
                    <a:pt x="59" y="99"/>
                    <a:pt x="59" y="99"/>
                    <a:pt x="59" y="99"/>
                  </a:cubicBezTo>
                  <a:cubicBezTo>
                    <a:pt x="63" y="95"/>
                    <a:pt x="63" y="95"/>
                    <a:pt x="63" y="95"/>
                  </a:cubicBezTo>
                  <a:cubicBezTo>
                    <a:pt x="43" y="77"/>
                    <a:pt x="43" y="77"/>
                    <a:pt x="43" y="77"/>
                  </a:cubicBezTo>
                  <a:close/>
                  <a:moveTo>
                    <a:pt x="72" y="65"/>
                  </a:moveTo>
                  <a:cubicBezTo>
                    <a:pt x="70" y="63"/>
                    <a:pt x="67" y="62"/>
                    <a:pt x="64" y="62"/>
                  </a:cubicBezTo>
                  <a:cubicBezTo>
                    <a:pt x="61" y="62"/>
                    <a:pt x="58" y="63"/>
                    <a:pt x="56" y="65"/>
                  </a:cubicBezTo>
                  <a:cubicBezTo>
                    <a:pt x="54" y="67"/>
                    <a:pt x="53" y="70"/>
                    <a:pt x="53" y="73"/>
                  </a:cubicBezTo>
                  <a:cubicBezTo>
                    <a:pt x="53" y="76"/>
                    <a:pt x="54" y="79"/>
                    <a:pt x="57" y="81"/>
                  </a:cubicBezTo>
                  <a:cubicBezTo>
                    <a:pt x="59" y="83"/>
                    <a:pt x="62" y="84"/>
                    <a:pt x="64" y="84"/>
                  </a:cubicBezTo>
                  <a:cubicBezTo>
                    <a:pt x="67" y="84"/>
                    <a:pt x="70" y="83"/>
                    <a:pt x="72" y="80"/>
                  </a:cubicBezTo>
                  <a:cubicBezTo>
                    <a:pt x="74" y="78"/>
                    <a:pt x="75" y="75"/>
                    <a:pt x="75" y="73"/>
                  </a:cubicBezTo>
                  <a:cubicBezTo>
                    <a:pt x="75" y="70"/>
                    <a:pt x="74" y="67"/>
                    <a:pt x="72" y="65"/>
                  </a:cubicBezTo>
                  <a:close/>
                  <a:moveTo>
                    <a:pt x="71" y="73"/>
                  </a:moveTo>
                  <a:cubicBezTo>
                    <a:pt x="71" y="71"/>
                    <a:pt x="71" y="69"/>
                    <a:pt x="69" y="68"/>
                  </a:cubicBezTo>
                  <a:cubicBezTo>
                    <a:pt x="68" y="66"/>
                    <a:pt x="66" y="66"/>
                    <a:pt x="64" y="66"/>
                  </a:cubicBezTo>
                  <a:cubicBezTo>
                    <a:pt x="62" y="66"/>
                    <a:pt x="60" y="66"/>
                    <a:pt x="59" y="68"/>
                  </a:cubicBezTo>
                  <a:cubicBezTo>
                    <a:pt x="58" y="69"/>
                    <a:pt x="57" y="71"/>
                    <a:pt x="57" y="73"/>
                  </a:cubicBezTo>
                  <a:cubicBezTo>
                    <a:pt x="57" y="75"/>
                    <a:pt x="58" y="77"/>
                    <a:pt x="59" y="78"/>
                  </a:cubicBezTo>
                  <a:cubicBezTo>
                    <a:pt x="61" y="79"/>
                    <a:pt x="63" y="80"/>
                    <a:pt x="64" y="80"/>
                  </a:cubicBezTo>
                  <a:cubicBezTo>
                    <a:pt x="66" y="80"/>
                    <a:pt x="68" y="79"/>
                    <a:pt x="69" y="78"/>
                  </a:cubicBezTo>
                  <a:cubicBezTo>
                    <a:pt x="71" y="76"/>
                    <a:pt x="71" y="74"/>
                    <a:pt x="71" y="73"/>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9" name="文本框 88"/>
            <p:cNvSpPr txBox="1"/>
            <p:nvPr/>
          </p:nvSpPr>
          <p:spPr>
            <a:xfrm>
              <a:off x="9132872" y="4210449"/>
              <a:ext cx="1265090" cy="400110"/>
            </a:xfrm>
            <a:prstGeom prst="rect">
              <a:avLst/>
            </a:prstGeom>
            <a:noFill/>
          </p:spPr>
          <p:txBody>
            <a:bodyPr wrap="none" rtlCol="0">
              <a:spAutoFit/>
            </a:bodyPr>
            <a:lstStyle/>
            <a:p>
              <a:pPr algn="ctr"/>
              <a:r>
                <a:rPr lang="en-US" altLang="zh-CN" sz="2000" dirty="0" smtClean="0">
                  <a:solidFill>
                    <a:schemeClr val="accent1"/>
                  </a:solidFill>
                  <a:latin typeface="微软雅黑" panose="020B0503020204020204" pitchFamily="34" charset="-122"/>
                  <a:ea typeface="微软雅黑" panose="020B0503020204020204" pitchFamily="34" charset="-122"/>
                </a:rPr>
                <a:t>{ </a:t>
              </a:r>
              <a:r>
                <a:rPr lang="zh-CN" altLang="en-US" sz="2000" dirty="0" smtClean="0">
                  <a:solidFill>
                    <a:schemeClr val="accent1"/>
                  </a:solidFill>
                  <a:latin typeface="微软雅黑" panose="020B0503020204020204" pitchFamily="34" charset="-122"/>
                  <a:ea typeface="微软雅黑" panose="020B0503020204020204" pitchFamily="34" charset="-122"/>
                </a:rPr>
                <a:t>小标题 </a:t>
              </a:r>
              <a:r>
                <a:rPr lang="en-US" altLang="zh-CN" sz="2000" dirty="0" smtClean="0">
                  <a:solidFill>
                    <a:schemeClr val="accent1"/>
                  </a:solidFill>
                  <a:latin typeface="微软雅黑" panose="020B0503020204020204" pitchFamily="34" charset="-122"/>
                  <a:ea typeface="微软雅黑" panose="020B0503020204020204" pitchFamily="34" charset="-122"/>
                </a:rPr>
                <a:t>}</a:t>
              </a:r>
              <a:endParaRPr lang="zh-CN" altLang="en-US" sz="2000" dirty="0" smtClean="0">
                <a:solidFill>
                  <a:schemeClr val="accent1"/>
                </a:solidFill>
                <a:latin typeface="微软雅黑" panose="020B0503020204020204" pitchFamily="34" charset="-122"/>
                <a:ea typeface="微软雅黑" panose="020B0503020204020204" pitchFamily="34" charset="-122"/>
              </a:endParaRPr>
            </a:p>
          </p:txBody>
        </p:sp>
        <p:sp>
          <p:nvSpPr>
            <p:cNvPr id="90" name="淘宝店chenying0907 89"/>
            <p:cNvSpPr/>
            <p:nvPr/>
          </p:nvSpPr>
          <p:spPr>
            <a:xfrm>
              <a:off x="8806203" y="4624736"/>
              <a:ext cx="1918428" cy="1384995"/>
            </a:xfrm>
            <a:prstGeom prst="rect">
              <a:avLst/>
            </a:prstGeom>
          </p:spPr>
          <p:txBody>
            <a:bodyPr wrap="square">
              <a:spAutoFit/>
            </a:bodyPr>
            <a:lstStyle/>
            <a:p>
              <a:pPr algn="ctr"/>
              <a:r>
                <a:rPr lang="zh-CN" altLang="en-US" sz="1400" kern="0" dirty="0">
                  <a:solidFill>
                    <a:srgbClr val="DDCCA4"/>
                  </a:solidFill>
                  <a:latin typeface="微软雅黑" panose="020B0503020204020204" pitchFamily="34" charset="-122"/>
                  <a:ea typeface="微软雅黑" panose="020B0503020204020204" pitchFamily="34" charset="-122"/>
                  <a:cs typeface="Tahoma" panose="020B0604030504040204" pitchFamily="34" charset="0"/>
                </a:rPr>
                <a:t>母亲与诗人的关系同诗与诗人的关系有一种神秘的相似。母爱是不需要自身努力便与生俱来的，母爱是儿童的整个世界。</a:t>
              </a:r>
              <a:endParaRPr lang="zh-CN" altLang="en-US" sz="1400" dirty="0">
                <a:solidFill>
                  <a:srgbClr val="DDCCA4"/>
                </a:solidFill>
                <a:latin typeface="微软雅黑" panose="020B0503020204020204" pitchFamily="34" charset="-122"/>
                <a:ea typeface="微软雅黑" panose="020B0503020204020204" pitchFamily="34" charset="-122"/>
              </a:endParaRPr>
            </a:p>
          </p:txBody>
        </p:sp>
      </p:grpSp>
      <p:grpSp>
        <p:nvGrpSpPr>
          <p:cNvPr id="2" name="淘宝店chenying0907 1"/>
          <p:cNvGrpSpPr/>
          <p:nvPr/>
        </p:nvGrpSpPr>
        <p:grpSpPr>
          <a:xfrm>
            <a:off x="2937998" y="205130"/>
            <a:ext cx="6316003" cy="1142452"/>
            <a:chOff x="2937998" y="205130"/>
            <a:chExt cx="6316003" cy="1142452"/>
          </a:xfrm>
        </p:grpSpPr>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nvGrpSpPr>
            <p:cNvPr id="115" name="淘宝店chenying0907 114"/>
            <p:cNvGrpSpPr/>
            <p:nvPr/>
          </p:nvGrpSpPr>
          <p:grpSpPr>
            <a:xfrm>
              <a:off x="4634754" y="598751"/>
              <a:ext cx="2877711" cy="748831"/>
              <a:chOff x="4634754" y="572903"/>
              <a:chExt cx="2877711" cy="748831"/>
            </a:xfrm>
          </p:grpSpPr>
          <p:sp>
            <p:nvSpPr>
              <p:cNvPr id="116" name="文本框 115"/>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117" name="文本框 116"/>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anim calcmode="lin" valueType="num">
                                      <p:cBhvr>
                                        <p:cTn id="12" dur="750" fill="hold"/>
                                        <p:tgtEl>
                                          <p:spTgt spid="3"/>
                                        </p:tgtEl>
                                        <p:attrNameLst>
                                          <p:attrName>ppt_x</p:attrName>
                                        </p:attrNameLst>
                                      </p:cBhvr>
                                      <p:tavLst>
                                        <p:tav tm="0">
                                          <p:val>
                                            <p:strVal val="#ppt_x"/>
                                          </p:val>
                                        </p:tav>
                                        <p:tav tm="100000">
                                          <p:val>
                                            <p:strVal val="#ppt_x"/>
                                          </p:val>
                                        </p:tav>
                                      </p:tavLst>
                                    </p:anim>
                                    <p:anim calcmode="lin" valueType="num">
                                      <p:cBhvr>
                                        <p:cTn id="13" dur="75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750"/>
                                        <p:tgtEl>
                                          <p:spTgt spid="6"/>
                                        </p:tgtEl>
                                      </p:cBhvr>
                                    </p:animEffect>
                                    <p:anim calcmode="lin" valueType="num">
                                      <p:cBhvr>
                                        <p:cTn id="17" dur="750" fill="hold"/>
                                        <p:tgtEl>
                                          <p:spTgt spid="6"/>
                                        </p:tgtEl>
                                        <p:attrNameLst>
                                          <p:attrName>ppt_x</p:attrName>
                                        </p:attrNameLst>
                                      </p:cBhvr>
                                      <p:tavLst>
                                        <p:tav tm="0">
                                          <p:val>
                                            <p:strVal val="#ppt_x"/>
                                          </p:val>
                                        </p:tav>
                                        <p:tav tm="100000">
                                          <p:val>
                                            <p:strVal val="#ppt_x"/>
                                          </p:val>
                                        </p:tav>
                                      </p:tavLst>
                                    </p:anim>
                                    <p:anim calcmode="lin" valueType="num">
                                      <p:cBhvr>
                                        <p:cTn id="18" dur="750" fill="hold"/>
                                        <p:tgtEl>
                                          <p:spTgt spid="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4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750"/>
                                        <p:tgtEl>
                                          <p:spTgt spid="7"/>
                                        </p:tgtEl>
                                      </p:cBhvr>
                                    </p:animEffect>
                                    <p:anim calcmode="lin" valueType="num">
                                      <p:cBhvr>
                                        <p:cTn id="22" dur="750" fill="hold"/>
                                        <p:tgtEl>
                                          <p:spTgt spid="7"/>
                                        </p:tgtEl>
                                        <p:attrNameLst>
                                          <p:attrName>ppt_x</p:attrName>
                                        </p:attrNameLst>
                                      </p:cBhvr>
                                      <p:tavLst>
                                        <p:tav tm="0">
                                          <p:val>
                                            <p:strVal val="#ppt_x"/>
                                          </p:val>
                                        </p:tav>
                                        <p:tav tm="100000">
                                          <p:val>
                                            <p:strVal val="#ppt_x"/>
                                          </p:val>
                                        </p:tav>
                                      </p:tavLst>
                                    </p:anim>
                                    <p:anim calcmode="lin" valueType="num">
                                      <p:cBhvr>
                                        <p:cTn id="23" dur="75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750"/>
                                        <p:tgtEl>
                                          <p:spTgt spid="8"/>
                                        </p:tgtEl>
                                      </p:cBhvr>
                                    </p:animEffect>
                                    <p:anim calcmode="lin" valueType="num">
                                      <p:cBhvr>
                                        <p:cTn id="27" dur="750" fill="hold"/>
                                        <p:tgtEl>
                                          <p:spTgt spid="8"/>
                                        </p:tgtEl>
                                        <p:attrNameLst>
                                          <p:attrName>ppt_x</p:attrName>
                                        </p:attrNameLst>
                                      </p:cBhvr>
                                      <p:tavLst>
                                        <p:tav tm="0">
                                          <p:val>
                                            <p:strVal val="#ppt_x"/>
                                          </p:val>
                                        </p:tav>
                                        <p:tav tm="100000">
                                          <p:val>
                                            <p:strVal val="#ppt_x"/>
                                          </p:val>
                                        </p:tav>
                                      </p:tavLst>
                                    </p:anim>
                                    <p:anim calcmode="lin" valueType="num">
                                      <p:cBhvr>
                                        <p:cTn id="28" dur="7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nvGraphicFramePr>
        <p:xfrm>
          <a:off x="323511" y="798806"/>
          <a:ext cx="7555686" cy="5247000"/>
        </p:xfrm>
        <a:graphic>
          <a:graphicData uri="http://schemas.openxmlformats.org/drawingml/2006/chart">
            <c:chart xmlns:c="http://schemas.openxmlformats.org/drawingml/2006/chart" xmlns:r="http://schemas.openxmlformats.org/officeDocument/2006/relationships" r:id="rId2"/>
          </a:graphicData>
        </a:graphic>
      </p:graphicFrame>
      <p:grpSp>
        <p:nvGrpSpPr>
          <p:cNvPr id="18" name="淘宝店chenying0907 17"/>
          <p:cNvGrpSpPr/>
          <p:nvPr/>
        </p:nvGrpSpPr>
        <p:grpSpPr>
          <a:xfrm>
            <a:off x="2937998" y="205130"/>
            <a:ext cx="6316003" cy="1142452"/>
            <a:chOff x="2937998" y="205130"/>
            <a:chExt cx="6316003" cy="1142452"/>
          </a:xfrm>
        </p:grpSpPr>
        <p:grpSp>
          <p:nvGrpSpPr>
            <p:cNvPr id="2" name="淘宝店chenying0907 1"/>
            <p:cNvGrpSpPr/>
            <p:nvPr/>
          </p:nvGrpSpPr>
          <p:grpSpPr>
            <a:xfrm>
              <a:off x="4657144" y="598751"/>
              <a:ext cx="2877711" cy="748831"/>
              <a:chOff x="4634754" y="572903"/>
              <a:chExt cx="2877711" cy="748831"/>
            </a:xfrm>
          </p:grpSpPr>
          <p:sp>
            <p:nvSpPr>
              <p:cNvPr id="3" name="文本框 2"/>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4" name="文本框 3"/>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grpSp>
        <p:nvGrpSpPr>
          <p:cNvPr id="7" name="Group 8"/>
          <p:cNvGrpSpPr>
            <a:grpSpLocks noChangeAspect="1"/>
          </p:cNvGrpSpPr>
          <p:nvPr/>
        </p:nvGrpSpPr>
        <p:grpSpPr bwMode="auto">
          <a:xfrm>
            <a:off x="800709" y="5005108"/>
            <a:ext cx="5639027" cy="289109"/>
            <a:chOff x="2620" y="2052"/>
            <a:chExt cx="4018" cy="206"/>
          </a:xfrm>
          <a:solidFill>
            <a:schemeClr val="accent1"/>
          </a:solidFill>
        </p:grpSpPr>
        <p:sp>
          <p:nvSpPr>
            <p:cNvPr id="8" name="Freeform 9"/>
            <p:cNvSpPr/>
            <p:nvPr/>
          </p:nvSpPr>
          <p:spPr bwMode="auto">
            <a:xfrm>
              <a:off x="2620" y="2052"/>
              <a:ext cx="169" cy="204"/>
            </a:xfrm>
            <a:custGeom>
              <a:avLst/>
              <a:gdLst>
                <a:gd name="T0" fmla="*/ 0 w 71"/>
                <a:gd name="T1" fmla="*/ 43 h 83"/>
                <a:gd name="T2" fmla="*/ 29 w 71"/>
                <a:gd name="T3" fmla="*/ 36 h 83"/>
                <a:gd name="T4" fmla="*/ 38 w 71"/>
                <a:gd name="T5" fmla="*/ 39 h 83"/>
                <a:gd name="T6" fmla="*/ 34 w 71"/>
                <a:gd name="T7" fmla="*/ 17 h 83"/>
                <a:gd name="T8" fmla="*/ 63 w 71"/>
                <a:gd name="T9" fmla="*/ 8 h 83"/>
                <a:gd name="T10" fmla="*/ 66 w 71"/>
                <a:gd name="T11" fmla="*/ 26 h 83"/>
                <a:gd name="T12" fmla="*/ 63 w 71"/>
                <a:gd name="T13" fmla="*/ 31 h 83"/>
                <a:gd name="T14" fmla="*/ 53 w 71"/>
                <a:gd name="T15" fmla="*/ 32 h 83"/>
                <a:gd name="T16" fmla="*/ 51 w 71"/>
                <a:gd name="T17" fmla="*/ 23 h 83"/>
                <a:gd name="T18" fmla="*/ 61 w 71"/>
                <a:gd name="T19" fmla="*/ 21 h 83"/>
                <a:gd name="T20" fmla="*/ 64 w 71"/>
                <a:gd name="T21" fmla="*/ 23 h 83"/>
                <a:gd name="T22" fmla="*/ 56 w 71"/>
                <a:gd name="T23" fmla="*/ 8 h 83"/>
                <a:gd name="T24" fmla="*/ 36 w 71"/>
                <a:gd name="T25" fmla="*/ 21 h 83"/>
                <a:gd name="T26" fmla="*/ 49 w 71"/>
                <a:gd name="T27" fmla="*/ 41 h 83"/>
                <a:gd name="T28" fmla="*/ 55 w 71"/>
                <a:gd name="T29" fmla="*/ 42 h 83"/>
                <a:gd name="T30" fmla="*/ 55 w 71"/>
                <a:gd name="T31" fmla="*/ 44 h 83"/>
                <a:gd name="T32" fmla="*/ 48 w 71"/>
                <a:gd name="T33" fmla="*/ 46 h 83"/>
                <a:gd name="T34" fmla="*/ 36 w 71"/>
                <a:gd name="T35" fmla="*/ 65 h 83"/>
                <a:gd name="T36" fmla="*/ 53 w 71"/>
                <a:gd name="T37" fmla="*/ 80 h 83"/>
                <a:gd name="T38" fmla="*/ 64 w 71"/>
                <a:gd name="T39" fmla="*/ 64 h 83"/>
                <a:gd name="T40" fmla="*/ 61 w 71"/>
                <a:gd name="T41" fmla="*/ 66 h 83"/>
                <a:gd name="T42" fmla="*/ 51 w 71"/>
                <a:gd name="T43" fmla="*/ 64 h 83"/>
                <a:gd name="T44" fmla="*/ 53 w 71"/>
                <a:gd name="T45" fmla="*/ 55 h 83"/>
                <a:gd name="T46" fmla="*/ 63 w 71"/>
                <a:gd name="T47" fmla="*/ 56 h 83"/>
                <a:gd name="T48" fmla="*/ 67 w 71"/>
                <a:gd name="T49" fmla="*/ 74 h 83"/>
                <a:gd name="T50" fmla="*/ 51 w 71"/>
                <a:gd name="T51" fmla="*/ 83 h 83"/>
                <a:gd name="T52" fmla="*/ 35 w 71"/>
                <a:gd name="T53" fmla="*/ 72 h 83"/>
                <a:gd name="T54" fmla="*/ 39 w 71"/>
                <a:gd name="T55" fmla="*/ 48 h 83"/>
                <a:gd name="T56" fmla="*/ 28 w 71"/>
                <a:gd name="T57" fmla="*/ 52 h 83"/>
                <a:gd name="T58" fmla="*/ 4 w 71"/>
                <a:gd name="T59" fmla="*/ 47 h 83"/>
                <a:gd name="T60" fmla="*/ 0 w 71"/>
                <a:gd name="T61" fmla="*/ 44 h 83"/>
                <a:gd name="T62" fmla="*/ 0 w 71"/>
                <a:gd name="T63" fmla="*/ 4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0"/>
            <p:cNvSpPr/>
            <p:nvPr/>
          </p:nvSpPr>
          <p:spPr bwMode="auto">
            <a:xfrm>
              <a:off x="2765" y="2143"/>
              <a:ext cx="3729" cy="32"/>
            </a:xfrm>
            <a:custGeom>
              <a:avLst/>
              <a:gdLst>
                <a:gd name="T0" fmla="*/ 25 w 910"/>
                <a:gd name="T1" fmla="*/ 0 h 13"/>
                <a:gd name="T2" fmla="*/ 114 w 910"/>
                <a:gd name="T3" fmla="*/ 4 h 13"/>
                <a:gd name="T4" fmla="*/ 147 w 910"/>
                <a:gd name="T5" fmla="*/ 5 h 13"/>
                <a:gd name="T6" fmla="*/ 744 w 910"/>
                <a:gd name="T7" fmla="*/ 5 h 13"/>
                <a:gd name="T8" fmla="*/ 862 w 910"/>
                <a:gd name="T9" fmla="*/ 1 h 13"/>
                <a:gd name="T10" fmla="*/ 902 w 910"/>
                <a:gd name="T11" fmla="*/ 0 h 13"/>
                <a:gd name="T12" fmla="*/ 910 w 910"/>
                <a:gd name="T13" fmla="*/ 7 h 13"/>
                <a:gd name="T14" fmla="*/ 902 w 910"/>
                <a:gd name="T15" fmla="*/ 13 h 13"/>
                <a:gd name="T16" fmla="*/ 812 w 910"/>
                <a:gd name="T17" fmla="*/ 10 h 13"/>
                <a:gd name="T18" fmla="*/ 699 w 910"/>
                <a:gd name="T19" fmla="*/ 8 h 13"/>
                <a:gd name="T20" fmla="*/ 334 w 910"/>
                <a:gd name="T21" fmla="*/ 8 h 13"/>
                <a:gd name="T22" fmla="*/ 50 w 910"/>
                <a:gd name="T23" fmla="*/ 12 h 13"/>
                <a:gd name="T24" fmla="*/ 9 w 910"/>
                <a:gd name="T25" fmla="*/ 13 h 13"/>
                <a:gd name="T26" fmla="*/ 1 w 910"/>
                <a:gd name="T27" fmla="*/ 6 h 13"/>
                <a:gd name="T28" fmla="*/ 8 w 910"/>
                <a:gd name="T29" fmla="*/ 0 h 13"/>
                <a:gd name="T30" fmla="*/ 25 w 910"/>
                <a:gd name="T3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1"/>
            <p:cNvSpPr/>
            <p:nvPr/>
          </p:nvSpPr>
          <p:spPr bwMode="auto">
            <a:xfrm>
              <a:off x="6470" y="2059"/>
              <a:ext cx="168" cy="199"/>
            </a:xfrm>
            <a:custGeom>
              <a:avLst/>
              <a:gdLst>
                <a:gd name="T0" fmla="*/ 17 w 71"/>
                <a:gd name="T1" fmla="*/ 40 h 81"/>
                <a:gd name="T2" fmla="*/ 23 w 71"/>
                <a:gd name="T3" fmla="*/ 38 h 81"/>
                <a:gd name="T4" fmla="*/ 35 w 71"/>
                <a:gd name="T5" fmla="*/ 16 h 81"/>
                <a:gd name="T6" fmla="*/ 15 w 71"/>
                <a:gd name="T7" fmla="*/ 5 h 81"/>
                <a:gd name="T8" fmla="*/ 8 w 71"/>
                <a:gd name="T9" fmla="*/ 20 h 81"/>
                <a:gd name="T10" fmla="*/ 10 w 71"/>
                <a:gd name="T11" fmla="*/ 18 h 81"/>
                <a:gd name="T12" fmla="*/ 20 w 71"/>
                <a:gd name="T13" fmla="*/ 20 h 81"/>
                <a:gd name="T14" fmla="*/ 19 w 71"/>
                <a:gd name="T15" fmla="*/ 29 h 81"/>
                <a:gd name="T16" fmla="*/ 9 w 71"/>
                <a:gd name="T17" fmla="*/ 28 h 81"/>
                <a:gd name="T18" fmla="*/ 5 w 71"/>
                <a:gd name="T19" fmla="*/ 9 h 81"/>
                <a:gd name="T20" fmla="*/ 23 w 71"/>
                <a:gd name="T21" fmla="*/ 1 h 81"/>
                <a:gd name="T22" fmla="*/ 38 w 71"/>
                <a:gd name="T23" fmla="*/ 16 h 81"/>
                <a:gd name="T24" fmla="*/ 34 w 71"/>
                <a:gd name="T25" fmla="*/ 36 h 81"/>
                <a:gd name="T26" fmla="*/ 71 w 71"/>
                <a:gd name="T27" fmla="*/ 40 h 81"/>
                <a:gd name="T28" fmla="*/ 33 w 71"/>
                <a:gd name="T29" fmla="*/ 45 h 81"/>
                <a:gd name="T30" fmla="*/ 38 w 71"/>
                <a:gd name="T31" fmla="*/ 64 h 81"/>
                <a:gd name="T32" fmla="*/ 27 w 71"/>
                <a:gd name="T33" fmla="*/ 79 h 81"/>
                <a:gd name="T34" fmla="*/ 8 w 71"/>
                <a:gd name="T35" fmla="*/ 76 h 81"/>
                <a:gd name="T36" fmla="*/ 5 w 71"/>
                <a:gd name="T37" fmla="*/ 58 h 81"/>
                <a:gd name="T38" fmla="*/ 8 w 71"/>
                <a:gd name="T39" fmla="*/ 54 h 81"/>
                <a:gd name="T40" fmla="*/ 18 w 71"/>
                <a:gd name="T41" fmla="*/ 52 h 81"/>
                <a:gd name="T42" fmla="*/ 20 w 71"/>
                <a:gd name="T43" fmla="*/ 62 h 81"/>
                <a:gd name="T44" fmla="*/ 9 w 71"/>
                <a:gd name="T45" fmla="*/ 62 h 81"/>
                <a:gd name="T46" fmla="*/ 8 w 71"/>
                <a:gd name="T47" fmla="*/ 60 h 81"/>
                <a:gd name="T48" fmla="*/ 13 w 71"/>
                <a:gd name="T49" fmla="*/ 76 h 81"/>
                <a:gd name="T50" fmla="*/ 36 w 71"/>
                <a:gd name="T51" fmla="*/ 63 h 81"/>
                <a:gd name="T52" fmla="*/ 21 w 71"/>
                <a:gd name="T53" fmla="*/ 42 h 81"/>
                <a:gd name="T54" fmla="*/ 17 w 71"/>
                <a:gd name="T55" fmla="*/ 41 h 81"/>
                <a:gd name="T56" fmla="*/ 17 w 71"/>
                <a:gd name="T57"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 name="淘宝店chenying0907 19"/>
          <p:cNvGrpSpPr/>
          <p:nvPr/>
        </p:nvGrpSpPr>
        <p:grpSpPr>
          <a:xfrm>
            <a:off x="6800731" y="1666003"/>
            <a:ext cx="5352613" cy="4091053"/>
            <a:chOff x="6800731" y="1666003"/>
            <a:chExt cx="5352613" cy="4091053"/>
          </a:xfrm>
        </p:grpSpPr>
        <p:pic>
          <p:nvPicPr>
            <p:cNvPr id="19" name="图片 18"/>
            <p:cNvPicPr>
              <a:picLocks noChangeAspect="1"/>
            </p:cNvPicPr>
            <p:nvPr/>
          </p:nvPicPr>
          <p:blipFill rotWithShape="1">
            <a:blip r:embed="rId4" cstate="print">
              <a:extLst>
                <a:ext uri="{28A0092B-C50C-407E-A947-70E740481C1C}">
                  <a14:useLocalDpi xmlns:a14="http://schemas.microsoft.com/office/drawing/2010/main" val="0"/>
                </a:ext>
              </a:extLst>
            </a:blip>
            <a:srcRect l="-3057" t="-2080" r="-1"/>
            <a:stretch>
              <a:fillRect/>
            </a:stretch>
          </p:blipFill>
          <p:spPr>
            <a:xfrm rot="1027300">
              <a:off x="7910602" y="1666003"/>
              <a:ext cx="4242742" cy="3397300"/>
            </a:xfrm>
            <a:prstGeom prst="rect">
              <a:avLst/>
            </a:prstGeom>
          </p:spPr>
        </p:pic>
        <p:grpSp>
          <p:nvGrpSpPr>
            <p:cNvPr id="11" name="淘宝店chenying0907 10"/>
            <p:cNvGrpSpPr/>
            <p:nvPr/>
          </p:nvGrpSpPr>
          <p:grpSpPr>
            <a:xfrm>
              <a:off x="6800731" y="1822938"/>
              <a:ext cx="3934120" cy="3934118"/>
              <a:chOff x="7627524" y="2082018"/>
              <a:chExt cx="3934120" cy="3934118"/>
            </a:xfrm>
          </p:grpSpPr>
          <p:grpSp>
            <p:nvGrpSpPr>
              <p:cNvPr id="12" name="淘宝店chenying0907 11"/>
              <p:cNvGrpSpPr/>
              <p:nvPr/>
            </p:nvGrpSpPr>
            <p:grpSpPr>
              <a:xfrm>
                <a:off x="7627524" y="2082018"/>
                <a:ext cx="3934120" cy="3934118"/>
                <a:chOff x="7239168" y="1693663"/>
                <a:chExt cx="4710831" cy="4710828"/>
              </a:xfrm>
            </p:grpSpPr>
            <p:sp>
              <p:nvSpPr>
                <p:cNvPr id="16" name="椭圆 15"/>
                <p:cNvSpPr/>
                <p:nvPr/>
              </p:nvSpPr>
              <p:spPr>
                <a:xfrm>
                  <a:off x="7442392" y="1896886"/>
                  <a:ext cx="4304381" cy="4304381"/>
                </a:xfrm>
                <a:prstGeom prst="ellipse">
                  <a:avLst/>
                </a:prstGeom>
                <a:solidFill>
                  <a:srgbClr val="DDCCA4"/>
                </a:solidFill>
                <a:ln w="76200">
                  <a:solidFill>
                    <a:srgbClr val="B8A78D">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p>
              </p:txBody>
            </p:sp>
            <p:sp>
              <p:nvSpPr>
                <p:cNvPr id="17" name="椭圆 16"/>
                <p:cNvSpPr/>
                <p:nvPr/>
              </p:nvSpPr>
              <p:spPr>
                <a:xfrm>
                  <a:off x="7239168" y="1693663"/>
                  <a:ext cx="4710831" cy="4710828"/>
                </a:xfrm>
                <a:prstGeom prst="ellipse">
                  <a:avLst/>
                </a:prstGeom>
                <a:noFill/>
                <a:ln>
                  <a:solidFill>
                    <a:srgbClr val="DDCC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淘宝店chenying0907 12"/>
              <p:cNvSpPr/>
              <p:nvPr/>
            </p:nvSpPr>
            <p:spPr>
              <a:xfrm>
                <a:off x="8015499" y="3451587"/>
                <a:ext cx="3193544" cy="1797928"/>
              </a:xfrm>
              <a:prstGeom prst="rect">
                <a:avLst/>
              </a:prstGeom>
            </p:spPr>
            <p:txBody>
              <a:bodyPr wrap="square">
                <a:spAutoFit/>
              </a:bodyPr>
              <a:lstStyle/>
              <a:p>
                <a:pPr indent="304800" algn="ctr" latinLnBrk="1">
                  <a:lnSpc>
                    <a:spcPts val="1875"/>
                  </a:lnSpc>
                </a:pPr>
                <a:r>
                  <a:rPr lang="zh-CN" altLang="en-US" sz="1400" kern="0" dirty="0">
                    <a:solidFill>
                      <a:schemeClr val="accent2"/>
                    </a:solidFill>
                    <a:latin typeface="微软雅黑" panose="020B0503020204020204" pitchFamily="34" charset="-122"/>
                    <a:ea typeface="微软雅黑" panose="020B0503020204020204" pitchFamily="34" charset="-122"/>
                    <a:cs typeface="Tahoma" panose="020B0604030504040204" pitchFamily="34" charset="0"/>
                  </a:rPr>
                  <a:t>诗人与非诗人的分裂便产生了。诗、诗人总是与某种神秘莫测的力量联系在一起的。诗人被认为是由神灵所选中并赐予灵感的特殊而神秘的人物。曾几何时，诗与诗人成为一种神圣的价值体系的象征，屹立在宝座上，享受众人崇敬的注目和向往。</a:t>
                </a:r>
                <a:endParaRPr lang="zh-CN" altLang="zh-CN" sz="1100" kern="100" dirty="0">
                  <a:solidFill>
                    <a:schemeClr val="accent2"/>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8365776" y="2898385"/>
                <a:ext cx="2492990" cy="400110"/>
              </a:xfrm>
              <a:prstGeom prst="rect">
                <a:avLst/>
              </a:prstGeom>
              <a:noFill/>
            </p:spPr>
            <p:txBody>
              <a:bodyPr wrap="none" rtlCol="0">
                <a:spAutoFit/>
              </a:bodyPr>
              <a:lstStyle/>
              <a:p>
                <a:pPr algn="ctr"/>
                <a:r>
                  <a:rPr lang="zh-CN" altLang="en-US" sz="2000" dirty="0" smtClean="0">
                    <a:solidFill>
                      <a:schemeClr val="accent2"/>
                    </a:solidFill>
                    <a:latin typeface="微软雅黑" panose="020B0503020204020204" pitchFamily="34" charset="-122"/>
                    <a:ea typeface="微软雅黑" panose="020B0503020204020204" pitchFamily="34" charset="-122"/>
                  </a:rPr>
                  <a:t>在这里输入文字标题</a:t>
                </a:r>
              </a:p>
            </p:txBody>
          </p:sp>
          <p:cxnSp>
            <p:nvCxnSpPr>
              <p:cNvPr id="15" name="直接连接符 14"/>
              <p:cNvCxnSpPr/>
              <p:nvPr/>
            </p:nvCxnSpPr>
            <p:spPr>
              <a:xfrm>
                <a:off x="8365776" y="3340334"/>
                <a:ext cx="2492990"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Vertical)">
                                      <p:cBhvr>
                                        <p:cTn id="7" dur="500"/>
                                        <p:tgtEl>
                                          <p:spTgt spid="1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21" presetClass="entr" presetSubtype="1"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heel(1)">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淘宝店chenying0907 7"/>
          <p:cNvGrpSpPr/>
          <p:nvPr/>
        </p:nvGrpSpPr>
        <p:grpSpPr>
          <a:xfrm>
            <a:off x="3417303" y="3471073"/>
            <a:ext cx="5326648" cy="1776378"/>
            <a:chOff x="5621591" y="458694"/>
            <a:chExt cx="5326648" cy="1776378"/>
          </a:xfrm>
        </p:grpSpPr>
        <p:sp>
          <p:nvSpPr>
            <p:cNvPr id="10" name="文本框 9"/>
            <p:cNvSpPr txBox="1"/>
            <p:nvPr/>
          </p:nvSpPr>
          <p:spPr>
            <a:xfrm>
              <a:off x="6021642" y="885412"/>
              <a:ext cx="4526546" cy="707886"/>
            </a:xfrm>
            <a:prstGeom prst="rect">
              <a:avLst/>
            </a:prstGeom>
            <a:noFill/>
          </p:spPr>
          <p:txBody>
            <a:bodyPr wrap="square" rtlCol="0">
              <a:spAutoFit/>
            </a:bodyPr>
            <a:lstStyle/>
            <a:p>
              <a:pPr algn="dist"/>
              <a:r>
                <a:rPr lang="zh-CN" altLang="en-US" sz="4000" dirty="0" smtClean="0">
                  <a:solidFill>
                    <a:schemeClr val="accent1"/>
                  </a:solidFill>
                  <a:latin typeface="方正清刻本悦宋简体" panose="02000000000000000000" pitchFamily="2" charset="-122"/>
                  <a:ea typeface="方正清刻本悦宋简体" panose="02000000000000000000" pitchFamily="2" charset="-122"/>
                </a:rPr>
                <a:t>在这里输入标题</a:t>
              </a:r>
              <a:endParaRPr lang="zh-CN" altLang="en-US" sz="28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11" name="淘宝店chenying0907 10"/>
            <p:cNvSpPr/>
            <p:nvPr/>
          </p:nvSpPr>
          <p:spPr>
            <a:xfrm>
              <a:off x="6212140" y="458694"/>
              <a:ext cx="4145548" cy="338554"/>
            </a:xfrm>
            <a:prstGeom prst="rect">
              <a:avLst/>
            </a:prstGeom>
            <a:noFill/>
          </p:spPr>
          <p:txBody>
            <a:bodyPr wrap="square" rtlCol="0">
              <a:spAutoFit/>
            </a:bodyPr>
            <a:lstStyle/>
            <a:p>
              <a:pPr algn="dist"/>
              <a:r>
                <a:rPr lang="en-US" altLang="zh-CN" sz="1600" dirty="0" smtClean="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Your </a:t>
              </a:r>
              <a:r>
                <a:rPr lang="en-US" altLang="zh-CN"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rPr>
                <a:t>Title Here</a:t>
              </a:r>
              <a:endParaRPr lang="zh-CN" altLang="en-US" sz="1600" dirty="0">
                <a:solidFill>
                  <a:schemeClr val="accent1"/>
                </a:solidFill>
                <a:latin typeface="Times New Roman" panose="02020603050405020304" pitchFamily="18" charset="0"/>
                <a:ea typeface="微软雅黑 Light" panose="020B0502040204020203" pitchFamily="34" charset="-122"/>
                <a:cs typeface="Times New Roman" panose="02020603050405020304" pitchFamily="18" charset="0"/>
              </a:endParaRPr>
            </a:p>
          </p:txBody>
        </p:sp>
        <p:sp>
          <p:nvSpPr>
            <p:cNvPr id="12" name="文本框 11"/>
            <p:cNvSpPr txBox="1"/>
            <p:nvPr/>
          </p:nvSpPr>
          <p:spPr>
            <a:xfrm>
              <a:off x="5621591" y="1896518"/>
              <a:ext cx="5326648" cy="338554"/>
            </a:xfrm>
            <a:prstGeom prst="rect">
              <a:avLst/>
            </a:prstGeom>
            <a:noFill/>
          </p:spPr>
          <p:txBody>
            <a:bodyPr wrap="square" rtlCol="0">
              <a:spAutoFit/>
            </a:bodyPr>
            <a:lstStyle/>
            <a:p>
              <a:pPr algn="ctr"/>
              <a:r>
                <a:rPr lang="zh-CN" altLang="en-US" sz="1600" dirty="0" smtClean="0">
                  <a:solidFill>
                    <a:schemeClr val="accent1">
                      <a:alpha val="74000"/>
                    </a:schemeClr>
                  </a:solidFill>
                  <a:latin typeface="微软雅黑 Light" panose="020B0502040204020203" pitchFamily="34" charset="-122"/>
                  <a:ea typeface="微软雅黑 Light" panose="020B0502040204020203" pitchFamily="34" charset="-122"/>
                </a:rPr>
                <a:t>在这里输入一些描述性文字，是对这个章节的概括性描述</a:t>
              </a:r>
              <a:endParaRPr lang="zh-CN" altLang="en-US" sz="1100" dirty="0">
                <a:solidFill>
                  <a:schemeClr val="accent1">
                    <a:alpha val="74000"/>
                  </a:schemeClr>
                </a:solidFill>
                <a:latin typeface="微软雅黑 Light" panose="020B0502040204020203" pitchFamily="34" charset="-122"/>
                <a:ea typeface="微软雅黑 Light" panose="020B0502040204020203" pitchFamily="34" charset="-122"/>
              </a:endParaRPr>
            </a:p>
          </p:txBody>
        </p:sp>
      </p:grpSp>
      <p:grpSp>
        <p:nvGrpSpPr>
          <p:cNvPr id="25" name="淘宝店chenying0907 24"/>
          <p:cNvGrpSpPr/>
          <p:nvPr/>
        </p:nvGrpSpPr>
        <p:grpSpPr>
          <a:xfrm>
            <a:off x="5539454" y="1524000"/>
            <a:ext cx="1113092" cy="1124624"/>
            <a:chOff x="5280876" y="1286950"/>
            <a:chExt cx="1630248" cy="1647137"/>
          </a:xfrm>
        </p:grpSpPr>
        <p:grpSp>
          <p:nvGrpSpPr>
            <p:cNvPr id="24" name="淘宝店chenying0907 23"/>
            <p:cNvGrpSpPr/>
            <p:nvPr/>
          </p:nvGrpSpPr>
          <p:grpSpPr>
            <a:xfrm>
              <a:off x="5280876" y="1286950"/>
              <a:ext cx="1630248" cy="1647137"/>
              <a:chOff x="4797425" y="2112963"/>
              <a:chExt cx="2605088" cy="2632075"/>
            </a:xfrm>
          </p:grpSpPr>
          <p:sp>
            <p:nvSpPr>
              <p:cNvPr id="21" name="Freeform 9"/>
              <p:cNvSpPr/>
              <p:nvPr/>
            </p:nvSpPr>
            <p:spPr bwMode="auto">
              <a:xfrm>
                <a:off x="4797425" y="2112963"/>
                <a:ext cx="2605088" cy="2632075"/>
              </a:xfrm>
              <a:custGeom>
                <a:avLst/>
                <a:gdLst>
                  <a:gd name="T0" fmla="*/ 674 w 692"/>
                  <a:gd name="T1" fmla="*/ 403 h 699"/>
                  <a:gd name="T2" fmla="*/ 656 w 692"/>
                  <a:gd name="T3" fmla="*/ 468 h 699"/>
                  <a:gd name="T4" fmla="*/ 618 w 692"/>
                  <a:gd name="T5" fmla="*/ 540 h 699"/>
                  <a:gd name="T6" fmla="*/ 574 w 692"/>
                  <a:gd name="T7" fmla="*/ 591 h 699"/>
                  <a:gd name="T8" fmla="*/ 508 w 692"/>
                  <a:gd name="T9" fmla="*/ 639 h 699"/>
                  <a:gd name="T10" fmla="*/ 446 w 692"/>
                  <a:gd name="T11" fmla="*/ 666 h 699"/>
                  <a:gd name="T12" fmla="*/ 367 w 692"/>
                  <a:gd name="T13" fmla="*/ 681 h 699"/>
                  <a:gd name="T14" fmla="*/ 299 w 692"/>
                  <a:gd name="T15" fmla="*/ 678 h 699"/>
                  <a:gd name="T16" fmla="*/ 221 w 692"/>
                  <a:gd name="T17" fmla="*/ 657 h 699"/>
                  <a:gd name="T18" fmla="*/ 161 w 692"/>
                  <a:gd name="T19" fmla="*/ 625 h 699"/>
                  <a:gd name="T20" fmla="*/ 100 w 692"/>
                  <a:gd name="T21" fmla="*/ 572 h 699"/>
                  <a:gd name="T22" fmla="*/ 60 w 692"/>
                  <a:gd name="T23" fmla="*/ 518 h 699"/>
                  <a:gd name="T24" fmla="*/ 27 w 692"/>
                  <a:gd name="T25" fmla="*/ 444 h 699"/>
                  <a:gd name="T26" fmla="*/ 15 w 692"/>
                  <a:gd name="T27" fmla="*/ 377 h 699"/>
                  <a:gd name="T28" fmla="*/ 18 w 692"/>
                  <a:gd name="T29" fmla="*/ 296 h 699"/>
                  <a:gd name="T30" fmla="*/ 36 w 692"/>
                  <a:gd name="T31" fmla="*/ 231 h 699"/>
                  <a:gd name="T32" fmla="*/ 74 w 692"/>
                  <a:gd name="T33" fmla="*/ 159 h 699"/>
                  <a:gd name="T34" fmla="*/ 118 w 692"/>
                  <a:gd name="T35" fmla="*/ 108 h 699"/>
                  <a:gd name="T36" fmla="*/ 183 w 692"/>
                  <a:gd name="T37" fmla="*/ 60 h 699"/>
                  <a:gd name="T38" fmla="*/ 245 w 692"/>
                  <a:gd name="T39" fmla="*/ 33 h 699"/>
                  <a:gd name="T40" fmla="*/ 325 w 692"/>
                  <a:gd name="T41" fmla="*/ 18 h 699"/>
                  <a:gd name="T42" fmla="*/ 393 w 692"/>
                  <a:gd name="T43" fmla="*/ 21 h 699"/>
                  <a:gd name="T44" fmla="*/ 471 w 692"/>
                  <a:gd name="T45" fmla="*/ 42 h 699"/>
                  <a:gd name="T46" fmla="*/ 531 w 692"/>
                  <a:gd name="T47" fmla="*/ 74 h 699"/>
                  <a:gd name="T48" fmla="*/ 592 w 692"/>
                  <a:gd name="T49" fmla="*/ 127 h 699"/>
                  <a:gd name="T50" fmla="*/ 632 w 692"/>
                  <a:gd name="T51" fmla="*/ 181 h 699"/>
                  <a:gd name="T52" fmla="*/ 664 w 692"/>
                  <a:gd name="T53" fmla="*/ 256 h 699"/>
                  <a:gd name="T54" fmla="*/ 677 w 692"/>
                  <a:gd name="T55" fmla="*/ 322 h 699"/>
                  <a:gd name="T56" fmla="*/ 674 w 692"/>
                  <a:gd name="T57" fmla="*/ 403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92" h="699">
                    <a:moveTo>
                      <a:pt x="674" y="403"/>
                    </a:moveTo>
                    <a:cubicBezTo>
                      <a:pt x="687" y="426"/>
                      <a:pt x="679" y="455"/>
                      <a:pt x="656" y="468"/>
                    </a:cubicBezTo>
                    <a:cubicBezTo>
                      <a:pt x="633" y="482"/>
                      <a:pt x="616" y="514"/>
                      <a:pt x="618" y="540"/>
                    </a:cubicBezTo>
                    <a:cubicBezTo>
                      <a:pt x="620" y="566"/>
                      <a:pt x="600" y="589"/>
                      <a:pt x="574" y="591"/>
                    </a:cubicBezTo>
                    <a:cubicBezTo>
                      <a:pt x="547" y="593"/>
                      <a:pt x="518" y="615"/>
                      <a:pt x="508" y="639"/>
                    </a:cubicBezTo>
                    <a:cubicBezTo>
                      <a:pt x="499" y="664"/>
                      <a:pt x="471" y="676"/>
                      <a:pt x="446" y="666"/>
                    </a:cubicBezTo>
                    <a:cubicBezTo>
                      <a:pt x="422" y="656"/>
                      <a:pt x="386" y="663"/>
                      <a:pt x="367" y="681"/>
                    </a:cubicBezTo>
                    <a:cubicBezTo>
                      <a:pt x="347" y="699"/>
                      <a:pt x="317" y="698"/>
                      <a:pt x="299" y="678"/>
                    </a:cubicBezTo>
                    <a:cubicBezTo>
                      <a:pt x="281" y="659"/>
                      <a:pt x="246" y="650"/>
                      <a:pt x="221" y="657"/>
                    </a:cubicBezTo>
                    <a:cubicBezTo>
                      <a:pt x="196" y="665"/>
                      <a:pt x="169" y="651"/>
                      <a:pt x="161" y="625"/>
                    </a:cubicBezTo>
                    <a:cubicBezTo>
                      <a:pt x="153" y="600"/>
                      <a:pt x="126" y="576"/>
                      <a:pt x="100" y="572"/>
                    </a:cubicBezTo>
                    <a:cubicBezTo>
                      <a:pt x="74" y="568"/>
                      <a:pt x="56" y="544"/>
                      <a:pt x="60" y="518"/>
                    </a:cubicBezTo>
                    <a:cubicBezTo>
                      <a:pt x="64" y="492"/>
                      <a:pt x="49" y="458"/>
                      <a:pt x="27" y="444"/>
                    </a:cubicBezTo>
                    <a:cubicBezTo>
                      <a:pt x="6" y="429"/>
                      <a:pt x="0" y="399"/>
                      <a:pt x="15" y="377"/>
                    </a:cubicBezTo>
                    <a:cubicBezTo>
                      <a:pt x="30" y="355"/>
                      <a:pt x="31" y="319"/>
                      <a:pt x="18" y="296"/>
                    </a:cubicBezTo>
                    <a:cubicBezTo>
                      <a:pt x="5" y="273"/>
                      <a:pt x="13" y="244"/>
                      <a:pt x="36" y="231"/>
                    </a:cubicBezTo>
                    <a:cubicBezTo>
                      <a:pt x="59" y="218"/>
                      <a:pt x="76" y="185"/>
                      <a:pt x="74" y="159"/>
                    </a:cubicBezTo>
                    <a:cubicBezTo>
                      <a:pt x="72" y="133"/>
                      <a:pt x="92" y="110"/>
                      <a:pt x="118" y="108"/>
                    </a:cubicBezTo>
                    <a:cubicBezTo>
                      <a:pt x="144" y="106"/>
                      <a:pt x="174" y="84"/>
                      <a:pt x="183" y="60"/>
                    </a:cubicBezTo>
                    <a:cubicBezTo>
                      <a:pt x="193" y="35"/>
                      <a:pt x="221" y="23"/>
                      <a:pt x="245" y="33"/>
                    </a:cubicBezTo>
                    <a:cubicBezTo>
                      <a:pt x="270" y="43"/>
                      <a:pt x="306" y="36"/>
                      <a:pt x="325" y="18"/>
                    </a:cubicBezTo>
                    <a:cubicBezTo>
                      <a:pt x="344" y="0"/>
                      <a:pt x="375" y="1"/>
                      <a:pt x="393" y="21"/>
                    </a:cubicBezTo>
                    <a:cubicBezTo>
                      <a:pt x="411" y="40"/>
                      <a:pt x="446" y="50"/>
                      <a:pt x="471" y="42"/>
                    </a:cubicBezTo>
                    <a:cubicBezTo>
                      <a:pt x="496" y="34"/>
                      <a:pt x="523" y="48"/>
                      <a:pt x="531" y="74"/>
                    </a:cubicBezTo>
                    <a:cubicBezTo>
                      <a:pt x="539" y="99"/>
                      <a:pt x="566" y="123"/>
                      <a:pt x="592" y="127"/>
                    </a:cubicBezTo>
                    <a:cubicBezTo>
                      <a:pt x="618" y="131"/>
                      <a:pt x="636" y="155"/>
                      <a:pt x="632" y="181"/>
                    </a:cubicBezTo>
                    <a:cubicBezTo>
                      <a:pt x="628" y="207"/>
                      <a:pt x="643" y="241"/>
                      <a:pt x="664" y="256"/>
                    </a:cubicBezTo>
                    <a:cubicBezTo>
                      <a:pt x="686" y="270"/>
                      <a:pt x="692" y="300"/>
                      <a:pt x="677" y="322"/>
                    </a:cubicBezTo>
                    <a:cubicBezTo>
                      <a:pt x="662" y="344"/>
                      <a:pt x="661" y="380"/>
                      <a:pt x="674" y="40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10"/>
              <p:cNvSpPr>
                <a:spLocks noEditPoints="1"/>
              </p:cNvSpPr>
              <p:nvPr/>
            </p:nvSpPr>
            <p:spPr bwMode="auto">
              <a:xfrm>
                <a:off x="4989513" y="2316163"/>
                <a:ext cx="2220913" cy="2225675"/>
              </a:xfrm>
              <a:custGeom>
                <a:avLst/>
                <a:gdLst>
                  <a:gd name="T0" fmla="*/ 0 w 590"/>
                  <a:gd name="T1" fmla="*/ 296 h 591"/>
                  <a:gd name="T2" fmla="*/ 295 w 590"/>
                  <a:gd name="T3" fmla="*/ 0 h 591"/>
                  <a:gd name="T4" fmla="*/ 295 w 590"/>
                  <a:gd name="T5" fmla="*/ 0 h 591"/>
                  <a:gd name="T6" fmla="*/ 590 w 590"/>
                  <a:gd name="T7" fmla="*/ 296 h 591"/>
                  <a:gd name="T8" fmla="*/ 590 w 590"/>
                  <a:gd name="T9" fmla="*/ 296 h 591"/>
                  <a:gd name="T10" fmla="*/ 295 w 590"/>
                  <a:gd name="T11" fmla="*/ 591 h 591"/>
                  <a:gd name="T12" fmla="*/ 295 w 590"/>
                  <a:gd name="T13" fmla="*/ 591 h 591"/>
                  <a:gd name="T14" fmla="*/ 0 w 590"/>
                  <a:gd name="T15" fmla="*/ 296 h 591"/>
                  <a:gd name="T16" fmla="*/ 89 w 590"/>
                  <a:gd name="T17" fmla="*/ 89 h 591"/>
                  <a:gd name="T18" fmla="*/ 3 w 590"/>
                  <a:gd name="T19" fmla="*/ 296 h 591"/>
                  <a:gd name="T20" fmla="*/ 3 w 590"/>
                  <a:gd name="T21" fmla="*/ 296 h 591"/>
                  <a:gd name="T22" fmla="*/ 89 w 590"/>
                  <a:gd name="T23" fmla="*/ 502 h 591"/>
                  <a:gd name="T24" fmla="*/ 89 w 590"/>
                  <a:gd name="T25" fmla="*/ 502 h 591"/>
                  <a:gd name="T26" fmla="*/ 295 w 590"/>
                  <a:gd name="T27" fmla="*/ 587 h 591"/>
                  <a:gd name="T28" fmla="*/ 295 w 590"/>
                  <a:gd name="T29" fmla="*/ 587 h 591"/>
                  <a:gd name="T30" fmla="*/ 501 w 590"/>
                  <a:gd name="T31" fmla="*/ 502 h 591"/>
                  <a:gd name="T32" fmla="*/ 501 w 590"/>
                  <a:gd name="T33" fmla="*/ 502 h 591"/>
                  <a:gd name="T34" fmla="*/ 587 w 590"/>
                  <a:gd name="T35" fmla="*/ 296 h 591"/>
                  <a:gd name="T36" fmla="*/ 587 w 590"/>
                  <a:gd name="T37" fmla="*/ 296 h 591"/>
                  <a:gd name="T38" fmla="*/ 501 w 590"/>
                  <a:gd name="T39" fmla="*/ 89 h 591"/>
                  <a:gd name="T40" fmla="*/ 501 w 590"/>
                  <a:gd name="T41" fmla="*/ 89 h 591"/>
                  <a:gd name="T42" fmla="*/ 295 w 590"/>
                  <a:gd name="T43" fmla="*/ 4 h 591"/>
                  <a:gd name="T44" fmla="*/ 295 w 590"/>
                  <a:gd name="T45" fmla="*/ 4 h 591"/>
                  <a:gd name="T46" fmla="*/ 89 w 590"/>
                  <a:gd name="T47" fmla="*/ 89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0" h="591">
                    <a:moveTo>
                      <a:pt x="0" y="296"/>
                    </a:moveTo>
                    <a:cubicBezTo>
                      <a:pt x="0" y="132"/>
                      <a:pt x="132" y="0"/>
                      <a:pt x="295" y="0"/>
                    </a:cubicBezTo>
                    <a:cubicBezTo>
                      <a:pt x="295" y="0"/>
                      <a:pt x="295" y="0"/>
                      <a:pt x="295" y="0"/>
                    </a:cubicBezTo>
                    <a:cubicBezTo>
                      <a:pt x="458" y="0"/>
                      <a:pt x="590" y="132"/>
                      <a:pt x="590" y="296"/>
                    </a:cubicBezTo>
                    <a:cubicBezTo>
                      <a:pt x="590" y="296"/>
                      <a:pt x="590" y="296"/>
                      <a:pt x="590" y="296"/>
                    </a:cubicBezTo>
                    <a:cubicBezTo>
                      <a:pt x="590" y="459"/>
                      <a:pt x="458" y="591"/>
                      <a:pt x="295" y="591"/>
                    </a:cubicBezTo>
                    <a:cubicBezTo>
                      <a:pt x="295" y="591"/>
                      <a:pt x="295" y="591"/>
                      <a:pt x="295" y="591"/>
                    </a:cubicBezTo>
                    <a:cubicBezTo>
                      <a:pt x="132" y="591"/>
                      <a:pt x="0" y="459"/>
                      <a:pt x="0" y="296"/>
                    </a:cubicBezTo>
                    <a:close/>
                    <a:moveTo>
                      <a:pt x="89" y="89"/>
                    </a:moveTo>
                    <a:cubicBezTo>
                      <a:pt x="36" y="142"/>
                      <a:pt x="3" y="215"/>
                      <a:pt x="3" y="296"/>
                    </a:cubicBezTo>
                    <a:cubicBezTo>
                      <a:pt x="3" y="296"/>
                      <a:pt x="3" y="296"/>
                      <a:pt x="3" y="296"/>
                    </a:cubicBezTo>
                    <a:cubicBezTo>
                      <a:pt x="3" y="376"/>
                      <a:pt x="36" y="449"/>
                      <a:pt x="89" y="502"/>
                    </a:cubicBezTo>
                    <a:cubicBezTo>
                      <a:pt x="89" y="502"/>
                      <a:pt x="89" y="502"/>
                      <a:pt x="89" y="502"/>
                    </a:cubicBezTo>
                    <a:cubicBezTo>
                      <a:pt x="141" y="555"/>
                      <a:pt x="214" y="587"/>
                      <a:pt x="295" y="587"/>
                    </a:cubicBezTo>
                    <a:cubicBezTo>
                      <a:pt x="295" y="587"/>
                      <a:pt x="295" y="587"/>
                      <a:pt x="295" y="587"/>
                    </a:cubicBezTo>
                    <a:cubicBezTo>
                      <a:pt x="375" y="587"/>
                      <a:pt x="448" y="555"/>
                      <a:pt x="501" y="502"/>
                    </a:cubicBezTo>
                    <a:cubicBezTo>
                      <a:pt x="501" y="502"/>
                      <a:pt x="501" y="502"/>
                      <a:pt x="501" y="502"/>
                    </a:cubicBezTo>
                    <a:cubicBezTo>
                      <a:pt x="554" y="449"/>
                      <a:pt x="587" y="376"/>
                      <a:pt x="587" y="296"/>
                    </a:cubicBezTo>
                    <a:cubicBezTo>
                      <a:pt x="587" y="296"/>
                      <a:pt x="587" y="296"/>
                      <a:pt x="587" y="296"/>
                    </a:cubicBezTo>
                    <a:cubicBezTo>
                      <a:pt x="587" y="215"/>
                      <a:pt x="554" y="142"/>
                      <a:pt x="501" y="89"/>
                    </a:cubicBezTo>
                    <a:cubicBezTo>
                      <a:pt x="501" y="89"/>
                      <a:pt x="501" y="89"/>
                      <a:pt x="501" y="89"/>
                    </a:cubicBezTo>
                    <a:cubicBezTo>
                      <a:pt x="448" y="37"/>
                      <a:pt x="375" y="4"/>
                      <a:pt x="295" y="4"/>
                    </a:cubicBezTo>
                    <a:cubicBezTo>
                      <a:pt x="295" y="4"/>
                      <a:pt x="295" y="4"/>
                      <a:pt x="295" y="4"/>
                    </a:cubicBezTo>
                    <a:cubicBezTo>
                      <a:pt x="214" y="4"/>
                      <a:pt x="141" y="37"/>
                      <a:pt x="89" y="8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3" name="Freeform 11"/>
              <p:cNvSpPr>
                <a:spLocks noEditPoints="1"/>
              </p:cNvSpPr>
              <p:nvPr/>
            </p:nvSpPr>
            <p:spPr bwMode="auto">
              <a:xfrm>
                <a:off x="5041900" y="2373313"/>
                <a:ext cx="2116138" cy="2112963"/>
              </a:xfrm>
              <a:custGeom>
                <a:avLst/>
                <a:gdLst>
                  <a:gd name="T0" fmla="*/ 0 w 562"/>
                  <a:gd name="T1" fmla="*/ 281 h 561"/>
                  <a:gd name="T2" fmla="*/ 281 w 562"/>
                  <a:gd name="T3" fmla="*/ 0 h 561"/>
                  <a:gd name="T4" fmla="*/ 281 w 562"/>
                  <a:gd name="T5" fmla="*/ 0 h 561"/>
                  <a:gd name="T6" fmla="*/ 562 w 562"/>
                  <a:gd name="T7" fmla="*/ 281 h 561"/>
                  <a:gd name="T8" fmla="*/ 562 w 562"/>
                  <a:gd name="T9" fmla="*/ 281 h 561"/>
                  <a:gd name="T10" fmla="*/ 281 w 562"/>
                  <a:gd name="T11" fmla="*/ 561 h 561"/>
                  <a:gd name="T12" fmla="*/ 281 w 562"/>
                  <a:gd name="T13" fmla="*/ 561 h 561"/>
                  <a:gd name="T14" fmla="*/ 0 w 562"/>
                  <a:gd name="T15" fmla="*/ 281 h 561"/>
                  <a:gd name="T16" fmla="*/ 89 w 562"/>
                  <a:gd name="T17" fmla="*/ 89 h 561"/>
                  <a:gd name="T18" fmla="*/ 10 w 562"/>
                  <a:gd name="T19" fmla="*/ 281 h 561"/>
                  <a:gd name="T20" fmla="*/ 10 w 562"/>
                  <a:gd name="T21" fmla="*/ 281 h 561"/>
                  <a:gd name="T22" fmla="*/ 89 w 562"/>
                  <a:gd name="T23" fmla="*/ 472 h 561"/>
                  <a:gd name="T24" fmla="*/ 89 w 562"/>
                  <a:gd name="T25" fmla="*/ 472 h 561"/>
                  <a:gd name="T26" fmla="*/ 281 w 562"/>
                  <a:gd name="T27" fmla="*/ 551 h 561"/>
                  <a:gd name="T28" fmla="*/ 281 w 562"/>
                  <a:gd name="T29" fmla="*/ 551 h 561"/>
                  <a:gd name="T30" fmla="*/ 472 w 562"/>
                  <a:gd name="T31" fmla="*/ 472 h 561"/>
                  <a:gd name="T32" fmla="*/ 472 w 562"/>
                  <a:gd name="T33" fmla="*/ 472 h 561"/>
                  <a:gd name="T34" fmla="*/ 552 w 562"/>
                  <a:gd name="T35" fmla="*/ 281 h 561"/>
                  <a:gd name="T36" fmla="*/ 552 w 562"/>
                  <a:gd name="T37" fmla="*/ 281 h 561"/>
                  <a:gd name="T38" fmla="*/ 472 w 562"/>
                  <a:gd name="T39" fmla="*/ 89 h 561"/>
                  <a:gd name="T40" fmla="*/ 472 w 562"/>
                  <a:gd name="T41" fmla="*/ 89 h 561"/>
                  <a:gd name="T42" fmla="*/ 281 w 562"/>
                  <a:gd name="T43" fmla="*/ 10 h 561"/>
                  <a:gd name="T44" fmla="*/ 281 w 562"/>
                  <a:gd name="T45" fmla="*/ 10 h 561"/>
                  <a:gd name="T46" fmla="*/ 89 w 562"/>
                  <a:gd name="T47" fmla="*/ 89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2" h="561">
                    <a:moveTo>
                      <a:pt x="0" y="281"/>
                    </a:moveTo>
                    <a:cubicBezTo>
                      <a:pt x="0" y="126"/>
                      <a:pt x="126" y="0"/>
                      <a:pt x="281" y="0"/>
                    </a:cubicBezTo>
                    <a:cubicBezTo>
                      <a:pt x="281" y="0"/>
                      <a:pt x="281" y="0"/>
                      <a:pt x="281" y="0"/>
                    </a:cubicBezTo>
                    <a:cubicBezTo>
                      <a:pt x="436" y="0"/>
                      <a:pt x="562" y="126"/>
                      <a:pt x="562" y="281"/>
                    </a:cubicBezTo>
                    <a:cubicBezTo>
                      <a:pt x="562" y="281"/>
                      <a:pt x="562" y="281"/>
                      <a:pt x="562" y="281"/>
                    </a:cubicBezTo>
                    <a:cubicBezTo>
                      <a:pt x="562" y="436"/>
                      <a:pt x="436" y="561"/>
                      <a:pt x="281" y="561"/>
                    </a:cubicBezTo>
                    <a:cubicBezTo>
                      <a:pt x="281" y="561"/>
                      <a:pt x="281" y="561"/>
                      <a:pt x="281" y="561"/>
                    </a:cubicBezTo>
                    <a:cubicBezTo>
                      <a:pt x="126" y="561"/>
                      <a:pt x="0" y="436"/>
                      <a:pt x="0" y="281"/>
                    </a:cubicBezTo>
                    <a:close/>
                    <a:moveTo>
                      <a:pt x="89" y="89"/>
                    </a:moveTo>
                    <a:cubicBezTo>
                      <a:pt x="40" y="138"/>
                      <a:pt x="10" y="206"/>
                      <a:pt x="10" y="281"/>
                    </a:cubicBezTo>
                    <a:cubicBezTo>
                      <a:pt x="10" y="281"/>
                      <a:pt x="10" y="281"/>
                      <a:pt x="10" y="281"/>
                    </a:cubicBezTo>
                    <a:cubicBezTo>
                      <a:pt x="10" y="355"/>
                      <a:pt x="40" y="423"/>
                      <a:pt x="89" y="472"/>
                    </a:cubicBezTo>
                    <a:cubicBezTo>
                      <a:pt x="89" y="472"/>
                      <a:pt x="89" y="472"/>
                      <a:pt x="89" y="472"/>
                    </a:cubicBezTo>
                    <a:cubicBezTo>
                      <a:pt x="138" y="521"/>
                      <a:pt x="206" y="551"/>
                      <a:pt x="281" y="551"/>
                    </a:cubicBezTo>
                    <a:cubicBezTo>
                      <a:pt x="281" y="551"/>
                      <a:pt x="281" y="551"/>
                      <a:pt x="281" y="551"/>
                    </a:cubicBezTo>
                    <a:cubicBezTo>
                      <a:pt x="356" y="551"/>
                      <a:pt x="423" y="521"/>
                      <a:pt x="472" y="472"/>
                    </a:cubicBezTo>
                    <a:cubicBezTo>
                      <a:pt x="472" y="472"/>
                      <a:pt x="472" y="472"/>
                      <a:pt x="472" y="472"/>
                    </a:cubicBezTo>
                    <a:cubicBezTo>
                      <a:pt x="521" y="423"/>
                      <a:pt x="552" y="355"/>
                      <a:pt x="552" y="281"/>
                    </a:cubicBezTo>
                    <a:cubicBezTo>
                      <a:pt x="552" y="281"/>
                      <a:pt x="552" y="281"/>
                      <a:pt x="552" y="281"/>
                    </a:cubicBezTo>
                    <a:cubicBezTo>
                      <a:pt x="552" y="206"/>
                      <a:pt x="521" y="138"/>
                      <a:pt x="472" y="89"/>
                    </a:cubicBezTo>
                    <a:cubicBezTo>
                      <a:pt x="472" y="89"/>
                      <a:pt x="472" y="89"/>
                      <a:pt x="472" y="89"/>
                    </a:cubicBezTo>
                    <a:cubicBezTo>
                      <a:pt x="423" y="40"/>
                      <a:pt x="356" y="10"/>
                      <a:pt x="281" y="10"/>
                    </a:cubicBezTo>
                    <a:cubicBezTo>
                      <a:pt x="281" y="10"/>
                      <a:pt x="281" y="10"/>
                      <a:pt x="281" y="10"/>
                    </a:cubicBezTo>
                    <a:cubicBezTo>
                      <a:pt x="206" y="10"/>
                      <a:pt x="138" y="40"/>
                      <a:pt x="89" y="8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13" name="文本框 12"/>
            <p:cNvSpPr txBox="1"/>
            <p:nvPr/>
          </p:nvSpPr>
          <p:spPr>
            <a:xfrm>
              <a:off x="5631082" y="1592130"/>
              <a:ext cx="929834" cy="1036778"/>
            </a:xfrm>
            <a:prstGeom prst="rect">
              <a:avLst/>
            </a:prstGeom>
            <a:noFill/>
          </p:spPr>
          <p:txBody>
            <a:bodyPr wrap="square" rtlCol="0">
              <a:spAutoFit/>
            </a:bodyPr>
            <a:lstStyle>
              <a:defPPr>
                <a:defRPr lang="zh-CN"/>
              </a:defPPr>
              <a:lvl1pPr algn="dist">
                <a:defRPr sz="1600">
                  <a:solidFill>
                    <a:srgbClr val="FDFCDC"/>
                  </a:solidFill>
                  <a:latin typeface="Times New Roman" panose="02020603050405020304" pitchFamily="18" charset="0"/>
                  <a:ea typeface="微软雅黑 Light" panose="020B0502040204020203" pitchFamily="34" charset="-122"/>
                  <a:cs typeface="Times New Roman" panose="02020603050405020304" pitchFamily="18" charset="0"/>
                </a:defRPr>
              </a:lvl1pPr>
            </a:lstStyle>
            <a:p>
              <a:r>
                <a:rPr lang="en-US" altLang="zh-CN" sz="4000" dirty="0" smtClean="0">
                  <a:solidFill>
                    <a:schemeClr val="accent2"/>
                  </a:solidFill>
                </a:rPr>
                <a:t>2</a:t>
              </a:r>
              <a:endParaRPr lang="zh-CN" altLang="en-US" sz="4000" dirty="0">
                <a:solidFill>
                  <a:schemeClr val="accent2"/>
                </a:solidFill>
              </a:endParaRPr>
            </a:p>
          </p:txBody>
        </p:sp>
      </p:gr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strVal val="#ppt_w*0.70"/>
                                          </p:val>
                                        </p:tav>
                                        <p:tav tm="100000">
                                          <p:val>
                                            <p:strVal val="#ppt_w"/>
                                          </p:val>
                                        </p:tav>
                                      </p:tavLst>
                                    </p:anim>
                                    <p:anim calcmode="lin" valueType="num">
                                      <p:cBhvr>
                                        <p:cTn id="8" dur="500" fill="hold"/>
                                        <p:tgtEl>
                                          <p:spTgt spid="25"/>
                                        </p:tgtEl>
                                        <p:attrNameLst>
                                          <p:attrName>ppt_h</p:attrName>
                                        </p:attrNameLst>
                                      </p:cBhvr>
                                      <p:tavLst>
                                        <p:tav tm="0">
                                          <p:val>
                                            <p:strVal val="#ppt_h"/>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16" presetClass="entr" presetSubtype="37"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outVertic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淘宝店chenying0907 31"/>
          <p:cNvGrpSpPr/>
          <p:nvPr/>
        </p:nvGrpSpPr>
        <p:grpSpPr>
          <a:xfrm>
            <a:off x="2937998" y="205130"/>
            <a:ext cx="6316003" cy="1142452"/>
            <a:chOff x="2937998" y="205130"/>
            <a:chExt cx="6316003" cy="1142452"/>
          </a:xfrm>
        </p:grpSpPr>
        <p:grpSp>
          <p:nvGrpSpPr>
            <p:cNvPr id="2" name="淘宝店chenying0907 1"/>
            <p:cNvGrpSpPr/>
            <p:nvPr/>
          </p:nvGrpSpPr>
          <p:grpSpPr>
            <a:xfrm>
              <a:off x="4657144" y="598751"/>
              <a:ext cx="2877711" cy="748831"/>
              <a:chOff x="4634754" y="572903"/>
              <a:chExt cx="2877711" cy="748831"/>
            </a:xfrm>
          </p:grpSpPr>
          <p:sp>
            <p:nvSpPr>
              <p:cNvPr id="3" name="文本框 2"/>
              <p:cNvSpPr txBox="1"/>
              <p:nvPr/>
            </p:nvSpPr>
            <p:spPr>
              <a:xfrm>
                <a:off x="4634754" y="860069"/>
                <a:ext cx="2877711" cy="461665"/>
              </a:xfrm>
              <a:prstGeom prst="rect">
                <a:avLst/>
              </a:prstGeom>
              <a:noFill/>
            </p:spPr>
            <p:txBody>
              <a:bodyPr wrap="none" rtlCol="0">
                <a:spAutoFit/>
              </a:bodyPr>
              <a:lstStyle/>
              <a:p>
                <a:pPr algn="ctr"/>
                <a:r>
                  <a:rPr lang="zh-CN" altLang="en-US" sz="2400" spc="600" dirty="0">
                    <a:solidFill>
                      <a:schemeClr val="accent1"/>
                    </a:solidFill>
                    <a:latin typeface="方正清刻本悦宋简体" panose="02000000000000000000" pitchFamily="2" charset="-122"/>
                    <a:ea typeface="方正清刻本悦宋简体" panose="02000000000000000000" pitchFamily="2" charset="-122"/>
                  </a:rPr>
                  <a:t>在</a:t>
                </a:r>
                <a:r>
                  <a:rPr lang="zh-CN" altLang="en-US" sz="2400" spc="600" dirty="0" smtClean="0">
                    <a:solidFill>
                      <a:schemeClr val="accent1"/>
                    </a:solidFill>
                    <a:latin typeface="方正清刻本悦宋简体" panose="02000000000000000000" pitchFamily="2" charset="-122"/>
                    <a:ea typeface="方正清刻本悦宋简体" panose="02000000000000000000" pitchFamily="2" charset="-122"/>
                  </a:rPr>
                  <a:t>这里输入标题</a:t>
                </a:r>
                <a:endParaRPr lang="zh-CN" altLang="en-US" sz="2400" spc="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4" name="文本框 3"/>
              <p:cNvSpPr txBox="1"/>
              <p:nvPr/>
            </p:nvSpPr>
            <p:spPr>
              <a:xfrm>
                <a:off x="5346487" y="572903"/>
                <a:ext cx="1454244" cy="400110"/>
              </a:xfrm>
              <a:prstGeom prst="rect">
                <a:avLst/>
              </a:prstGeom>
              <a:noFill/>
            </p:spPr>
            <p:txBody>
              <a:bodyPr wrap="none" rtlCol="0">
                <a:spAutoFit/>
              </a:bodyPr>
              <a:lstStyle>
                <a:defPPr>
                  <a:defRPr lang="zh-CN"/>
                </a:defPPr>
                <a:lvl1pPr>
                  <a:defRPr sz="2000">
                    <a:latin typeface="Vivaldi" panose="03020602050506090804" pitchFamily="66" charset="0"/>
                  </a:defRPr>
                </a:lvl1pPr>
              </a:lstStyle>
              <a:p>
                <a:r>
                  <a:rPr lang="en-US" altLang="zh-CN" dirty="0">
                    <a:solidFill>
                      <a:schemeClr val="accent1">
                        <a:alpha val="57000"/>
                      </a:schemeClr>
                    </a:solidFill>
                  </a:rPr>
                  <a:t>Add a title here</a:t>
                </a:r>
                <a:endParaRPr lang="zh-CN" altLang="en-US" dirty="0">
                  <a:solidFill>
                    <a:schemeClr val="accent1">
                      <a:alpha val="57000"/>
                    </a:schemeClr>
                  </a:solidFill>
                </a:endParaRPr>
              </a:p>
            </p:txBody>
          </p:sp>
        </p:gr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1" b="9498"/>
            <a:stretch>
              <a:fillRect/>
            </a:stretch>
          </p:blipFill>
          <p:spPr>
            <a:xfrm>
              <a:off x="2937998" y="205130"/>
              <a:ext cx="6316003" cy="325529"/>
            </a:xfrm>
            <a:prstGeom prst="rect">
              <a:avLst/>
            </a:prstGeom>
          </p:spPr>
        </p:pic>
      </p:grpSp>
      <p:grpSp>
        <p:nvGrpSpPr>
          <p:cNvPr id="33" name="淘宝店chenying0907 32"/>
          <p:cNvGrpSpPr/>
          <p:nvPr/>
        </p:nvGrpSpPr>
        <p:grpSpPr>
          <a:xfrm>
            <a:off x="1104277" y="1752361"/>
            <a:ext cx="9324410" cy="4392269"/>
            <a:chOff x="1104277" y="1752361"/>
            <a:chExt cx="9324410" cy="4392269"/>
          </a:xfrm>
        </p:grpSpPr>
        <p:pic>
          <p:nvPicPr>
            <p:cNvPr id="29" name="图片 28"/>
            <p:cNvPicPr>
              <a:picLocks noChangeAspect="1"/>
            </p:cNvPicPr>
            <p:nvPr/>
          </p:nvPicPr>
          <p:blipFill rotWithShape="1">
            <a:blip r:embed="rId3" cstate="print">
              <a:extLst>
                <a:ext uri="{28A0092B-C50C-407E-A947-70E740481C1C}">
                  <a14:useLocalDpi xmlns:a14="http://schemas.microsoft.com/office/drawing/2010/main" val="0"/>
                </a:ext>
              </a:extLst>
            </a:blip>
            <a:srcRect l="-3057" t="-2080" r="-1"/>
            <a:stretch>
              <a:fillRect/>
            </a:stretch>
          </p:blipFill>
          <p:spPr>
            <a:xfrm rot="15959365">
              <a:off x="666658" y="2189980"/>
              <a:ext cx="4392269" cy="3517032"/>
            </a:xfrm>
            <a:prstGeom prst="rect">
              <a:avLst/>
            </a:prstGeom>
          </p:spPr>
        </p:pic>
        <p:grpSp>
          <p:nvGrpSpPr>
            <p:cNvPr id="12" name="淘宝店chenying0907 11"/>
            <p:cNvGrpSpPr/>
            <p:nvPr/>
          </p:nvGrpSpPr>
          <p:grpSpPr>
            <a:xfrm>
              <a:off x="2862793" y="3053784"/>
              <a:ext cx="7565894" cy="2468203"/>
              <a:chOff x="-980242" y="-1133315"/>
              <a:chExt cx="8817618" cy="2876550"/>
            </a:xfrm>
          </p:grpSpPr>
          <p:sp>
            <p:nvSpPr>
              <p:cNvPr id="18" name="任意多边形 17"/>
              <p:cNvSpPr/>
              <p:nvPr/>
            </p:nvSpPr>
            <p:spPr>
              <a:xfrm>
                <a:off x="-980242" y="-1133315"/>
                <a:ext cx="8817618" cy="2876550"/>
              </a:xfrm>
              <a:custGeom>
                <a:avLst/>
                <a:gdLst>
                  <a:gd name="connsiteX0" fmla="*/ 409575 w 8817618"/>
                  <a:gd name="connsiteY0" fmla="*/ 0 h 2876550"/>
                  <a:gd name="connsiteX1" fmla="*/ 8408043 w 8817618"/>
                  <a:gd name="connsiteY1" fmla="*/ 0 h 2876550"/>
                  <a:gd name="connsiteX2" fmla="*/ 8440229 w 8817618"/>
                  <a:gd name="connsiteY2" fmla="*/ 159425 h 2876550"/>
                  <a:gd name="connsiteX3" fmla="*/ 8817618 w 8817618"/>
                  <a:gd name="connsiteY3" fmla="*/ 409575 h 2876550"/>
                  <a:gd name="connsiteX4" fmla="*/ 8817618 w 8817618"/>
                  <a:gd name="connsiteY4" fmla="*/ 2427763 h 2876550"/>
                  <a:gd name="connsiteX5" fmla="*/ 8408043 w 8817618"/>
                  <a:gd name="connsiteY5" fmla="*/ 2837338 h 2876550"/>
                  <a:gd name="connsiteX6" fmla="*/ 8415959 w 8817618"/>
                  <a:gd name="connsiteY6" fmla="*/ 2876550 h 2876550"/>
                  <a:gd name="connsiteX7" fmla="*/ 401658 w 8817618"/>
                  <a:gd name="connsiteY7" fmla="*/ 2876550 h 2876550"/>
                  <a:gd name="connsiteX8" fmla="*/ 409574 w 8817618"/>
                  <a:gd name="connsiteY8" fmla="*/ 2837338 h 2876550"/>
                  <a:gd name="connsiteX9" fmla="*/ 82543 w 8817618"/>
                  <a:gd name="connsiteY9" fmla="*/ 2436084 h 2876550"/>
                  <a:gd name="connsiteX10" fmla="*/ 0 w 8817618"/>
                  <a:gd name="connsiteY10" fmla="*/ 2427763 h 2876550"/>
                  <a:gd name="connsiteX11" fmla="*/ 0 w 8817618"/>
                  <a:gd name="connsiteY11" fmla="*/ 409575 h 2876550"/>
                  <a:gd name="connsiteX12" fmla="*/ 409575 w 8817618"/>
                  <a:gd name="connsiteY12"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817618" h="2876550">
                    <a:moveTo>
                      <a:pt x="409575" y="0"/>
                    </a:moveTo>
                    <a:lnTo>
                      <a:pt x="8408043" y="0"/>
                    </a:lnTo>
                    <a:lnTo>
                      <a:pt x="8440229" y="159425"/>
                    </a:lnTo>
                    <a:cubicBezTo>
                      <a:pt x="8502407" y="306428"/>
                      <a:pt x="8647967" y="409575"/>
                      <a:pt x="8817618" y="409575"/>
                    </a:cubicBezTo>
                    <a:lnTo>
                      <a:pt x="8817618" y="2427763"/>
                    </a:lnTo>
                    <a:cubicBezTo>
                      <a:pt x="8591416" y="2427763"/>
                      <a:pt x="8408043" y="2611136"/>
                      <a:pt x="8408043" y="2837338"/>
                    </a:cubicBezTo>
                    <a:lnTo>
                      <a:pt x="8415959" y="2876550"/>
                    </a:lnTo>
                    <a:lnTo>
                      <a:pt x="401658" y="2876550"/>
                    </a:lnTo>
                    <a:lnTo>
                      <a:pt x="409574" y="2837338"/>
                    </a:lnTo>
                    <a:cubicBezTo>
                      <a:pt x="409574" y="2639411"/>
                      <a:pt x="269180" y="2474276"/>
                      <a:pt x="82543" y="2436084"/>
                    </a:cubicBezTo>
                    <a:lnTo>
                      <a:pt x="0" y="2427763"/>
                    </a:lnTo>
                    <a:lnTo>
                      <a:pt x="0" y="409575"/>
                    </a:lnTo>
                    <a:cubicBezTo>
                      <a:pt x="226202" y="409575"/>
                      <a:pt x="409575" y="226202"/>
                      <a:pt x="409575" y="0"/>
                    </a:cubicBezTo>
                    <a:close/>
                  </a:path>
                </a:pathLst>
              </a:custGeom>
              <a:solidFill>
                <a:srgbClr val="DDCCA4"/>
              </a:solidFill>
              <a:ln>
                <a:noFill/>
              </a:ln>
              <a:effectLst>
                <a:outerShdw blurRad="254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819583" y="-978249"/>
                <a:ext cx="8496300" cy="2566418"/>
              </a:xfrm>
              <a:custGeom>
                <a:avLst/>
                <a:gdLst>
                  <a:gd name="connsiteX0" fmla="*/ 409575 w 8817618"/>
                  <a:gd name="connsiteY0" fmla="*/ 0 h 2876550"/>
                  <a:gd name="connsiteX1" fmla="*/ 8408043 w 8817618"/>
                  <a:gd name="connsiteY1" fmla="*/ 0 h 2876550"/>
                  <a:gd name="connsiteX2" fmla="*/ 8440229 w 8817618"/>
                  <a:gd name="connsiteY2" fmla="*/ 159425 h 2876550"/>
                  <a:gd name="connsiteX3" fmla="*/ 8817618 w 8817618"/>
                  <a:gd name="connsiteY3" fmla="*/ 409575 h 2876550"/>
                  <a:gd name="connsiteX4" fmla="*/ 8817618 w 8817618"/>
                  <a:gd name="connsiteY4" fmla="*/ 2427763 h 2876550"/>
                  <a:gd name="connsiteX5" fmla="*/ 8408043 w 8817618"/>
                  <a:gd name="connsiteY5" fmla="*/ 2837338 h 2876550"/>
                  <a:gd name="connsiteX6" fmla="*/ 8415959 w 8817618"/>
                  <a:gd name="connsiteY6" fmla="*/ 2876550 h 2876550"/>
                  <a:gd name="connsiteX7" fmla="*/ 401658 w 8817618"/>
                  <a:gd name="connsiteY7" fmla="*/ 2876550 h 2876550"/>
                  <a:gd name="connsiteX8" fmla="*/ 409574 w 8817618"/>
                  <a:gd name="connsiteY8" fmla="*/ 2837338 h 2876550"/>
                  <a:gd name="connsiteX9" fmla="*/ 82543 w 8817618"/>
                  <a:gd name="connsiteY9" fmla="*/ 2436084 h 2876550"/>
                  <a:gd name="connsiteX10" fmla="*/ 0 w 8817618"/>
                  <a:gd name="connsiteY10" fmla="*/ 2427763 h 2876550"/>
                  <a:gd name="connsiteX11" fmla="*/ 0 w 8817618"/>
                  <a:gd name="connsiteY11" fmla="*/ 409575 h 2876550"/>
                  <a:gd name="connsiteX12" fmla="*/ 409575 w 8817618"/>
                  <a:gd name="connsiteY12"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817618" h="2876550">
                    <a:moveTo>
                      <a:pt x="409575" y="0"/>
                    </a:moveTo>
                    <a:lnTo>
                      <a:pt x="8408043" y="0"/>
                    </a:lnTo>
                    <a:lnTo>
                      <a:pt x="8440229" y="159425"/>
                    </a:lnTo>
                    <a:cubicBezTo>
                      <a:pt x="8502407" y="306428"/>
                      <a:pt x="8647967" y="409575"/>
                      <a:pt x="8817618" y="409575"/>
                    </a:cubicBezTo>
                    <a:lnTo>
                      <a:pt x="8817618" y="2427763"/>
                    </a:lnTo>
                    <a:cubicBezTo>
                      <a:pt x="8591416" y="2427763"/>
                      <a:pt x="8408043" y="2611136"/>
                      <a:pt x="8408043" y="2837338"/>
                    </a:cubicBezTo>
                    <a:lnTo>
                      <a:pt x="8415959" y="2876550"/>
                    </a:lnTo>
                    <a:lnTo>
                      <a:pt x="401658" y="2876550"/>
                    </a:lnTo>
                    <a:lnTo>
                      <a:pt x="409574" y="2837338"/>
                    </a:lnTo>
                    <a:cubicBezTo>
                      <a:pt x="409574" y="2639411"/>
                      <a:pt x="269180" y="2474276"/>
                      <a:pt x="82543" y="2436084"/>
                    </a:cubicBezTo>
                    <a:lnTo>
                      <a:pt x="0" y="2427763"/>
                    </a:lnTo>
                    <a:lnTo>
                      <a:pt x="0" y="409575"/>
                    </a:lnTo>
                    <a:cubicBezTo>
                      <a:pt x="226202" y="409575"/>
                      <a:pt x="409575" y="226202"/>
                      <a:pt x="409575" y="0"/>
                    </a:cubicBezTo>
                    <a:close/>
                  </a:path>
                </a:pathLst>
              </a:cu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6" name="淘宝店chenying0907 25"/>
          <p:cNvGrpSpPr/>
          <p:nvPr/>
        </p:nvGrpSpPr>
        <p:grpSpPr>
          <a:xfrm>
            <a:off x="3558127" y="2134456"/>
            <a:ext cx="6256846" cy="811737"/>
            <a:chOff x="3581290" y="2398608"/>
            <a:chExt cx="6256846" cy="811737"/>
          </a:xfrm>
        </p:grpSpPr>
        <p:sp>
          <p:nvSpPr>
            <p:cNvPr id="27" name="文本框 26"/>
            <p:cNvSpPr txBox="1"/>
            <p:nvPr/>
          </p:nvSpPr>
          <p:spPr>
            <a:xfrm>
              <a:off x="4126322" y="2471681"/>
              <a:ext cx="5711814" cy="738664"/>
            </a:xfrm>
            <a:prstGeom prst="rect">
              <a:avLst/>
            </a:prstGeom>
            <a:noFill/>
          </p:spPr>
          <p:txBody>
            <a:bodyPr wrap="square" rtlCol="0">
              <a:spAutoFit/>
            </a:bodyPr>
            <a:lstStyle/>
            <a:p>
              <a:r>
                <a:rPr lang="zh-CN" altLang="en-US" sz="1400" dirty="0" smtClean="0">
                  <a:solidFill>
                    <a:schemeClr val="accent1"/>
                  </a:solidFill>
                  <a:latin typeface="微软雅黑 Light" panose="020B0502040204020203" pitchFamily="34" charset="-122"/>
                  <a:ea typeface="微软雅黑 Light" panose="020B0502040204020203" pitchFamily="34" charset="-122"/>
                </a:rPr>
                <a:t>竟</a:t>
              </a:r>
              <a:r>
                <a:rPr lang="zh-CN" altLang="en-US" sz="1400" dirty="0">
                  <a:solidFill>
                    <a:schemeClr val="accent1"/>
                  </a:solidFill>
                  <a:latin typeface="微软雅黑 Light" panose="020B0502040204020203" pitchFamily="34" charset="-122"/>
                  <a:ea typeface="微软雅黑 Light" panose="020B0502040204020203" pitchFamily="34" charset="-122"/>
                </a:rPr>
                <a:t>在什么情况下，我们才能接近（进入）诗歌？小说中的主人公、年轻的诗人雅罗米尔第一次作为一个诗人而诞生是在他的初恋失败之时。在一种对自己的嫌恶和耻辱之中他蓦然面对的是自己的卑贱与渺小</a:t>
              </a:r>
              <a:r>
                <a:rPr lang="zh-CN" altLang="en-US" sz="1400" dirty="0" smtClean="0">
                  <a:solidFill>
                    <a:schemeClr val="accent1"/>
                  </a:solidFill>
                  <a:latin typeface="微软雅黑 Light" panose="020B0502040204020203" pitchFamily="34" charset="-122"/>
                  <a:ea typeface="微软雅黑 Light" panose="020B0502040204020203" pitchFamily="34" charset="-122"/>
                </a:rPr>
                <a:t>。</a:t>
              </a:r>
              <a:endParaRPr lang="zh-CN" altLang="en-US" sz="1400" dirty="0">
                <a:solidFill>
                  <a:schemeClr val="accent1"/>
                </a:solidFill>
                <a:latin typeface="微软雅黑 Light" panose="020B0502040204020203" pitchFamily="34" charset="-122"/>
                <a:ea typeface="微软雅黑 Light" panose="020B0502040204020203" pitchFamily="34" charset="-122"/>
              </a:endParaRPr>
            </a:p>
          </p:txBody>
        </p:sp>
        <p:sp>
          <p:nvSpPr>
            <p:cNvPr id="28" name="淘宝店chenying0907 27"/>
            <p:cNvSpPr/>
            <p:nvPr/>
          </p:nvSpPr>
          <p:spPr>
            <a:xfrm>
              <a:off x="3581290" y="2398608"/>
              <a:ext cx="646331" cy="646331"/>
            </a:xfrm>
            <a:prstGeom prst="rect">
              <a:avLst/>
            </a:prstGeom>
          </p:spPr>
          <p:txBody>
            <a:bodyPr wrap="none">
              <a:spAutoFit/>
            </a:bodyPr>
            <a:lstStyle/>
            <a:p>
              <a:r>
                <a:rPr lang="zh-CN" altLang="en-US" sz="3600" dirty="0" smtClean="0">
                  <a:solidFill>
                    <a:schemeClr val="accent1"/>
                  </a:solidFill>
                  <a:latin typeface="微软雅黑 Light" panose="020B0502040204020203" pitchFamily="34" charset="-122"/>
                  <a:ea typeface="微软雅黑 Light" panose="020B0502040204020203" pitchFamily="34" charset="-122"/>
                </a:rPr>
                <a:t>究</a:t>
              </a:r>
              <a:endParaRPr lang="zh-CN" altLang="en-US" sz="3600" dirty="0">
                <a:solidFill>
                  <a:schemeClr val="accent1"/>
                </a:solidFill>
                <a:latin typeface="微软雅黑 Light" panose="020B0502040204020203" pitchFamily="34" charset="-122"/>
                <a:ea typeface="微软雅黑 Light" panose="020B0502040204020203" pitchFamily="34" charset="-122"/>
              </a:endParaRPr>
            </a:p>
          </p:txBody>
        </p:sp>
      </p:grpSp>
      <p:grpSp>
        <p:nvGrpSpPr>
          <p:cNvPr id="34" name="淘宝店chenying0907 33"/>
          <p:cNvGrpSpPr/>
          <p:nvPr/>
        </p:nvGrpSpPr>
        <p:grpSpPr>
          <a:xfrm>
            <a:off x="3450199" y="3502893"/>
            <a:ext cx="6472702" cy="1625102"/>
            <a:chOff x="3450199" y="3502893"/>
            <a:chExt cx="6472702" cy="1625102"/>
          </a:xfrm>
        </p:grpSpPr>
        <p:sp>
          <p:nvSpPr>
            <p:cNvPr id="25" name="淘宝店chenying0907 24"/>
            <p:cNvSpPr/>
            <p:nvPr/>
          </p:nvSpPr>
          <p:spPr>
            <a:xfrm>
              <a:off x="3450199" y="3502893"/>
              <a:ext cx="6472702" cy="954107"/>
            </a:xfrm>
            <a:prstGeom prst="rect">
              <a:avLst/>
            </a:prstGeom>
          </p:spPr>
          <p:txBody>
            <a:bodyPr wrap="square">
              <a:spAutoFit/>
            </a:bodyPr>
            <a:lstStyle/>
            <a:p>
              <a:r>
                <a:rPr lang="zh-CN" altLang="en-US" sz="1400" kern="0" dirty="0">
                  <a:solidFill>
                    <a:schemeClr val="accent2"/>
                  </a:solidFill>
                  <a:latin typeface="微软雅黑 Light" panose="020B0502040204020203" pitchFamily="34" charset="-122"/>
                  <a:ea typeface="微软雅黑 Light" panose="020B0502040204020203" pitchFamily="34" charset="-122"/>
                  <a:cs typeface="Tahoma" panose="020B0604030504040204" pitchFamily="34" charset="0"/>
                </a:rPr>
                <a:t>但是，对于米兰</a:t>
              </a:r>
              <a:r>
                <a:rPr lang="en-US" altLang="zh-CN" sz="1400" kern="0" dirty="0">
                  <a:solidFill>
                    <a:schemeClr val="accent2"/>
                  </a:solidFill>
                  <a:latin typeface="微软雅黑 Light" panose="020B0502040204020203" pitchFamily="34" charset="-122"/>
                  <a:ea typeface="微软雅黑 Light" panose="020B0502040204020203" pitchFamily="34" charset="-122"/>
                  <a:cs typeface="Tahoma" panose="020B0604030504040204" pitchFamily="34" charset="0"/>
                </a:rPr>
                <a:t>·</a:t>
              </a:r>
              <a:r>
                <a:rPr lang="zh-CN" altLang="en-US" sz="1400" kern="0" dirty="0">
                  <a:solidFill>
                    <a:schemeClr val="accent2"/>
                  </a:solidFill>
                  <a:latin typeface="微软雅黑 Light" panose="020B0502040204020203" pitchFamily="34" charset="-122"/>
                  <a:ea typeface="微软雅黑 Light" panose="020B0502040204020203" pitchFamily="34" charset="-122"/>
                  <a:cs typeface="Tahoma" panose="020B0604030504040204" pitchFamily="34" charset="0"/>
                </a:rPr>
                <a:t>昆德拉这位东欧作家来说，他亲眼目睹了由“刽子手和诗人联合统治”的时代，他看到了他所崇敬的法国大诗人艾吕雅，在他的布拉格朋友被斯大林最高法院送上绞刑架上之时，公开正式地宣布与之脱离关系。他深受创伤。神圣不可侵犯的价值体系崩溃了。一切都变成了怀疑的对象，包括诗歌。</a:t>
              </a:r>
              <a:endParaRPr lang="zh-CN" altLang="en-US" sz="1400" dirty="0">
                <a:solidFill>
                  <a:schemeClr val="accent2"/>
                </a:solidFill>
                <a:latin typeface="微软雅黑 Light" panose="020B0502040204020203" pitchFamily="34" charset="-122"/>
                <a:ea typeface="微软雅黑 Light" panose="020B0502040204020203" pitchFamily="34" charset="-122"/>
              </a:endParaRPr>
            </a:p>
          </p:txBody>
        </p:sp>
        <p:sp>
          <p:nvSpPr>
            <p:cNvPr id="31" name="文本框 30"/>
            <p:cNvSpPr txBox="1"/>
            <p:nvPr/>
          </p:nvSpPr>
          <p:spPr>
            <a:xfrm>
              <a:off x="6399179" y="4758663"/>
              <a:ext cx="3523722" cy="369332"/>
            </a:xfrm>
            <a:prstGeom prst="rect">
              <a:avLst/>
            </a:prstGeom>
            <a:noFill/>
          </p:spPr>
          <p:txBody>
            <a:bodyPr wrap="none" rtlCol="0">
              <a:spAutoFit/>
            </a:bodyPr>
            <a:lstStyle/>
            <a:p>
              <a:pPr algn="r"/>
              <a:r>
                <a:rPr lang="en-US" altLang="zh-CN" dirty="0" smtClean="0">
                  <a:solidFill>
                    <a:schemeClr val="accent2"/>
                  </a:solidFill>
                  <a:latin typeface="微软雅黑 Light" panose="020B0502040204020203" pitchFamily="34" charset="-122"/>
                  <a:ea typeface="微软雅黑 Light" panose="020B0502040204020203" pitchFamily="34" charset="-122"/>
                </a:rPr>
                <a:t>——</a:t>
              </a:r>
              <a:r>
                <a:rPr lang="zh-CN" altLang="en-US" dirty="0" smtClean="0">
                  <a:solidFill>
                    <a:schemeClr val="accent2"/>
                  </a:solidFill>
                  <a:latin typeface="微软雅黑 Light" panose="020B0502040204020203" pitchFamily="34" charset="-122"/>
                  <a:ea typeface="微软雅黑 Light" panose="020B0502040204020203" pitchFamily="34" charset="-122"/>
                </a:rPr>
                <a:t>米兰 昆德拉</a:t>
              </a:r>
              <a:r>
                <a:rPr lang="en-US" altLang="zh-CN" dirty="0" smtClean="0">
                  <a:solidFill>
                    <a:schemeClr val="accent2"/>
                  </a:solidFill>
                  <a:latin typeface="微软雅黑 Light" panose="020B0502040204020203" pitchFamily="34" charset="-122"/>
                  <a:ea typeface="微软雅黑 Light" panose="020B0502040204020203" pitchFamily="34" charset="-122"/>
                </a:rPr>
                <a:t>《</a:t>
              </a:r>
              <a:r>
                <a:rPr lang="zh-CN" altLang="en-US" dirty="0" smtClean="0">
                  <a:solidFill>
                    <a:schemeClr val="accent2"/>
                  </a:solidFill>
                  <a:latin typeface="微软雅黑 Light" panose="020B0502040204020203" pitchFamily="34" charset="-122"/>
                  <a:ea typeface="微软雅黑 Light" panose="020B0502040204020203" pitchFamily="34" charset="-122"/>
                </a:rPr>
                <a:t>生活在别处</a:t>
              </a:r>
              <a:r>
                <a:rPr lang="en-US" altLang="zh-CN" dirty="0" smtClean="0">
                  <a:solidFill>
                    <a:schemeClr val="accent2"/>
                  </a:solidFill>
                  <a:latin typeface="微软雅黑 Light" panose="020B0502040204020203" pitchFamily="34" charset="-122"/>
                  <a:ea typeface="微软雅黑 Light" panose="020B0502040204020203" pitchFamily="34" charset="-122"/>
                </a:rPr>
                <a:t>》</a:t>
              </a:r>
              <a:endParaRPr lang="zh-CN" altLang="en-US" dirty="0">
                <a:solidFill>
                  <a:schemeClr val="accent2"/>
                </a:solidFill>
                <a:latin typeface="微软雅黑 Light" panose="020B0502040204020203" pitchFamily="34" charset="-122"/>
                <a:ea typeface="微软雅黑 Light" panose="020B0502040204020203" pitchFamily="34"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outVertical)">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par>
                                <p:cTn id="12" presetID="42" presetClass="entr" presetSubtype="0" fill="hold" nodeType="withEffect">
                                  <p:stCondLst>
                                    <p:cond delay="30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par>
                                <p:cTn id="17" presetID="22" presetClass="entr" presetSubtype="8" fill="hold" nodeType="withEffect">
                                  <p:stCondLst>
                                    <p:cond delay="80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微软雅黑">
  <a:themeElements>
    <a:clrScheme name="2色 深底 如果你跟我一样偏爱复古">
      <a:dk1>
        <a:sysClr val="windowText" lastClr="000000"/>
      </a:dk1>
      <a:lt1>
        <a:sysClr val="window" lastClr="FFFFFF"/>
      </a:lt1>
      <a:dk2>
        <a:srgbClr val="44546A"/>
      </a:dk2>
      <a:lt2>
        <a:srgbClr val="E7E6E6"/>
      </a:lt2>
      <a:accent1>
        <a:srgbClr val="FDFCDC"/>
      </a:accent1>
      <a:accent2>
        <a:srgbClr val="223154"/>
      </a:accent2>
      <a:accent3>
        <a:srgbClr val="FFFFFF"/>
      </a:accent3>
      <a:accent4>
        <a:srgbClr val="FFFFFF"/>
      </a:accent4>
      <a:accent5>
        <a:srgbClr val="FFFFFF"/>
      </a:accent5>
      <a:accent6>
        <a:srgbClr val="FFFFFF"/>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dirty="0">
            <a:latin typeface="微软雅黑 Light" panose="020B0502040204020203" pitchFamily="34" charset="-122"/>
            <a:ea typeface="微软雅黑 Light" panose="020B0502040204020203"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8</TotalTime>
  <Words>3544</Words>
  <Application>Microsoft Office PowerPoint</Application>
  <PresentationFormat>宽屏</PresentationFormat>
  <Paragraphs>206</Paragraphs>
  <Slides>24</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24</vt:i4>
      </vt:variant>
    </vt:vector>
  </HeadingPairs>
  <TitlesOfParts>
    <vt:vector size="40" baseType="lpstr">
      <vt:lpstr>Meiryo</vt:lpstr>
      <vt:lpstr>方正清刻本悦宋简体</vt:lpstr>
      <vt:lpstr>黑体</vt:lpstr>
      <vt:lpstr>宋体</vt:lpstr>
      <vt:lpstr>微软雅黑</vt:lpstr>
      <vt:lpstr>微软雅黑 Light</vt:lpstr>
      <vt:lpstr>Agency FB</vt:lpstr>
      <vt:lpstr>Arial</vt:lpstr>
      <vt:lpstr>Calibri</vt:lpstr>
      <vt:lpstr>Calibri Light</vt:lpstr>
      <vt:lpstr>Tahoma</vt:lpstr>
      <vt:lpstr>Times New Roman</vt:lpstr>
      <vt:lpstr>Vivaldi</vt:lpstr>
      <vt:lpstr>微软雅黑</vt:lpstr>
      <vt:lpstr>Office 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ypppt</cp:lastModifiedBy>
  <cp:revision>30</cp:revision>
  <dcterms:created xsi:type="dcterms:W3CDTF">2015-04-12T03:43:00Z</dcterms:created>
  <dcterms:modified xsi:type="dcterms:W3CDTF">2017-03-14T02:44:44Z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2052-10.1.0.5866</vt:lpwstr>
  </property>
</Properties>
</file>