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tags/tag1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0.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42.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7.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20.xml" ContentType="application/vnd.openxmlformats-officedocument.presentationml.notesSlide+xml"/>
  <Override PartName="/ppt/tags/tag73.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31"/>
  </p:notesMasterIdLst>
  <p:sldIdLst>
    <p:sldId id="259" r:id="rId3"/>
    <p:sldId id="273" r:id="rId4"/>
    <p:sldId id="258" r:id="rId5"/>
    <p:sldId id="260" r:id="rId6"/>
    <p:sldId id="264" r:id="rId7"/>
    <p:sldId id="268" r:id="rId8"/>
    <p:sldId id="263" r:id="rId9"/>
    <p:sldId id="267" r:id="rId10"/>
    <p:sldId id="271" r:id="rId11"/>
    <p:sldId id="262" r:id="rId12"/>
    <p:sldId id="282" r:id="rId13"/>
    <p:sldId id="272" r:id="rId14"/>
    <p:sldId id="278" r:id="rId15"/>
    <p:sldId id="274" r:id="rId16"/>
    <p:sldId id="275" r:id="rId17"/>
    <p:sldId id="277" r:id="rId18"/>
    <p:sldId id="265" r:id="rId19"/>
    <p:sldId id="276" r:id="rId20"/>
    <p:sldId id="269" r:id="rId21"/>
    <p:sldId id="261" r:id="rId22"/>
    <p:sldId id="281" r:id="rId23"/>
    <p:sldId id="287" r:id="rId24"/>
    <p:sldId id="283" r:id="rId25"/>
    <p:sldId id="288" r:id="rId26"/>
    <p:sldId id="279" r:id="rId27"/>
    <p:sldId id="280" r:id="rId28"/>
    <p:sldId id="289" r:id="rId29"/>
    <p:sldId id="290"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C1AC"/>
    <a:srgbClr val="B7D2C8"/>
    <a:srgbClr val="6184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6" autoAdjust="0"/>
    <p:restoredTop sz="94660"/>
  </p:normalViewPr>
  <p:slideViewPr>
    <p:cSldViewPr snapToGrid="0">
      <p:cViewPr varScale="1">
        <p:scale>
          <a:sx n="113" d="100"/>
          <a:sy n="113" d="100"/>
        </p:scale>
        <p:origin x="510" y="8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AA2014-ECE5-45CF-8374-BF1E1A9C2AE5}" type="datetimeFigureOut">
              <a:rPr lang="zh-CN" altLang="en-US" smtClean="0"/>
              <a:t>2020/1/21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2B2667-D494-4B89-A3D1-61DE02B5A86D}" type="slidenum">
              <a:rPr lang="zh-CN" altLang="en-US" smtClean="0"/>
              <a:t>‹#›</a:t>
            </a:fld>
            <a:endParaRPr lang="zh-CN" altLang="en-US"/>
          </a:p>
        </p:txBody>
      </p:sp>
    </p:spTree>
    <p:extLst>
      <p:ext uri="{BB962C8B-B14F-4D97-AF65-F5344CB8AC3E}">
        <p14:creationId xmlns:p14="http://schemas.microsoft.com/office/powerpoint/2010/main" val="2968320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1</a:t>
            </a:fld>
            <a:endParaRPr lang="zh-CN" altLang="en-US"/>
          </a:p>
        </p:txBody>
      </p:sp>
    </p:spTree>
    <p:extLst>
      <p:ext uri="{BB962C8B-B14F-4D97-AF65-F5344CB8AC3E}">
        <p14:creationId xmlns:p14="http://schemas.microsoft.com/office/powerpoint/2010/main" val="32450571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10</a:t>
            </a:fld>
            <a:endParaRPr lang="zh-CN" altLang="en-US"/>
          </a:p>
        </p:txBody>
      </p:sp>
    </p:spTree>
    <p:extLst>
      <p:ext uri="{BB962C8B-B14F-4D97-AF65-F5344CB8AC3E}">
        <p14:creationId xmlns:p14="http://schemas.microsoft.com/office/powerpoint/2010/main" val="41477521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11</a:t>
            </a:fld>
            <a:endParaRPr lang="zh-CN" altLang="en-US"/>
          </a:p>
        </p:txBody>
      </p:sp>
    </p:spTree>
    <p:extLst>
      <p:ext uri="{BB962C8B-B14F-4D97-AF65-F5344CB8AC3E}">
        <p14:creationId xmlns:p14="http://schemas.microsoft.com/office/powerpoint/2010/main" val="35267294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12</a:t>
            </a:fld>
            <a:endParaRPr lang="zh-CN" altLang="en-US"/>
          </a:p>
        </p:txBody>
      </p:sp>
    </p:spTree>
    <p:extLst>
      <p:ext uri="{BB962C8B-B14F-4D97-AF65-F5344CB8AC3E}">
        <p14:creationId xmlns:p14="http://schemas.microsoft.com/office/powerpoint/2010/main" val="520628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13</a:t>
            </a:fld>
            <a:endParaRPr lang="zh-CN" altLang="en-US"/>
          </a:p>
        </p:txBody>
      </p:sp>
    </p:spTree>
    <p:extLst>
      <p:ext uri="{BB962C8B-B14F-4D97-AF65-F5344CB8AC3E}">
        <p14:creationId xmlns:p14="http://schemas.microsoft.com/office/powerpoint/2010/main" val="9761561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14</a:t>
            </a:fld>
            <a:endParaRPr lang="zh-CN" altLang="en-US"/>
          </a:p>
        </p:txBody>
      </p:sp>
    </p:spTree>
    <p:extLst>
      <p:ext uri="{BB962C8B-B14F-4D97-AF65-F5344CB8AC3E}">
        <p14:creationId xmlns:p14="http://schemas.microsoft.com/office/powerpoint/2010/main" val="16269964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15</a:t>
            </a:fld>
            <a:endParaRPr lang="zh-CN" altLang="en-US"/>
          </a:p>
        </p:txBody>
      </p:sp>
    </p:spTree>
    <p:extLst>
      <p:ext uri="{BB962C8B-B14F-4D97-AF65-F5344CB8AC3E}">
        <p14:creationId xmlns:p14="http://schemas.microsoft.com/office/powerpoint/2010/main" val="30965685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16</a:t>
            </a:fld>
            <a:endParaRPr lang="zh-CN" altLang="en-US"/>
          </a:p>
        </p:txBody>
      </p:sp>
    </p:spTree>
    <p:extLst>
      <p:ext uri="{BB962C8B-B14F-4D97-AF65-F5344CB8AC3E}">
        <p14:creationId xmlns:p14="http://schemas.microsoft.com/office/powerpoint/2010/main" val="16893166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17</a:t>
            </a:fld>
            <a:endParaRPr lang="zh-CN" altLang="en-US"/>
          </a:p>
        </p:txBody>
      </p:sp>
    </p:spTree>
    <p:extLst>
      <p:ext uri="{BB962C8B-B14F-4D97-AF65-F5344CB8AC3E}">
        <p14:creationId xmlns:p14="http://schemas.microsoft.com/office/powerpoint/2010/main" val="638504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18</a:t>
            </a:fld>
            <a:endParaRPr lang="zh-CN" altLang="en-US"/>
          </a:p>
        </p:txBody>
      </p:sp>
    </p:spTree>
    <p:extLst>
      <p:ext uri="{BB962C8B-B14F-4D97-AF65-F5344CB8AC3E}">
        <p14:creationId xmlns:p14="http://schemas.microsoft.com/office/powerpoint/2010/main" val="25719829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19</a:t>
            </a:fld>
            <a:endParaRPr lang="zh-CN" altLang="en-US"/>
          </a:p>
        </p:txBody>
      </p:sp>
    </p:spTree>
    <p:extLst>
      <p:ext uri="{BB962C8B-B14F-4D97-AF65-F5344CB8AC3E}">
        <p14:creationId xmlns:p14="http://schemas.microsoft.com/office/powerpoint/2010/main" val="2905580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2</a:t>
            </a:fld>
            <a:endParaRPr lang="zh-CN" altLang="en-US"/>
          </a:p>
        </p:txBody>
      </p:sp>
    </p:spTree>
    <p:extLst>
      <p:ext uri="{BB962C8B-B14F-4D97-AF65-F5344CB8AC3E}">
        <p14:creationId xmlns:p14="http://schemas.microsoft.com/office/powerpoint/2010/main" val="6462105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20</a:t>
            </a:fld>
            <a:endParaRPr lang="zh-CN" altLang="en-US"/>
          </a:p>
        </p:txBody>
      </p:sp>
    </p:spTree>
    <p:extLst>
      <p:ext uri="{BB962C8B-B14F-4D97-AF65-F5344CB8AC3E}">
        <p14:creationId xmlns:p14="http://schemas.microsoft.com/office/powerpoint/2010/main" val="27416632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21</a:t>
            </a:fld>
            <a:endParaRPr lang="zh-CN" altLang="en-US"/>
          </a:p>
        </p:txBody>
      </p:sp>
    </p:spTree>
    <p:extLst>
      <p:ext uri="{BB962C8B-B14F-4D97-AF65-F5344CB8AC3E}">
        <p14:creationId xmlns:p14="http://schemas.microsoft.com/office/powerpoint/2010/main" val="1909911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22</a:t>
            </a:fld>
            <a:endParaRPr lang="zh-CN" altLang="en-US"/>
          </a:p>
        </p:txBody>
      </p:sp>
    </p:spTree>
    <p:extLst>
      <p:ext uri="{BB962C8B-B14F-4D97-AF65-F5344CB8AC3E}">
        <p14:creationId xmlns:p14="http://schemas.microsoft.com/office/powerpoint/2010/main" val="11956202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23</a:t>
            </a:fld>
            <a:endParaRPr lang="zh-CN" altLang="en-US"/>
          </a:p>
        </p:txBody>
      </p:sp>
    </p:spTree>
    <p:extLst>
      <p:ext uri="{BB962C8B-B14F-4D97-AF65-F5344CB8AC3E}">
        <p14:creationId xmlns:p14="http://schemas.microsoft.com/office/powerpoint/2010/main" val="26781314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24</a:t>
            </a:fld>
            <a:endParaRPr lang="zh-CN" altLang="en-US"/>
          </a:p>
        </p:txBody>
      </p:sp>
    </p:spTree>
    <p:extLst>
      <p:ext uri="{BB962C8B-B14F-4D97-AF65-F5344CB8AC3E}">
        <p14:creationId xmlns:p14="http://schemas.microsoft.com/office/powerpoint/2010/main" val="42944133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25</a:t>
            </a:fld>
            <a:endParaRPr lang="zh-CN" altLang="en-US"/>
          </a:p>
        </p:txBody>
      </p:sp>
    </p:spTree>
    <p:extLst>
      <p:ext uri="{BB962C8B-B14F-4D97-AF65-F5344CB8AC3E}">
        <p14:creationId xmlns:p14="http://schemas.microsoft.com/office/powerpoint/2010/main" val="31363070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26</a:t>
            </a:fld>
            <a:endParaRPr lang="zh-CN" altLang="en-US"/>
          </a:p>
        </p:txBody>
      </p:sp>
    </p:spTree>
    <p:extLst>
      <p:ext uri="{BB962C8B-B14F-4D97-AF65-F5344CB8AC3E}">
        <p14:creationId xmlns:p14="http://schemas.microsoft.com/office/powerpoint/2010/main" val="3869833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27</a:t>
            </a:fld>
            <a:endParaRPr lang="zh-CN" altLang="en-US"/>
          </a:p>
        </p:txBody>
      </p:sp>
    </p:spTree>
    <p:extLst>
      <p:ext uri="{BB962C8B-B14F-4D97-AF65-F5344CB8AC3E}">
        <p14:creationId xmlns:p14="http://schemas.microsoft.com/office/powerpoint/2010/main" val="11571661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1465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3</a:t>
            </a:fld>
            <a:endParaRPr lang="zh-CN" altLang="en-US"/>
          </a:p>
        </p:txBody>
      </p:sp>
    </p:spTree>
    <p:extLst>
      <p:ext uri="{BB962C8B-B14F-4D97-AF65-F5344CB8AC3E}">
        <p14:creationId xmlns:p14="http://schemas.microsoft.com/office/powerpoint/2010/main" val="1781147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4</a:t>
            </a:fld>
            <a:endParaRPr lang="zh-CN" altLang="en-US"/>
          </a:p>
        </p:txBody>
      </p:sp>
    </p:spTree>
    <p:extLst>
      <p:ext uri="{BB962C8B-B14F-4D97-AF65-F5344CB8AC3E}">
        <p14:creationId xmlns:p14="http://schemas.microsoft.com/office/powerpoint/2010/main" val="985865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5</a:t>
            </a:fld>
            <a:endParaRPr lang="zh-CN" altLang="en-US"/>
          </a:p>
        </p:txBody>
      </p:sp>
    </p:spTree>
    <p:extLst>
      <p:ext uri="{BB962C8B-B14F-4D97-AF65-F5344CB8AC3E}">
        <p14:creationId xmlns:p14="http://schemas.microsoft.com/office/powerpoint/2010/main" val="3832971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6</a:t>
            </a:fld>
            <a:endParaRPr lang="zh-CN" altLang="en-US"/>
          </a:p>
        </p:txBody>
      </p:sp>
    </p:spTree>
    <p:extLst>
      <p:ext uri="{BB962C8B-B14F-4D97-AF65-F5344CB8AC3E}">
        <p14:creationId xmlns:p14="http://schemas.microsoft.com/office/powerpoint/2010/main" val="2295133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7</a:t>
            </a:fld>
            <a:endParaRPr lang="zh-CN" altLang="en-US"/>
          </a:p>
        </p:txBody>
      </p:sp>
    </p:spTree>
    <p:extLst>
      <p:ext uri="{BB962C8B-B14F-4D97-AF65-F5344CB8AC3E}">
        <p14:creationId xmlns:p14="http://schemas.microsoft.com/office/powerpoint/2010/main" val="21067764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8</a:t>
            </a:fld>
            <a:endParaRPr lang="zh-CN" altLang="en-US"/>
          </a:p>
        </p:txBody>
      </p:sp>
    </p:spTree>
    <p:extLst>
      <p:ext uri="{BB962C8B-B14F-4D97-AF65-F5344CB8AC3E}">
        <p14:creationId xmlns:p14="http://schemas.microsoft.com/office/powerpoint/2010/main" val="9810167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2B2667-D494-4B89-A3D1-61DE02B5A86D}" type="slidenum">
              <a:rPr lang="zh-CN" altLang="en-US" smtClean="0"/>
              <a:t>9</a:t>
            </a:fld>
            <a:endParaRPr lang="zh-CN" altLang="en-US"/>
          </a:p>
        </p:txBody>
      </p:sp>
    </p:spTree>
    <p:extLst>
      <p:ext uri="{BB962C8B-B14F-4D97-AF65-F5344CB8AC3E}">
        <p14:creationId xmlns:p14="http://schemas.microsoft.com/office/powerpoint/2010/main" val="6101330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EF2E0F-5ACF-4C28-9017-8C1D083DE7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82887" y="0"/>
            <a:ext cx="4118113" cy="6949316"/>
          </a:xfrm>
          <a:prstGeom prst="rect">
            <a:avLst/>
          </a:prstGeom>
        </p:spPr>
      </p:pic>
      <p:pic>
        <p:nvPicPr>
          <p:cNvPr id="14" name="图片 13">
            <a:extLst>
              <a:ext uri="{FF2B5EF4-FFF2-40B4-BE49-F238E27FC236}">
                <a16:creationId xmlns="" xmlns:a16="http://schemas.microsoft.com/office/drawing/2014/main" id="{1F5033E7-DBA4-4B48-900C-B653DEBB243F}"/>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a:xfrm>
            <a:off x="2322444" y="-470454"/>
            <a:ext cx="7388086" cy="8579713"/>
          </a:xfrm>
          <a:custGeom>
            <a:avLst/>
            <a:gdLst>
              <a:gd name="connsiteX0" fmla="*/ 5861436 w 7388086"/>
              <a:gd name="connsiteY0" fmla="*/ 356154 h 8579713"/>
              <a:gd name="connsiteX1" fmla="*/ 5731896 w 7388086"/>
              <a:gd name="connsiteY1" fmla="*/ 466644 h 8579713"/>
              <a:gd name="connsiteX2" fmla="*/ 5861436 w 7388086"/>
              <a:gd name="connsiteY2" fmla="*/ 577134 h 8579713"/>
              <a:gd name="connsiteX3" fmla="*/ 5990976 w 7388086"/>
              <a:gd name="connsiteY3" fmla="*/ 466644 h 8579713"/>
              <a:gd name="connsiteX4" fmla="*/ 5861436 w 7388086"/>
              <a:gd name="connsiteY4" fmla="*/ 356154 h 8579713"/>
              <a:gd name="connsiteX5" fmla="*/ 0 w 7388086"/>
              <a:gd name="connsiteY5" fmla="*/ 0 h 8579713"/>
              <a:gd name="connsiteX6" fmla="*/ 7388086 w 7388086"/>
              <a:gd name="connsiteY6" fmla="*/ 0 h 8579713"/>
              <a:gd name="connsiteX7" fmla="*/ 7388086 w 7388086"/>
              <a:gd name="connsiteY7" fmla="*/ 8579713 h 8579713"/>
              <a:gd name="connsiteX8" fmla="*/ 0 w 7388086"/>
              <a:gd name="connsiteY8" fmla="*/ 8579713 h 857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8086" h="8579713">
                <a:moveTo>
                  <a:pt x="5861436" y="356154"/>
                </a:moveTo>
                <a:cubicBezTo>
                  <a:pt x="5789893" y="356154"/>
                  <a:pt x="5731896" y="405622"/>
                  <a:pt x="5731896" y="466644"/>
                </a:cubicBezTo>
                <a:cubicBezTo>
                  <a:pt x="5731896" y="527666"/>
                  <a:pt x="5789893" y="577134"/>
                  <a:pt x="5861436" y="577134"/>
                </a:cubicBezTo>
                <a:cubicBezTo>
                  <a:pt x="5932979" y="577134"/>
                  <a:pt x="5990976" y="527666"/>
                  <a:pt x="5990976" y="466644"/>
                </a:cubicBezTo>
                <a:cubicBezTo>
                  <a:pt x="5990976" y="405622"/>
                  <a:pt x="5932979" y="356154"/>
                  <a:pt x="5861436" y="356154"/>
                </a:cubicBezTo>
                <a:close/>
                <a:moveTo>
                  <a:pt x="0" y="0"/>
                </a:moveTo>
                <a:lnTo>
                  <a:pt x="7388086" y="0"/>
                </a:lnTo>
                <a:lnTo>
                  <a:pt x="7388086" y="8579713"/>
                </a:lnTo>
                <a:lnTo>
                  <a:pt x="0" y="8579713"/>
                </a:lnTo>
                <a:close/>
              </a:path>
            </a:pathLst>
          </a:custGeom>
        </p:spPr>
      </p:pic>
    </p:spTree>
    <p:extLst>
      <p:ext uri="{BB962C8B-B14F-4D97-AF65-F5344CB8AC3E}">
        <p14:creationId xmlns:p14="http://schemas.microsoft.com/office/powerpoint/2010/main" val="4190317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6D8CAC3D-060B-4553-9FE3-14814EF1D5F4}"/>
              </a:ext>
            </a:extLst>
          </p:cNvPr>
          <p:cNvSpPr>
            <a:spLocks noGrp="1"/>
          </p:cNvSpPr>
          <p:nvPr>
            <p:ph type="dt" sz="half" idx="10"/>
          </p:nvPr>
        </p:nvSpPr>
        <p:spPr>
          <a:xfrm>
            <a:off x="838200" y="6356350"/>
            <a:ext cx="2743200" cy="365125"/>
          </a:xfrm>
          <a:prstGeom prst="rect">
            <a:avLst/>
          </a:prstGeom>
        </p:spPr>
        <p:txBody>
          <a:bodyPr/>
          <a:lstStyle/>
          <a:p>
            <a:fld id="{7939E21B-900F-4266-9DAC-AFCE3AA7A166}" type="datetimeFigureOut">
              <a:rPr lang="zh-CN" altLang="en-US" smtClean="0"/>
              <a:t>2020/1/21</a:t>
            </a:fld>
            <a:endParaRPr lang="zh-CN" altLang="en-US"/>
          </a:p>
        </p:txBody>
      </p:sp>
      <p:sp>
        <p:nvSpPr>
          <p:cNvPr id="3" name="页脚占位符 2">
            <a:extLst>
              <a:ext uri="{FF2B5EF4-FFF2-40B4-BE49-F238E27FC236}">
                <a16:creationId xmlns="" xmlns:a16="http://schemas.microsoft.com/office/drawing/2014/main" id="{290E62B7-53A9-4020-855F-F2D572F2EB2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 xmlns:a16="http://schemas.microsoft.com/office/drawing/2014/main" id="{81D3A28A-B444-4E30-8827-2F9A572165DB}"/>
              </a:ext>
            </a:extLst>
          </p:cNvPr>
          <p:cNvSpPr>
            <a:spLocks noGrp="1"/>
          </p:cNvSpPr>
          <p:nvPr>
            <p:ph type="sldNum" sz="quarter" idx="12"/>
          </p:nvPr>
        </p:nvSpPr>
        <p:spPr>
          <a:xfrm>
            <a:off x="8610600" y="6356350"/>
            <a:ext cx="2743200" cy="365125"/>
          </a:xfrm>
          <a:prstGeom prst="rect">
            <a:avLst/>
          </a:prstGeom>
        </p:spPr>
        <p:txBody>
          <a:bodyPr/>
          <a:lstStyle/>
          <a:p>
            <a:fld id="{2DE6A758-E164-4986-A8F8-BA4C8B0E2F20}" type="slidenum">
              <a:rPr lang="zh-CN" altLang="en-US" smtClean="0"/>
              <a:t>‹#›</a:t>
            </a:fld>
            <a:endParaRPr lang="zh-CN" altLang="en-US"/>
          </a:p>
        </p:txBody>
      </p:sp>
    </p:spTree>
    <p:extLst>
      <p:ext uri="{BB962C8B-B14F-4D97-AF65-F5344CB8AC3E}">
        <p14:creationId xmlns:p14="http://schemas.microsoft.com/office/powerpoint/2010/main" val="10874646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6A89DBE-EB3B-48B4-B12E-5CEE71EC5C7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4F14FBFF-E169-47A6-A77C-4A704D098CB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CD53DCE8-9ABE-4394-B916-5BFA3A4C57B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267021C-59A4-45CA-93B9-3D3CF616CAB7}"/>
              </a:ext>
            </a:extLst>
          </p:cNvPr>
          <p:cNvSpPr>
            <a:spLocks noGrp="1"/>
          </p:cNvSpPr>
          <p:nvPr>
            <p:ph type="dt" sz="half" idx="10"/>
          </p:nvPr>
        </p:nvSpPr>
        <p:spPr>
          <a:xfrm>
            <a:off x="838200" y="6356350"/>
            <a:ext cx="2743200" cy="365125"/>
          </a:xfrm>
          <a:prstGeom prst="rect">
            <a:avLst/>
          </a:prstGeom>
        </p:spPr>
        <p:txBody>
          <a:bodyPr/>
          <a:lstStyle/>
          <a:p>
            <a:fld id="{7939E21B-900F-4266-9DAC-AFCE3AA7A166}" type="datetimeFigureOut">
              <a:rPr lang="zh-CN" altLang="en-US" smtClean="0"/>
              <a:t>2020/1/21</a:t>
            </a:fld>
            <a:endParaRPr lang="zh-CN" altLang="en-US"/>
          </a:p>
        </p:txBody>
      </p:sp>
      <p:sp>
        <p:nvSpPr>
          <p:cNvPr id="6" name="页脚占位符 5">
            <a:extLst>
              <a:ext uri="{FF2B5EF4-FFF2-40B4-BE49-F238E27FC236}">
                <a16:creationId xmlns="" xmlns:a16="http://schemas.microsoft.com/office/drawing/2014/main" id="{D9EB50A2-5AC4-4B2B-9DFF-1364C48C0D3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EA1D812D-C885-42E0-87E4-25AC371C7DF8}"/>
              </a:ext>
            </a:extLst>
          </p:cNvPr>
          <p:cNvSpPr>
            <a:spLocks noGrp="1"/>
          </p:cNvSpPr>
          <p:nvPr>
            <p:ph type="sldNum" sz="quarter" idx="12"/>
          </p:nvPr>
        </p:nvSpPr>
        <p:spPr>
          <a:xfrm>
            <a:off x="8610600" y="6356350"/>
            <a:ext cx="2743200" cy="365125"/>
          </a:xfrm>
          <a:prstGeom prst="rect">
            <a:avLst/>
          </a:prstGeom>
        </p:spPr>
        <p:txBody>
          <a:bodyPr/>
          <a:lstStyle/>
          <a:p>
            <a:fld id="{2DE6A758-E164-4986-A8F8-BA4C8B0E2F20}" type="slidenum">
              <a:rPr lang="zh-CN" altLang="en-US" smtClean="0"/>
              <a:t>‹#›</a:t>
            </a:fld>
            <a:endParaRPr lang="zh-CN" altLang="en-US"/>
          </a:p>
        </p:txBody>
      </p:sp>
    </p:spTree>
    <p:extLst>
      <p:ext uri="{BB962C8B-B14F-4D97-AF65-F5344CB8AC3E}">
        <p14:creationId xmlns:p14="http://schemas.microsoft.com/office/powerpoint/2010/main" val="30941136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731DFA2-1877-4C96-9699-53786938AEB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1BA1156B-3819-4BB3-BC84-2A82091A0C4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04F9931F-8DDA-4601-823D-C3C5F12B780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392571B3-1324-4664-A383-5DB15F3CB920}"/>
              </a:ext>
            </a:extLst>
          </p:cNvPr>
          <p:cNvSpPr>
            <a:spLocks noGrp="1"/>
          </p:cNvSpPr>
          <p:nvPr>
            <p:ph type="dt" sz="half" idx="10"/>
          </p:nvPr>
        </p:nvSpPr>
        <p:spPr>
          <a:xfrm>
            <a:off x="838200" y="6356350"/>
            <a:ext cx="2743200" cy="365125"/>
          </a:xfrm>
          <a:prstGeom prst="rect">
            <a:avLst/>
          </a:prstGeom>
        </p:spPr>
        <p:txBody>
          <a:bodyPr/>
          <a:lstStyle/>
          <a:p>
            <a:fld id="{7939E21B-900F-4266-9DAC-AFCE3AA7A166}" type="datetimeFigureOut">
              <a:rPr lang="zh-CN" altLang="en-US" smtClean="0"/>
              <a:t>2020/1/21</a:t>
            </a:fld>
            <a:endParaRPr lang="zh-CN" altLang="en-US"/>
          </a:p>
        </p:txBody>
      </p:sp>
      <p:sp>
        <p:nvSpPr>
          <p:cNvPr id="6" name="页脚占位符 5">
            <a:extLst>
              <a:ext uri="{FF2B5EF4-FFF2-40B4-BE49-F238E27FC236}">
                <a16:creationId xmlns="" xmlns:a16="http://schemas.microsoft.com/office/drawing/2014/main" id="{9DBCCB3A-F96C-4CCC-8FD6-887CACC9017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EE360154-3403-4835-9909-6CD9ABA6122E}"/>
              </a:ext>
            </a:extLst>
          </p:cNvPr>
          <p:cNvSpPr>
            <a:spLocks noGrp="1"/>
          </p:cNvSpPr>
          <p:nvPr>
            <p:ph type="sldNum" sz="quarter" idx="12"/>
          </p:nvPr>
        </p:nvSpPr>
        <p:spPr>
          <a:xfrm>
            <a:off x="8610600" y="6356350"/>
            <a:ext cx="2743200" cy="365125"/>
          </a:xfrm>
          <a:prstGeom prst="rect">
            <a:avLst/>
          </a:prstGeom>
        </p:spPr>
        <p:txBody>
          <a:bodyPr/>
          <a:lstStyle/>
          <a:p>
            <a:fld id="{2DE6A758-E164-4986-A8F8-BA4C8B0E2F20}" type="slidenum">
              <a:rPr lang="zh-CN" altLang="en-US" smtClean="0"/>
              <a:t>‹#›</a:t>
            </a:fld>
            <a:endParaRPr lang="zh-CN" altLang="en-US"/>
          </a:p>
        </p:txBody>
      </p:sp>
    </p:spTree>
    <p:extLst>
      <p:ext uri="{BB962C8B-B14F-4D97-AF65-F5344CB8AC3E}">
        <p14:creationId xmlns:p14="http://schemas.microsoft.com/office/powerpoint/2010/main" val="13808924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73F37F3-1D7C-459E-A707-0706795A2FEC}"/>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9726BD08-B1AF-46C8-81E0-3AFA51C3D297}"/>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9222214A-5CB3-42CF-B023-F856FC98A89E}"/>
              </a:ext>
            </a:extLst>
          </p:cNvPr>
          <p:cNvSpPr>
            <a:spLocks noGrp="1"/>
          </p:cNvSpPr>
          <p:nvPr>
            <p:ph type="dt" sz="half" idx="10"/>
          </p:nvPr>
        </p:nvSpPr>
        <p:spPr>
          <a:xfrm>
            <a:off x="838200" y="6356350"/>
            <a:ext cx="2743200" cy="365125"/>
          </a:xfrm>
          <a:prstGeom prst="rect">
            <a:avLst/>
          </a:prstGeom>
        </p:spPr>
        <p:txBody>
          <a:bodyPr/>
          <a:lstStyle/>
          <a:p>
            <a:fld id="{7939E21B-900F-4266-9DAC-AFCE3AA7A166}" type="datetimeFigureOut">
              <a:rPr lang="zh-CN" altLang="en-US" smtClean="0"/>
              <a:t>2020/1/21</a:t>
            </a:fld>
            <a:endParaRPr lang="zh-CN" altLang="en-US"/>
          </a:p>
        </p:txBody>
      </p:sp>
      <p:sp>
        <p:nvSpPr>
          <p:cNvPr id="5" name="页脚占位符 4">
            <a:extLst>
              <a:ext uri="{FF2B5EF4-FFF2-40B4-BE49-F238E27FC236}">
                <a16:creationId xmlns="" xmlns:a16="http://schemas.microsoft.com/office/drawing/2014/main" id="{921B6981-D5B4-4BF9-ACE7-50532B907F5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D48316FC-1657-4368-9E91-40C9E3B030C0}"/>
              </a:ext>
            </a:extLst>
          </p:cNvPr>
          <p:cNvSpPr>
            <a:spLocks noGrp="1"/>
          </p:cNvSpPr>
          <p:nvPr>
            <p:ph type="sldNum" sz="quarter" idx="12"/>
          </p:nvPr>
        </p:nvSpPr>
        <p:spPr>
          <a:xfrm>
            <a:off x="8610600" y="6356350"/>
            <a:ext cx="2743200" cy="365125"/>
          </a:xfrm>
          <a:prstGeom prst="rect">
            <a:avLst/>
          </a:prstGeom>
        </p:spPr>
        <p:txBody>
          <a:bodyPr/>
          <a:lstStyle/>
          <a:p>
            <a:fld id="{2DE6A758-E164-4986-A8F8-BA4C8B0E2F20}" type="slidenum">
              <a:rPr lang="zh-CN" altLang="en-US" smtClean="0"/>
              <a:t>‹#›</a:t>
            </a:fld>
            <a:endParaRPr lang="zh-CN" altLang="en-US"/>
          </a:p>
        </p:txBody>
      </p:sp>
    </p:spTree>
    <p:extLst>
      <p:ext uri="{BB962C8B-B14F-4D97-AF65-F5344CB8AC3E}">
        <p14:creationId xmlns:p14="http://schemas.microsoft.com/office/powerpoint/2010/main" val="19643319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3478CA71-43BE-451D-B904-AB0EBEDEEB60}"/>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3D466661-8BC7-4645-8CD5-EA4EC521F753}"/>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FA21F27-F6FC-474A-9B48-2EA9AD7A0D52}"/>
              </a:ext>
            </a:extLst>
          </p:cNvPr>
          <p:cNvSpPr>
            <a:spLocks noGrp="1"/>
          </p:cNvSpPr>
          <p:nvPr>
            <p:ph type="dt" sz="half" idx="10"/>
          </p:nvPr>
        </p:nvSpPr>
        <p:spPr>
          <a:xfrm>
            <a:off x="838200" y="6356350"/>
            <a:ext cx="2743200" cy="365125"/>
          </a:xfrm>
          <a:prstGeom prst="rect">
            <a:avLst/>
          </a:prstGeom>
        </p:spPr>
        <p:txBody>
          <a:bodyPr/>
          <a:lstStyle/>
          <a:p>
            <a:fld id="{7939E21B-900F-4266-9DAC-AFCE3AA7A166}" type="datetimeFigureOut">
              <a:rPr lang="zh-CN" altLang="en-US" smtClean="0"/>
              <a:t>2020/1/21</a:t>
            </a:fld>
            <a:endParaRPr lang="zh-CN" altLang="en-US"/>
          </a:p>
        </p:txBody>
      </p:sp>
      <p:sp>
        <p:nvSpPr>
          <p:cNvPr id="5" name="页脚占位符 4">
            <a:extLst>
              <a:ext uri="{FF2B5EF4-FFF2-40B4-BE49-F238E27FC236}">
                <a16:creationId xmlns="" xmlns:a16="http://schemas.microsoft.com/office/drawing/2014/main" id="{884848CF-9634-48C1-BFD7-78E93D28E05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460A8996-9EE1-4127-9872-2BFF6E9F7C68}"/>
              </a:ext>
            </a:extLst>
          </p:cNvPr>
          <p:cNvSpPr>
            <a:spLocks noGrp="1"/>
          </p:cNvSpPr>
          <p:nvPr>
            <p:ph type="sldNum" sz="quarter" idx="12"/>
          </p:nvPr>
        </p:nvSpPr>
        <p:spPr>
          <a:xfrm>
            <a:off x="8610600" y="6356350"/>
            <a:ext cx="2743200" cy="365125"/>
          </a:xfrm>
          <a:prstGeom prst="rect">
            <a:avLst/>
          </a:prstGeom>
        </p:spPr>
        <p:txBody>
          <a:bodyPr/>
          <a:lstStyle/>
          <a:p>
            <a:fld id="{2DE6A758-E164-4986-A8F8-BA4C8B0E2F20}" type="slidenum">
              <a:rPr lang="zh-CN" altLang="en-US" smtClean="0"/>
              <a:t>‹#›</a:t>
            </a:fld>
            <a:endParaRPr lang="zh-CN" altLang="en-US"/>
          </a:p>
        </p:txBody>
      </p:sp>
    </p:spTree>
    <p:extLst>
      <p:ext uri="{BB962C8B-B14F-4D97-AF65-F5344CB8AC3E}">
        <p14:creationId xmlns:p14="http://schemas.microsoft.com/office/powerpoint/2010/main" val="3852040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61067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34104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79761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74730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0055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27C8D2C8-E774-403D-9CEF-9D914880CE6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5416"/>
          <a:stretch/>
        </p:blipFill>
        <p:spPr>
          <a:xfrm>
            <a:off x="2322444" y="0"/>
            <a:ext cx="7388086" cy="1251258"/>
          </a:xfrm>
          <a:prstGeom prst="rect">
            <a:avLst/>
          </a:prstGeom>
        </p:spPr>
      </p:pic>
      <p:pic>
        <p:nvPicPr>
          <p:cNvPr id="8" name="图片 7">
            <a:extLst>
              <a:ext uri="{FF2B5EF4-FFF2-40B4-BE49-F238E27FC236}">
                <a16:creationId xmlns="" xmlns:a16="http://schemas.microsoft.com/office/drawing/2014/main" id="{5A7B3E11-D0EE-4C2F-B3C3-1175275A8A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82887" y="0"/>
            <a:ext cx="4118113" cy="6949316"/>
          </a:xfrm>
          <a:prstGeom prst="rect">
            <a:avLst/>
          </a:prstGeom>
        </p:spPr>
      </p:pic>
    </p:spTree>
    <p:extLst>
      <p:ext uri="{BB962C8B-B14F-4D97-AF65-F5344CB8AC3E}">
        <p14:creationId xmlns:p14="http://schemas.microsoft.com/office/powerpoint/2010/main" val="35964717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64687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81049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11002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35721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08755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5132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5A7B3E11-D0EE-4C2F-B3C3-1175275A8A4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82887" y="0"/>
            <a:ext cx="4118113" cy="6949316"/>
          </a:xfrm>
          <a:prstGeom prst="rect">
            <a:avLst/>
          </a:prstGeom>
        </p:spPr>
      </p:pic>
      <p:sp>
        <p:nvSpPr>
          <p:cNvPr id="5" name="矩形 4">
            <a:extLst>
              <a:ext uri="{FF2B5EF4-FFF2-40B4-BE49-F238E27FC236}">
                <a16:creationId xmlns="" xmlns:a16="http://schemas.microsoft.com/office/drawing/2014/main" id="{E082A95B-DD85-4B5F-9CD0-CE988D849077}"/>
              </a:ext>
            </a:extLst>
          </p:cNvPr>
          <p:cNvSpPr/>
          <p:nvPr userDrawn="1"/>
        </p:nvSpPr>
        <p:spPr>
          <a:xfrm>
            <a:off x="1082040" y="1120140"/>
            <a:ext cx="10027920" cy="4747260"/>
          </a:xfrm>
          <a:prstGeom prst="rect">
            <a:avLst/>
          </a:prstGeom>
          <a:solidFill>
            <a:schemeClr val="bg1"/>
          </a:solidFill>
          <a:ln w="76200">
            <a:solidFill>
              <a:srgbClr val="B7D2C8"/>
            </a:solid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sz="2400">
              <a:solidFill>
                <a:srgbClr val="FFFFFF"/>
              </a:solidFill>
            </a:endParaRPr>
          </a:p>
        </p:txBody>
      </p:sp>
    </p:spTree>
    <p:extLst>
      <p:ext uri="{BB962C8B-B14F-4D97-AF65-F5344CB8AC3E}">
        <p14:creationId xmlns:p14="http://schemas.microsoft.com/office/powerpoint/2010/main" val="3539844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5A7B3E11-D0EE-4C2F-B3C3-1175275A8A4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82887" y="0"/>
            <a:ext cx="4118113" cy="6949316"/>
          </a:xfrm>
          <a:prstGeom prst="rect">
            <a:avLst/>
          </a:prstGeom>
        </p:spPr>
      </p:pic>
    </p:spTree>
    <p:extLst>
      <p:ext uri="{BB962C8B-B14F-4D97-AF65-F5344CB8AC3E}">
        <p14:creationId xmlns:p14="http://schemas.microsoft.com/office/powerpoint/2010/main" val="4140275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2C17A0C-E82F-45CB-8374-92CE6251B65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94517"/>
          <a:stretch/>
        </p:blipFill>
        <p:spPr>
          <a:xfrm>
            <a:off x="2322444" y="6387546"/>
            <a:ext cx="7388086" cy="470454"/>
          </a:xfrm>
          <a:custGeom>
            <a:avLst/>
            <a:gdLst>
              <a:gd name="connsiteX0" fmla="*/ 0 w 7388086"/>
              <a:gd name="connsiteY0" fmla="*/ 0 h 470454"/>
              <a:gd name="connsiteX1" fmla="*/ 7388086 w 7388086"/>
              <a:gd name="connsiteY1" fmla="*/ 0 h 470454"/>
              <a:gd name="connsiteX2" fmla="*/ 7388086 w 7388086"/>
              <a:gd name="connsiteY2" fmla="*/ 470454 h 470454"/>
              <a:gd name="connsiteX3" fmla="*/ 5960165 w 7388086"/>
              <a:gd name="connsiteY3" fmla="*/ 470454 h 470454"/>
              <a:gd name="connsiteX4" fmla="*/ 5960165 w 7388086"/>
              <a:gd name="connsiteY4" fmla="*/ 346581 h 470454"/>
              <a:gd name="connsiteX5" fmla="*/ 5718676 w 7388086"/>
              <a:gd name="connsiteY5" fmla="*/ 346581 h 470454"/>
              <a:gd name="connsiteX6" fmla="*/ 5718676 w 7388086"/>
              <a:gd name="connsiteY6" fmla="*/ 470454 h 470454"/>
              <a:gd name="connsiteX7" fmla="*/ 0 w 7388086"/>
              <a:gd name="connsiteY7" fmla="*/ 470454 h 470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88086" h="470454">
                <a:moveTo>
                  <a:pt x="0" y="0"/>
                </a:moveTo>
                <a:lnTo>
                  <a:pt x="7388086" y="0"/>
                </a:lnTo>
                <a:lnTo>
                  <a:pt x="7388086" y="470454"/>
                </a:lnTo>
                <a:lnTo>
                  <a:pt x="5960165" y="470454"/>
                </a:lnTo>
                <a:lnTo>
                  <a:pt x="5960165" y="346581"/>
                </a:lnTo>
                <a:lnTo>
                  <a:pt x="5718676" y="346581"/>
                </a:lnTo>
                <a:lnTo>
                  <a:pt x="5718676" y="470454"/>
                </a:lnTo>
                <a:lnTo>
                  <a:pt x="0" y="470454"/>
                </a:lnTo>
                <a:close/>
              </a:path>
            </a:pathLst>
          </a:custGeom>
        </p:spPr>
      </p:pic>
      <p:pic>
        <p:nvPicPr>
          <p:cNvPr id="8" name="图片 7">
            <a:extLst>
              <a:ext uri="{FF2B5EF4-FFF2-40B4-BE49-F238E27FC236}">
                <a16:creationId xmlns="" xmlns:a16="http://schemas.microsoft.com/office/drawing/2014/main" id="{5A7B3E11-D0EE-4C2F-B3C3-1175275A8A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82887" y="0"/>
            <a:ext cx="4118113" cy="6949316"/>
          </a:xfrm>
          <a:prstGeom prst="rect">
            <a:avLst/>
          </a:prstGeom>
        </p:spPr>
      </p:pic>
    </p:spTree>
    <p:extLst>
      <p:ext uri="{BB962C8B-B14F-4D97-AF65-F5344CB8AC3E}">
        <p14:creationId xmlns:p14="http://schemas.microsoft.com/office/powerpoint/2010/main" val="1809266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54AE703-70D4-407C-878F-E806D2ECE23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AC6BCD2F-C76E-46C4-BE75-648281BE1052}"/>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87FA9263-3CD5-4F1B-A35D-E085294DD7B0}"/>
              </a:ext>
            </a:extLst>
          </p:cNvPr>
          <p:cNvSpPr>
            <a:spLocks noGrp="1"/>
          </p:cNvSpPr>
          <p:nvPr>
            <p:ph type="dt" sz="half" idx="10"/>
          </p:nvPr>
        </p:nvSpPr>
        <p:spPr>
          <a:xfrm>
            <a:off x="838200" y="6356350"/>
            <a:ext cx="2743200" cy="365125"/>
          </a:xfrm>
          <a:prstGeom prst="rect">
            <a:avLst/>
          </a:prstGeom>
        </p:spPr>
        <p:txBody>
          <a:bodyPr/>
          <a:lstStyle/>
          <a:p>
            <a:fld id="{7939E21B-900F-4266-9DAC-AFCE3AA7A166}" type="datetimeFigureOut">
              <a:rPr lang="zh-CN" altLang="en-US" smtClean="0"/>
              <a:t>2020/1/21</a:t>
            </a:fld>
            <a:endParaRPr lang="zh-CN" altLang="en-US"/>
          </a:p>
        </p:txBody>
      </p:sp>
      <p:sp>
        <p:nvSpPr>
          <p:cNvPr id="5" name="页脚占位符 4">
            <a:extLst>
              <a:ext uri="{FF2B5EF4-FFF2-40B4-BE49-F238E27FC236}">
                <a16:creationId xmlns="" xmlns:a16="http://schemas.microsoft.com/office/drawing/2014/main" id="{125FA1EE-0E48-4662-9FBA-D9CB00041AE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76B731DD-41CC-4E01-9E3E-0DC11E585A14}"/>
              </a:ext>
            </a:extLst>
          </p:cNvPr>
          <p:cNvSpPr>
            <a:spLocks noGrp="1"/>
          </p:cNvSpPr>
          <p:nvPr>
            <p:ph type="sldNum" sz="quarter" idx="12"/>
          </p:nvPr>
        </p:nvSpPr>
        <p:spPr>
          <a:xfrm>
            <a:off x="8610600" y="6356350"/>
            <a:ext cx="2743200" cy="365125"/>
          </a:xfrm>
          <a:prstGeom prst="rect">
            <a:avLst/>
          </a:prstGeom>
        </p:spPr>
        <p:txBody>
          <a:bodyPr/>
          <a:lstStyle/>
          <a:p>
            <a:fld id="{2DE6A758-E164-4986-A8F8-BA4C8B0E2F20}" type="slidenum">
              <a:rPr lang="zh-CN" altLang="en-US" smtClean="0"/>
              <a:t>‹#›</a:t>
            </a:fld>
            <a:endParaRPr lang="zh-CN" altLang="en-US"/>
          </a:p>
        </p:txBody>
      </p:sp>
    </p:spTree>
    <p:extLst>
      <p:ext uri="{BB962C8B-B14F-4D97-AF65-F5344CB8AC3E}">
        <p14:creationId xmlns:p14="http://schemas.microsoft.com/office/powerpoint/2010/main" val="23309695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4AD946C-2C27-4AC5-A50E-A1CC0570921F}"/>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FEAF1A3B-C6E6-4F49-9CFC-B21819BFD28E}"/>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C283BD80-2AB9-42B1-A1B0-18D1C5C281DE}"/>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6AC66E98-7BC1-4096-A6A2-207822885CEB}"/>
              </a:ext>
            </a:extLst>
          </p:cNvPr>
          <p:cNvSpPr>
            <a:spLocks noGrp="1"/>
          </p:cNvSpPr>
          <p:nvPr>
            <p:ph type="dt" sz="half" idx="10"/>
          </p:nvPr>
        </p:nvSpPr>
        <p:spPr>
          <a:xfrm>
            <a:off x="838200" y="6356350"/>
            <a:ext cx="2743200" cy="365125"/>
          </a:xfrm>
          <a:prstGeom prst="rect">
            <a:avLst/>
          </a:prstGeom>
        </p:spPr>
        <p:txBody>
          <a:bodyPr/>
          <a:lstStyle/>
          <a:p>
            <a:fld id="{7939E21B-900F-4266-9DAC-AFCE3AA7A166}" type="datetimeFigureOut">
              <a:rPr lang="zh-CN" altLang="en-US" smtClean="0"/>
              <a:t>2020/1/21</a:t>
            </a:fld>
            <a:endParaRPr lang="zh-CN" altLang="en-US"/>
          </a:p>
        </p:txBody>
      </p:sp>
      <p:sp>
        <p:nvSpPr>
          <p:cNvPr id="6" name="页脚占位符 5">
            <a:extLst>
              <a:ext uri="{FF2B5EF4-FFF2-40B4-BE49-F238E27FC236}">
                <a16:creationId xmlns="" xmlns:a16="http://schemas.microsoft.com/office/drawing/2014/main" id="{C4B356F0-C9A6-4F7E-B020-E7DCA57264E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46ECCFC8-F196-4BDC-98B6-E58C739FA622}"/>
              </a:ext>
            </a:extLst>
          </p:cNvPr>
          <p:cNvSpPr>
            <a:spLocks noGrp="1"/>
          </p:cNvSpPr>
          <p:nvPr>
            <p:ph type="sldNum" sz="quarter" idx="12"/>
          </p:nvPr>
        </p:nvSpPr>
        <p:spPr>
          <a:xfrm>
            <a:off x="8610600" y="6356350"/>
            <a:ext cx="2743200" cy="365125"/>
          </a:xfrm>
          <a:prstGeom prst="rect">
            <a:avLst/>
          </a:prstGeom>
        </p:spPr>
        <p:txBody>
          <a:bodyPr/>
          <a:lstStyle/>
          <a:p>
            <a:fld id="{2DE6A758-E164-4986-A8F8-BA4C8B0E2F20}" type="slidenum">
              <a:rPr lang="zh-CN" altLang="en-US" smtClean="0"/>
              <a:t>‹#›</a:t>
            </a:fld>
            <a:endParaRPr lang="zh-CN" altLang="en-US"/>
          </a:p>
        </p:txBody>
      </p:sp>
    </p:spTree>
    <p:extLst>
      <p:ext uri="{BB962C8B-B14F-4D97-AF65-F5344CB8AC3E}">
        <p14:creationId xmlns:p14="http://schemas.microsoft.com/office/powerpoint/2010/main" val="1018796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66AD116-A5E8-4F01-B386-0466814732A2}"/>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C0FB1B53-D152-45CE-84BD-6A8DC4DF346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B73BE3E0-A185-47F9-9A41-9C782521ADD6}"/>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0CA10035-32EE-4EE0-A419-408611DF1B5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2233349D-A835-4F30-958F-0BD596B9D4E9}"/>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64637AF0-099D-4732-9763-12D7B8E3D4A5}"/>
              </a:ext>
            </a:extLst>
          </p:cNvPr>
          <p:cNvSpPr>
            <a:spLocks noGrp="1"/>
          </p:cNvSpPr>
          <p:nvPr>
            <p:ph type="dt" sz="half" idx="10"/>
          </p:nvPr>
        </p:nvSpPr>
        <p:spPr>
          <a:xfrm>
            <a:off x="838200" y="6356350"/>
            <a:ext cx="2743200" cy="365125"/>
          </a:xfrm>
          <a:prstGeom prst="rect">
            <a:avLst/>
          </a:prstGeom>
        </p:spPr>
        <p:txBody>
          <a:bodyPr/>
          <a:lstStyle/>
          <a:p>
            <a:fld id="{7939E21B-900F-4266-9DAC-AFCE3AA7A166}" type="datetimeFigureOut">
              <a:rPr lang="zh-CN" altLang="en-US" smtClean="0"/>
              <a:t>2020/1/21</a:t>
            </a:fld>
            <a:endParaRPr lang="zh-CN" altLang="en-US"/>
          </a:p>
        </p:txBody>
      </p:sp>
      <p:sp>
        <p:nvSpPr>
          <p:cNvPr id="8" name="页脚占位符 7">
            <a:extLst>
              <a:ext uri="{FF2B5EF4-FFF2-40B4-BE49-F238E27FC236}">
                <a16:creationId xmlns="" xmlns:a16="http://schemas.microsoft.com/office/drawing/2014/main" id="{23E31476-38C7-4E5A-A430-1FF10D4BBD6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 xmlns:a16="http://schemas.microsoft.com/office/drawing/2014/main" id="{922313AC-9C0B-4F49-BDF2-54562E6503B9}"/>
              </a:ext>
            </a:extLst>
          </p:cNvPr>
          <p:cNvSpPr>
            <a:spLocks noGrp="1"/>
          </p:cNvSpPr>
          <p:nvPr>
            <p:ph type="sldNum" sz="quarter" idx="12"/>
          </p:nvPr>
        </p:nvSpPr>
        <p:spPr>
          <a:xfrm>
            <a:off x="8610600" y="6356350"/>
            <a:ext cx="2743200" cy="365125"/>
          </a:xfrm>
          <a:prstGeom prst="rect">
            <a:avLst/>
          </a:prstGeom>
        </p:spPr>
        <p:txBody>
          <a:bodyPr/>
          <a:lstStyle/>
          <a:p>
            <a:fld id="{2DE6A758-E164-4986-A8F8-BA4C8B0E2F20}" type="slidenum">
              <a:rPr lang="zh-CN" altLang="en-US" smtClean="0"/>
              <a:t>‹#›</a:t>
            </a:fld>
            <a:endParaRPr lang="zh-CN" altLang="en-US"/>
          </a:p>
        </p:txBody>
      </p:sp>
    </p:spTree>
    <p:extLst>
      <p:ext uri="{BB962C8B-B14F-4D97-AF65-F5344CB8AC3E}">
        <p14:creationId xmlns:p14="http://schemas.microsoft.com/office/powerpoint/2010/main" val="1711216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2F51F10-3188-4CA0-9D3F-2DEFEC94C46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F1203BB2-142D-45E6-97C3-1E583CB413B5}"/>
              </a:ext>
            </a:extLst>
          </p:cNvPr>
          <p:cNvSpPr>
            <a:spLocks noGrp="1"/>
          </p:cNvSpPr>
          <p:nvPr>
            <p:ph type="dt" sz="half" idx="10"/>
          </p:nvPr>
        </p:nvSpPr>
        <p:spPr>
          <a:xfrm>
            <a:off x="838200" y="6356350"/>
            <a:ext cx="2743200" cy="365125"/>
          </a:xfrm>
          <a:prstGeom prst="rect">
            <a:avLst/>
          </a:prstGeom>
        </p:spPr>
        <p:txBody>
          <a:bodyPr/>
          <a:lstStyle/>
          <a:p>
            <a:fld id="{7939E21B-900F-4266-9DAC-AFCE3AA7A166}" type="datetimeFigureOut">
              <a:rPr lang="zh-CN" altLang="en-US" smtClean="0"/>
              <a:t>2020/1/21</a:t>
            </a:fld>
            <a:endParaRPr lang="zh-CN" altLang="en-US"/>
          </a:p>
        </p:txBody>
      </p:sp>
      <p:sp>
        <p:nvSpPr>
          <p:cNvPr id="4" name="页脚占位符 3">
            <a:extLst>
              <a:ext uri="{FF2B5EF4-FFF2-40B4-BE49-F238E27FC236}">
                <a16:creationId xmlns="" xmlns:a16="http://schemas.microsoft.com/office/drawing/2014/main" id="{6932A428-B70B-4E8A-B71C-44E211C08EE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 xmlns:a16="http://schemas.microsoft.com/office/drawing/2014/main" id="{B99C7FCC-03CE-4A51-9FFA-E86BCDA78024}"/>
              </a:ext>
            </a:extLst>
          </p:cNvPr>
          <p:cNvSpPr>
            <a:spLocks noGrp="1"/>
          </p:cNvSpPr>
          <p:nvPr>
            <p:ph type="sldNum" sz="quarter" idx="12"/>
          </p:nvPr>
        </p:nvSpPr>
        <p:spPr>
          <a:xfrm>
            <a:off x="8610600" y="6356350"/>
            <a:ext cx="2743200" cy="365125"/>
          </a:xfrm>
          <a:prstGeom prst="rect">
            <a:avLst/>
          </a:prstGeom>
        </p:spPr>
        <p:txBody>
          <a:bodyPr/>
          <a:lstStyle/>
          <a:p>
            <a:fld id="{2DE6A758-E164-4986-A8F8-BA4C8B0E2F20}" type="slidenum">
              <a:rPr lang="zh-CN" altLang="en-US" smtClean="0"/>
              <a:t>‹#›</a:t>
            </a:fld>
            <a:endParaRPr lang="zh-CN" altLang="en-US"/>
          </a:p>
        </p:txBody>
      </p:sp>
    </p:spTree>
    <p:extLst>
      <p:ext uri="{BB962C8B-B14F-4D97-AF65-F5344CB8AC3E}">
        <p14:creationId xmlns:p14="http://schemas.microsoft.com/office/powerpoint/2010/main" val="37562669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F1D048D6-AA76-40CA-BE25-294404C15C1A}"/>
              </a:ext>
            </a:extLst>
          </p:cNvPr>
          <p:cNvPicPr>
            <a:picLocks noChangeAspect="1"/>
          </p:cNvPicPr>
          <p:nvPr userDrawn="1"/>
        </p:nvPicPr>
        <p:blipFill rotWithShape="1">
          <a:blip r:embed="rId16">
            <a:extLst>
              <a:ext uri="{28A0092B-C50C-407E-A947-70E740481C1C}">
                <a14:useLocalDpi xmlns:a14="http://schemas.microsoft.com/office/drawing/2010/main" val="0"/>
              </a:ext>
            </a:extLst>
          </a:blip>
          <a:srcRect t="1155" b="1443"/>
          <a:stretch/>
        </p:blipFill>
        <p:spPr>
          <a:xfrm>
            <a:off x="-1" y="0"/>
            <a:ext cx="12192001" cy="6858000"/>
          </a:xfrm>
          <a:prstGeom prst="rect">
            <a:avLst/>
          </a:prstGeom>
        </p:spPr>
      </p:pic>
    </p:spTree>
    <p:extLst>
      <p:ext uri="{BB962C8B-B14F-4D97-AF65-F5344CB8AC3E}">
        <p14:creationId xmlns:p14="http://schemas.microsoft.com/office/powerpoint/2010/main" val="42375178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62"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2020/1/21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9588223"/>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tags" Target="../tags/tag25.xml"/><Relationship Id="rId18" Type="http://schemas.openxmlformats.org/officeDocument/2006/relationships/notesSlide" Target="../notesSlides/notesSlide10.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tags" Target="../tags/tag24.xml"/><Relationship Id="rId17" Type="http://schemas.openxmlformats.org/officeDocument/2006/relationships/slideLayout" Target="../slideLayouts/slideLayout2.xml"/><Relationship Id="rId2" Type="http://schemas.openxmlformats.org/officeDocument/2006/relationships/tags" Target="../tags/tag14.xml"/><Relationship Id="rId16" Type="http://schemas.openxmlformats.org/officeDocument/2006/relationships/tags" Target="../tags/tag28.xml"/><Relationship Id="rId20" Type="http://schemas.openxmlformats.org/officeDocument/2006/relationships/image" Target="../media/image18.png"/><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tags" Target="../tags/tag23.xml"/><Relationship Id="rId5" Type="http://schemas.openxmlformats.org/officeDocument/2006/relationships/tags" Target="../tags/tag17.xml"/><Relationship Id="rId15" Type="http://schemas.openxmlformats.org/officeDocument/2006/relationships/tags" Target="../tags/tag27.xml"/><Relationship Id="rId10" Type="http://schemas.openxmlformats.org/officeDocument/2006/relationships/tags" Target="../tags/tag22.xml"/><Relationship Id="rId19" Type="http://schemas.openxmlformats.org/officeDocument/2006/relationships/image" Target="../media/image17.png"/><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tags" Target="../tags/tag26.xml"/></Relationships>
</file>

<file path=ppt/slides/_rels/slide11.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tags" Target="../tags/tag41.xml"/><Relationship Id="rId3" Type="http://schemas.openxmlformats.org/officeDocument/2006/relationships/tags" Target="../tags/tag31.xml"/><Relationship Id="rId7" Type="http://schemas.openxmlformats.org/officeDocument/2006/relationships/tags" Target="../tags/tag35.xml"/><Relationship Id="rId12" Type="http://schemas.openxmlformats.org/officeDocument/2006/relationships/tags" Target="../tags/tag40.xml"/><Relationship Id="rId17" Type="http://schemas.openxmlformats.org/officeDocument/2006/relationships/image" Target="../media/image20.png"/><Relationship Id="rId2" Type="http://schemas.openxmlformats.org/officeDocument/2006/relationships/tags" Target="../tags/tag30.xml"/><Relationship Id="rId16" Type="http://schemas.openxmlformats.org/officeDocument/2006/relationships/image" Target="../media/image19.png"/><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tags" Target="../tags/tag39.xml"/><Relationship Id="rId5" Type="http://schemas.openxmlformats.org/officeDocument/2006/relationships/tags" Target="../tags/tag33.xml"/><Relationship Id="rId15" Type="http://schemas.openxmlformats.org/officeDocument/2006/relationships/notesSlide" Target="../notesSlides/notesSlide11.xml"/><Relationship Id="rId10" Type="http://schemas.openxmlformats.org/officeDocument/2006/relationships/tags" Target="../tags/tag38.xml"/><Relationship Id="rId4" Type="http://schemas.openxmlformats.org/officeDocument/2006/relationships/tags" Target="../tags/tag32.xml"/><Relationship Id="rId9" Type="http://schemas.openxmlformats.org/officeDocument/2006/relationships/tags" Target="../tags/tag37.xml"/><Relationship Id="rId14"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image" Target="../media/image25.png"/><Relationship Id="rId5" Type="http://schemas.openxmlformats.org/officeDocument/2006/relationships/image" Target="../media/image2.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4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image" Target="../media/image31.pn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image" Target="../media/image8.png"/><Relationship Id="rId5" Type="http://schemas.openxmlformats.org/officeDocument/2006/relationships/notesSlide" Target="../notesSlides/notesSlide17.xml"/><Relationship Id="rId4"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48.xml"/><Relationship Id="rId7" Type="http://schemas.openxmlformats.org/officeDocument/2006/relationships/tags" Target="../tags/tag52.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5" Type="http://schemas.openxmlformats.org/officeDocument/2006/relationships/tags" Target="../tags/tag50.xml"/><Relationship Id="rId10" Type="http://schemas.openxmlformats.org/officeDocument/2006/relationships/image" Target="../media/image32.png"/><Relationship Id="rId4" Type="http://schemas.openxmlformats.org/officeDocument/2006/relationships/tags" Target="../tags/tag49.xml"/><Relationship Id="rId9"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2.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2.xml"/><Relationship Id="rId5" Type="http://schemas.openxmlformats.org/officeDocument/2006/relationships/tags" Target="../tags/tag6.xml"/><Relationship Id="rId10" Type="http://schemas.openxmlformats.org/officeDocument/2006/relationships/slideLayout" Target="../slideLayouts/slideLayout1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tags" Target="../tags/tag60.xml"/><Relationship Id="rId13" Type="http://schemas.openxmlformats.org/officeDocument/2006/relationships/tags" Target="../tags/tag65.xml"/><Relationship Id="rId18" Type="http://schemas.openxmlformats.org/officeDocument/2006/relationships/tags" Target="../tags/tag70.xml"/><Relationship Id="rId3" Type="http://schemas.openxmlformats.org/officeDocument/2006/relationships/tags" Target="../tags/tag55.xml"/><Relationship Id="rId21" Type="http://schemas.openxmlformats.org/officeDocument/2006/relationships/slideLayout" Target="../slideLayouts/slideLayout5.xml"/><Relationship Id="rId7" Type="http://schemas.openxmlformats.org/officeDocument/2006/relationships/tags" Target="../tags/tag59.xml"/><Relationship Id="rId12" Type="http://schemas.openxmlformats.org/officeDocument/2006/relationships/tags" Target="../tags/tag64.xml"/><Relationship Id="rId17" Type="http://schemas.openxmlformats.org/officeDocument/2006/relationships/tags" Target="../tags/tag69.xml"/><Relationship Id="rId2" Type="http://schemas.openxmlformats.org/officeDocument/2006/relationships/tags" Target="../tags/tag54.xml"/><Relationship Id="rId16" Type="http://schemas.openxmlformats.org/officeDocument/2006/relationships/tags" Target="../tags/tag68.xml"/><Relationship Id="rId20" Type="http://schemas.openxmlformats.org/officeDocument/2006/relationships/tags" Target="../tags/tag72.xml"/><Relationship Id="rId1" Type="http://schemas.openxmlformats.org/officeDocument/2006/relationships/tags" Target="../tags/tag53.xml"/><Relationship Id="rId6" Type="http://schemas.openxmlformats.org/officeDocument/2006/relationships/tags" Target="../tags/tag58.xml"/><Relationship Id="rId11" Type="http://schemas.openxmlformats.org/officeDocument/2006/relationships/tags" Target="../tags/tag63.xml"/><Relationship Id="rId5" Type="http://schemas.openxmlformats.org/officeDocument/2006/relationships/tags" Target="../tags/tag57.xml"/><Relationship Id="rId15" Type="http://schemas.openxmlformats.org/officeDocument/2006/relationships/tags" Target="../tags/tag67.xml"/><Relationship Id="rId23" Type="http://schemas.openxmlformats.org/officeDocument/2006/relationships/image" Target="../media/image33.png"/><Relationship Id="rId10" Type="http://schemas.openxmlformats.org/officeDocument/2006/relationships/tags" Target="../tags/tag62.xml"/><Relationship Id="rId19" Type="http://schemas.openxmlformats.org/officeDocument/2006/relationships/tags" Target="../tags/tag71.xml"/><Relationship Id="rId4" Type="http://schemas.openxmlformats.org/officeDocument/2006/relationships/tags" Target="../tags/tag56.xml"/><Relationship Id="rId9" Type="http://schemas.openxmlformats.org/officeDocument/2006/relationships/tags" Target="../tags/tag61.xml"/><Relationship Id="rId14" Type="http://schemas.openxmlformats.org/officeDocument/2006/relationships/tags" Target="../tags/tag66.xml"/><Relationship Id="rId2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73.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7.jpg"/><Relationship Id="rId5" Type="http://schemas.openxmlformats.org/officeDocument/2006/relationships/image" Target="../media/image36.pn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41.jpeg"/></Relationships>
</file>

<file path=ppt/slides/_rels/slide25.xml.rels><?xml version="1.0" encoding="UTF-8" standalone="yes"?>
<Relationships xmlns="http://schemas.openxmlformats.org/package/2006/relationships"><Relationship Id="rId3" Type="http://schemas.openxmlformats.org/officeDocument/2006/relationships/tags" Target="../tags/tag76.xml"/><Relationship Id="rId7" Type="http://schemas.openxmlformats.org/officeDocument/2006/relationships/image" Target="../media/image42.png"/><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notesSlide" Target="../notesSlides/notesSlide25.xml"/><Relationship Id="rId5" Type="http://schemas.openxmlformats.org/officeDocument/2006/relationships/slideLayout" Target="../slideLayouts/slideLayout3.xml"/><Relationship Id="rId4" Type="http://schemas.openxmlformats.org/officeDocument/2006/relationships/tags" Target="../tags/tag77.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8.xml"/><Relationship Id="rId1" Type="http://schemas.openxmlformats.org/officeDocument/2006/relationships/slideLayout" Target="../slideLayouts/slideLayout2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9.pn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6.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 xmlns:a16="http://schemas.microsoft.com/office/drawing/2014/main" id="{09808DC1-83CF-495D-883F-810EC2052219}"/>
              </a:ext>
            </a:extLst>
          </p:cNvPr>
          <p:cNvSpPr txBox="1"/>
          <p:nvPr/>
        </p:nvSpPr>
        <p:spPr>
          <a:xfrm>
            <a:off x="5209698" y="1576249"/>
            <a:ext cx="1178149" cy="1107996"/>
          </a:xfrm>
          <a:prstGeom prst="rect">
            <a:avLst/>
          </a:prstGeom>
          <a:noFill/>
        </p:spPr>
        <p:txBody>
          <a:bodyPr wrap="square" rtlCol="0">
            <a:spAutoFit/>
          </a:bodyPr>
          <a:lstStyle/>
          <a:p>
            <a:pPr algn="r"/>
            <a:r>
              <a:rPr lang="zh-CN" altLang="en-US" sz="6600" b="1" dirty="0">
                <a:latin typeface="造字工房悦黑体验版纤细体" pitchFamily="50" charset="-122"/>
                <a:ea typeface="造字工房悦黑体验版纤细体" pitchFamily="50" charset="-122"/>
                <a:cs typeface="Arial" panose="020B0604020202020204" pitchFamily="34" charset="0"/>
              </a:rPr>
              <a:t>添</a:t>
            </a:r>
          </a:p>
        </p:txBody>
      </p:sp>
      <p:sp>
        <p:nvSpPr>
          <p:cNvPr id="26" name="矩形 25">
            <a:extLst>
              <a:ext uri="{FF2B5EF4-FFF2-40B4-BE49-F238E27FC236}">
                <a16:creationId xmlns="" xmlns:a16="http://schemas.microsoft.com/office/drawing/2014/main" id="{86B850AE-4BD8-4D61-A627-7D5FCEBFDBDA}"/>
              </a:ext>
            </a:extLst>
          </p:cNvPr>
          <p:cNvSpPr/>
          <p:nvPr/>
        </p:nvSpPr>
        <p:spPr>
          <a:xfrm>
            <a:off x="4433552" y="2662759"/>
            <a:ext cx="1760374" cy="553998"/>
          </a:xfrm>
          <a:prstGeom prst="rect">
            <a:avLst/>
          </a:prstGeom>
        </p:spPr>
        <p:txBody>
          <a:bodyPr wrap="square">
            <a:spAutoFit/>
          </a:bodyPr>
          <a:lstStyle/>
          <a:p>
            <a:pPr algn="r">
              <a:buClr>
                <a:srgbClr val="E24848"/>
              </a:buClr>
            </a:pPr>
            <a:r>
              <a:rPr lang="en-US" altLang="zh-CN" sz="1000" noProof="1">
                <a:solidFill>
                  <a:schemeClr val="bg1">
                    <a:lumMod val="50000"/>
                  </a:schemeClr>
                </a:solidFill>
                <a:latin typeface="Calibri Light" panose="020F0302020204030204" pitchFamily="34" charset="0"/>
                <a:cs typeface="Arial" panose="020B0604020202020204" pitchFamily="34" charset="0"/>
              </a:rPr>
              <a:t>Lorem ipsum dolor sit amet, consectetuer adipiscing elit, sed tincidunt ut </a:t>
            </a:r>
          </a:p>
        </p:txBody>
      </p:sp>
      <p:sp>
        <p:nvSpPr>
          <p:cNvPr id="27" name="文本框 26">
            <a:extLst>
              <a:ext uri="{FF2B5EF4-FFF2-40B4-BE49-F238E27FC236}">
                <a16:creationId xmlns="" xmlns:a16="http://schemas.microsoft.com/office/drawing/2014/main" id="{1707AC4E-2C9E-47CC-91B1-317245EEAAE4}"/>
              </a:ext>
            </a:extLst>
          </p:cNvPr>
          <p:cNvSpPr txBox="1"/>
          <p:nvPr/>
        </p:nvSpPr>
        <p:spPr>
          <a:xfrm>
            <a:off x="5985844" y="2292400"/>
            <a:ext cx="1178149" cy="1200329"/>
          </a:xfrm>
          <a:prstGeom prst="rect">
            <a:avLst/>
          </a:prstGeom>
          <a:noFill/>
        </p:spPr>
        <p:txBody>
          <a:bodyPr wrap="square" rtlCol="0">
            <a:spAutoFit/>
          </a:bodyPr>
          <a:lstStyle/>
          <a:p>
            <a:pPr algn="r"/>
            <a:r>
              <a:rPr lang="zh-CN" altLang="en-US" sz="7200" b="1" dirty="0">
                <a:latin typeface="造字工房悦黑体验版纤细体" pitchFamily="50" charset="-122"/>
                <a:ea typeface="造字工房悦黑体验版纤细体" pitchFamily="50" charset="-122"/>
                <a:cs typeface="Arial" panose="020B0604020202020204" pitchFamily="34" charset="0"/>
              </a:rPr>
              <a:t>加</a:t>
            </a:r>
          </a:p>
        </p:txBody>
      </p:sp>
      <p:sp>
        <p:nvSpPr>
          <p:cNvPr id="29" name="任意多边形: 形状 28">
            <a:extLst>
              <a:ext uri="{FF2B5EF4-FFF2-40B4-BE49-F238E27FC236}">
                <a16:creationId xmlns="" xmlns:a16="http://schemas.microsoft.com/office/drawing/2014/main" id="{11FD9553-C902-47F3-834B-72901E66D9CE}"/>
              </a:ext>
            </a:extLst>
          </p:cNvPr>
          <p:cNvSpPr/>
          <p:nvPr/>
        </p:nvSpPr>
        <p:spPr>
          <a:xfrm rot="21113618">
            <a:off x="5432481" y="3366825"/>
            <a:ext cx="1084529" cy="986873"/>
          </a:xfrm>
          <a:custGeom>
            <a:avLst/>
            <a:gdLst>
              <a:gd name="connsiteX0" fmla="*/ 166114 w 1054381"/>
              <a:gd name="connsiteY0" fmla="*/ 272834 h 883315"/>
              <a:gd name="connsiteX1" fmla="*/ 568886 w 1054381"/>
              <a:gd name="connsiteY1" fmla="*/ 691 h 883315"/>
              <a:gd name="connsiteX2" fmla="*/ 1026086 w 1054381"/>
              <a:gd name="connsiteY2" fmla="*/ 207520 h 883315"/>
              <a:gd name="connsiteX3" fmla="*/ 928114 w 1054381"/>
              <a:gd name="connsiteY3" fmla="*/ 588520 h 883315"/>
              <a:gd name="connsiteX4" fmla="*/ 296743 w 1054381"/>
              <a:gd name="connsiteY4" fmla="*/ 882434 h 883315"/>
              <a:gd name="connsiteX5" fmla="*/ 2829 w 1054381"/>
              <a:gd name="connsiteY5" fmla="*/ 664720 h 883315"/>
              <a:gd name="connsiteX6" fmla="*/ 166114 w 1054381"/>
              <a:gd name="connsiteY6" fmla="*/ 272834 h 883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4381" h="883315">
                <a:moveTo>
                  <a:pt x="166114" y="272834"/>
                </a:moveTo>
                <a:cubicBezTo>
                  <a:pt x="260457" y="162163"/>
                  <a:pt x="425557" y="11577"/>
                  <a:pt x="568886" y="691"/>
                </a:cubicBezTo>
                <a:cubicBezTo>
                  <a:pt x="712215" y="-10195"/>
                  <a:pt x="966215" y="109548"/>
                  <a:pt x="1026086" y="207520"/>
                </a:cubicBezTo>
                <a:cubicBezTo>
                  <a:pt x="1085957" y="305492"/>
                  <a:pt x="1049671" y="476034"/>
                  <a:pt x="928114" y="588520"/>
                </a:cubicBezTo>
                <a:cubicBezTo>
                  <a:pt x="806557" y="701006"/>
                  <a:pt x="450957" y="869734"/>
                  <a:pt x="296743" y="882434"/>
                </a:cubicBezTo>
                <a:cubicBezTo>
                  <a:pt x="142529" y="895134"/>
                  <a:pt x="22786" y="768134"/>
                  <a:pt x="2829" y="664720"/>
                </a:cubicBezTo>
                <a:cubicBezTo>
                  <a:pt x="-17128" y="561306"/>
                  <a:pt x="71771" y="383505"/>
                  <a:pt x="166114" y="272834"/>
                </a:cubicBezTo>
                <a:close/>
              </a:path>
            </a:pathLst>
          </a:custGeom>
          <a:solidFill>
            <a:srgbClr val="D1C1AC"/>
          </a:solidFill>
          <a:ln>
            <a:noFill/>
          </a:ln>
          <a:effectLst>
            <a:innerShdw blurRad="63500" dist="50800" dir="13500000">
              <a:schemeClr val="tx1">
                <a:lumMod val="75000"/>
                <a:lumOff val="25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造字工房悦黑体验版纤细体" pitchFamily="50" charset="-122"/>
              <a:ea typeface="造字工房悦黑体验版纤细体" pitchFamily="50" charset="-122"/>
            </a:endParaRPr>
          </a:p>
        </p:txBody>
      </p:sp>
      <p:sp>
        <p:nvSpPr>
          <p:cNvPr id="30" name="文本框 29">
            <a:extLst>
              <a:ext uri="{FF2B5EF4-FFF2-40B4-BE49-F238E27FC236}">
                <a16:creationId xmlns="" xmlns:a16="http://schemas.microsoft.com/office/drawing/2014/main" id="{EE192009-3539-4312-8685-2E3839A3041E}"/>
              </a:ext>
            </a:extLst>
          </p:cNvPr>
          <p:cNvSpPr txBox="1"/>
          <p:nvPr/>
        </p:nvSpPr>
        <p:spPr>
          <a:xfrm>
            <a:off x="5245228" y="3278778"/>
            <a:ext cx="1178149" cy="1015663"/>
          </a:xfrm>
          <a:prstGeom prst="rect">
            <a:avLst/>
          </a:prstGeom>
          <a:noFill/>
        </p:spPr>
        <p:txBody>
          <a:bodyPr wrap="square" rtlCol="0">
            <a:spAutoFit/>
          </a:bodyPr>
          <a:lstStyle/>
          <a:p>
            <a:pPr algn="r"/>
            <a:r>
              <a:rPr lang="zh-CN" altLang="en-US" sz="6000" b="1" dirty="0">
                <a:solidFill>
                  <a:schemeClr val="bg1"/>
                </a:solidFill>
                <a:latin typeface="造字工房悦黑体验版纤细体" pitchFamily="50" charset="-122"/>
                <a:ea typeface="造字工房悦黑体验版纤细体" pitchFamily="50" charset="-122"/>
                <a:cs typeface="Arial" panose="020B0604020202020204" pitchFamily="34" charset="0"/>
              </a:rPr>
              <a:t>标</a:t>
            </a:r>
          </a:p>
        </p:txBody>
      </p:sp>
      <p:pic>
        <p:nvPicPr>
          <p:cNvPr id="22" name="图片 39">
            <a:extLst>
              <a:ext uri="{FF2B5EF4-FFF2-40B4-BE49-F238E27FC236}">
                <a16:creationId xmlns="" xmlns:a16="http://schemas.microsoft.com/office/drawing/2014/main" id="{4D1B2C54-A7F5-4D04-ABD1-8070FCFE861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118" t="63560" r="76033" b="16072"/>
          <a:stretch/>
        </p:blipFill>
        <p:spPr bwMode="auto">
          <a:xfrm rot="19432654" flipH="1">
            <a:off x="9729784" y="3249731"/>
            <a:ext cx="931559" cy="99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E207A6F4-EC54-4FD4-A846-4572A351BA2E}"/>
              </a:ext>
            </a:extLst>
          </p:cNvPr>
          <p:cNvSpPr txBox="1"/>
          <p:nvPr/>
        </p:nvSpPr>
        <p:spPr>
          <a:xfrm>
            <a:off x="5209699" y="4300975"/>
            <a:ext cx="1178149" cy="1200329"/>
          </a:xfrm>
          <a:prstGeom prst="rect">
            <a:avLst/>
          </a:prstGeom>
          <a:noFill/>
        </p:spPr>
        <p:txBody>
          <a:bodyPr wrap="square" rtlCol="0">
            <a:spAutoFit/>
          </a:bodyPr>
          <a:lstStyle/>
          <a:p>
            <a:pPr algn="r"/>
            <a:r>
              <a:rPr lang="zh-CN" altLang="en-US" sz="7200" b="1" dirty="0">
                <a:latin typeface="造字工房悦黑体验版纤细体" pitchFamily="50" charset="-122"/>
                <a:ea typeface="造字工房悦黑体验版纤细体" pitchFamily="50" charset="-122"/>
                <a:cs typeface="Arial" panose="020B0604020202020204" pitchFamily="34" charset="0"/>
              </a:rPr>
              <a:t>题</a:t>
            </a:r>
          </a:p>
        </p:txBody>
      </p:sp>
    </p:spTree>
    <p:extLst>
      <p:ext uri="{BB962C8B-B14F-4D97-AF65-F5344CB8AC3E}">
        <p14:creationId xmlns:p14="http://schemas.microsoft.com/office/powerpoint/2010/main" val="106214799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strVal val="#ppt_w*0.70"/>
                                          </p:val>
                                        </p:tav>
                                        <p:tav tm="100000">
                                          <p:val>
                                            <p:strVal val="#ppt_w"/>
                                          </p:val>
                                        </p:tav>
                                      </p:tavLst>
                                    </p:anim>
                                    <p:anim calcmode="lin" valueType="num">
                                      <p:cBhvr>
                                        <p:cTn id="8" dur="1000" fill="hold"/>
                                        <p:tgtEl>
                                          <p:spTgt spid="25"/>
                                        </p:tgtEl>
                                        <p:attrNameLst>
                                          <p:attrName>ppt_h</p:attrName>
                                        </p:attrNameLst>
                                      </p:cBhvr>
                                      <p:tavLst>
                                        <p:tav tm="0">
                                          <p:val>
                                            <p:strVal val="#ppt_h"/>
                                          </p:val>
                                        </p:tav>
                                        <p:tav tm="100000">
                                          <p:val>
                                            <p:strVal val="#ppt_h"/>
                                          </p:val>
                                        </p:tav>
                                      </p:tavLst>
                                    </p:anim>
                                    <p:animEffect transition="in" filter="fade">
                                      <p:cBhvr>
                                        <p:cTn id="9" dur="1000"/>
                                        <p:tgtEl>
                                          <p:spTgt spid="25"/>
                                        </p:tgtEl>
                                      </p:cBhvr>
                                    </p:animEffect>
                                  </p:childTnLst>
                                </p:cTn>
                              </p:par>
                              <p:par>
                                <p:cTn id="10" presetID="55" presetClass="entr" presetSubtype="0" fill="hold" grpId="0" nodeType="withEffect">
                                  <p:stCondLst>
                                    <p:cond delay="500"/>
                                  </p:stCondLst>
                                  <p:childTnLst>
                                    <p:set>
                                      <p:cBhvr>
                                        <p:cTn id="11" dur="1" fill="hold">
                                          <p:stCondLst>
                                            <p:cond delay="0"/>
                                          </p:stCondLst>
                                        </p:cTn>
                                        <p:tgtEl>
                                          <p:spTgt spid="27"/>
                                        </p:tgtEl>
                                        <p:attrNameLst>
                                          <p:attrName>style.visibility</p:attrName>
                                        </p:attrNameLst>
                                      </p:cBhvr>
                                      <p:to>
                                        <p:strVal val="visible"/>
                                      </p:to>
                                    </p:set>
                                    <p:anim calcmode="lin" valueType="num">
                                      <p:cBhvr>
                                        <p:cTn id="12" dur="1000" fill="hold"/>
                                        <p:tgtEl>
                                          <p:spTgt spid="27"/>
                                        </p:tgtEl>
                                        <p:attrNameLst>
                                          <p:attrName>ppt_w</p:attrName>
                                        </p:attrNameLst>
                                      </p:cBhvr>
                                      <p:tavLst>
                                        <p:tav tm="0">
                                          <p:val>
                                            <p:strVal val="#ppt_w*0.70"/>
                                          </p:val>
                                        </p:tav>
                                        <p:tav tm="100000">
                                          <p:val>
                                            <p:strVal val="#ppt_w"/>
                                          </p:val>
                                        </p:tav>
                                      </p:tavLst>
                                    </p:anim>
                                    <p:anim calcmode="lin" valueType="num">
                                      <p:cBhvr>
                                        <p:cTn id="13" dur="1000" fill="hold"/>
                                        <p:tgtEl>
                                          <p:spTgt spid="27"/>
                                        </p:tgtEl>
                                        <p:attrNameLst>
                                          <p:attrName>ppt_h</p:attrName>
                                        </p:attrNameLst>
                                      </p:cBhvr>
                                      <p:tavLst>
                                        <p:tav tm="0">
                                          <p:val>
                                            <p:strVal val="#ppt_h"/>
                                          </p:val>
                                        </p:tav>
                                        <p:tav tm="100000">
                                          <p:val>
                                            <p:strVal val="#ppt_h"/>
                                          </p:val>
                                        </p:tav>
                                      </p:tavLst>
                                    </p:anim>
                                    <p:animEffect transition="in" filter="fade">
                                      <p:cBhvr>
                                        <p:cTn id="14" dur="1000"/>
                                        <p:tgtEl>
                                          <p:spTgt spid="27"/>
                                        </p:tgtEl>
                                      </p:cBhvr>
                                    </p:animEffect>
                                  </p:childTnLst>
                                </p:cTn>
                              </p:par>
                              <p:par>
                                <p:cTn id="15" presetID="55" presetClass="entr" presetSubtype="0" fill="hold" grpId="0" nodeType="withEffect">
                                  <p:stCondLst>
                                    <p:cond delay="1000"/>
                                  </p:stCondLst>
                                  <p:childTnLst>
                                    <p:set>
                                      <p:cBhvr>
                                        <p:cTn id="16" dur="1" fill="hold">
                                          <p:stCondLst>
                                            <p:cond delay="0"/>
                                          </p:stCondLst>
                                        </p:cTn>
                                        <p:tgtEl>
                                          <p:spTgt spid="30"/>
                                        </p:tgtEl>
                                        <p:attrNameLst>
                                          <p:attrName>style.visibility</p:attrName>
                                        </p:attrNameLst>
                                      </p:cBhvr>
                                      <p:to>
                                        <p:strVal val="visible"/>
                                      </p:to>
                                    </p:set>
                                    <p:anim calcmode="lin" valueType="num">
                                      <p:cBhvr>
                                        <p:cTn id="17" dur="1000" fill="hold"/>
                                        <p:tgtEl>
                                          <p:spTgt spid="30"/>
                                        </p:tgtEl>
                                        <p:attrNameLst>
                                          <p:attrName>ppt_w</p:attrName>
                                        </p:attrNameLst>
                                      </p:cBhvr>
                                      <p:tavLst>
                                        <p:tav tm="0">
                                          <p:val>
                                            <p:strVal val="#ppt_w*0.70"/>
                                          </p:val>
                                        </p:tav>
                                        <p:tav tm="100000">
                                          <p:val>
                                            <p:strVal val="#ppt_w"/>
                                          </p:val>
                                        </p:tav>
                                      </p:tavLst>
                                    </p:anim>
                                    <p:anim calcmode="lin" valueType="num">
                                      <p:cBhvr>
                                        <p:cTn id="18" dur="1000" fill="hold"/>
                                        <p:tgtEl>
                                          <p:spTgt spid="30"/>
                                        </p:tgtEl>
                                        <p:attrNameLst>
                                          <p:attrName>ppt_h</p:attrName>
                                        </p:attrNameLst>
                                      </p:cBhvr>
                                      <p:tavLst>
                                        <p:tav tm="0">
                                          <p:val>
                                            <p:strVal val="#ppt_h"/>
                                          </p:val>
                                        </p:tav>
                                        <p:tav tm="100000">
                                          <p:val>
                                            <p:strVal val="#ppt_h"/>
                                          </p:val>
                                        </p:tav>
                                      </p:tavLst>
                                    </p:anim>
                                    <p:animEffect transition="in" filter="fade">
                                      <p:cBhvr>
                                        <p:cTn id="19" dur="1000"/>
                                        <p:tgtEl>
                                          <p:spTgt spid="30"/>
                                        </p:tgtEl>
                                      </p:cBhvr>
                                    </p:animEffect>
                                  </p:childTnLst>
                                </p:cTn>
                              </p:par>
                              <p:par>
                                <p:cTn id="20" presetID="42" presetClass="entr" presetSubtype="0" fill="hold" grpId="0" nodeType="withEffect">
                                  <p:stCondLst>
                                    <p:cond delay="100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55" presetClass="entr" presetSubtype="0" fill="hold" grpId="0" nodeType="withEffect">
                                  <p:stCondLst>
                                    <p:cond delay="1500"/>
                                  </p:stCondLst>
                                  <p:childTnLst>
                                    <p:set>
                                      <p:cBhvr>
                                        <p:cTn id="26" dur="1" fill="hold">
                                          <p:stCondLst>
                                            <p:cond delay="0"/>
                                          </p:stCondLst>
                                        </p:cTn>
                                        <p:tgtEl>
                                          <p:spTgt spid="28"/>
                                        </p:tgtEl>
                                        <p:attrNameLst>
                                          <p:attrName>style.visibility</p:attrName>
                                        </p:attrNameLst>
                                      </p:cBhvr>
                                      <p:to>
                                        <p:strVal val="visible"/>
                                      </p:to>
                                    </p:set>
                                    <p:anim calcmode="lin" valueType="num">
                                      <p:cBhvr>
                                        <p:cTn id="27" dur="1000" fill="hold"/>
                                        <p:tgtEl>
                                          <p:spTgt spid="28"/>
                                        </p:tgtEl>
                                        <p:attrNameLst>
                                          <p:attrName>ppt_w</p:attrName>
                                        </p:attrNameLst>
                                      </p:cBhvr>
                                      <p:tavLst>
                                        <p:tav tm="0">
                                          <p:val>
                                            <p:strVal val="#ppt_w*0.70"/>
                                          </p:val>
                                        </p:tav>
                                        <p:tav tm="100000">
                                          <p:val>
                                            <p:strVal val="#ppt_w"/>
                                          </p:val>
                                        </p:tav>
                                      </p:tavLst>
                                    </p:anim>
                                    <p:anim calcmode="lin" valueType="num">
                                      <p:cBhvr>
                                        <p:cTn id="28" dur="1000" fill="hold"/>
                                        <p:tgtEl>
                                          <p:spTgt spid="28"/>
                                        </p:tgtEl>
                                        <p:attrNameLst>
                                          <p:attrName>ppt_h</p:attrName>
                                        </p:attrNameLst>
                                      </p:cBhvr>
                                      <p:tavLst>
                                        <p:tav tm="0">
                                          <p:val>
                                            <p:strVal val="#ppt_h"/>
                                          </p:val>
                                        </p:tav>
                                        <p:tav tm="100000">
                                          <p:val>
                                            <p:strVal val="#ppt_h"/>
                                          </p:val>
                                        </p:tav>
                                      </p:tavLst>
                                    </p:anim>
                                    <p:animEffect transition="in" filter="fade">
                                      <p:cBhvr>
                                        <p:cTn id="29" dur="1000"/>
                                        <p:tgtEl>
                                          <p:spTgt spid="28"/>
                                        </p:tgtEl>
                                      </p:cBhvr>
                                    </p:animEffect>
                                  </p:childTnLst>
                                </p:cTn>
                              </p:par>
                            </p:childTnLst>
                          </p:cTn>
                        </p:par>
                        <p:par>
                          <p:cTn id="30" fill="hold">
                            <p:stCondLst>
                              <p:cond delay="2500"/>
                            </p:stCondLst>
                            <p:childTnLst>
                              <p:par>
                                <p:cTn id="31" presetID="2" presetClass="entr" presetSubtype="8" fill="hold" grpId="0" nodeType="afterEffect">
                                  <p:stCondLst>
                                    <p:cond delay="0"/>
                                  </p:stCondLst>
                                  <p:iterate type="lt">
                                    <p:tmPct val="10000"/>
                                  </p:iterate>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0-#ppt_w/2"/>
                                          </p:val>
                                        </p:tav>
                                        <p:tav tm="100000">
                                          <p:val>
                                            <p:strVal val="#ppt_x"/>
                                          </p:val>
                                        </p:tav>
                                      </p:tavLst>
                                    </p:anim>
                                    <p:anim calcmode="lin" valueType="num">
                                      <p:cBhvr additive="base">
                                        <p:cTn id="34" dur="500" fill="hold"/>
                                        <p:tgtEl>
                                          <p:spTgt spid="26"/>
                                        </p:tgtEl>
                                        <p:attrNameLst>
                                          <p:attrName>ppt_y</p:attrName>
                                        </p:attrNameLst>
                                      </p:cBhvr>
                                      <p:tavLst>
                                        <p:tav tm="0">
                                          <p:val>
                                            <p:strVal val="#ppt_y"/>
                                          </p:val>
                                        </p:tav>
                                        <p:tav tm="100000">
                                          <p:val>
                                            <p:strVal val="#ppt_y"/>
                                          </p:val>
                                        </p:tav>
                                      </p:tavLst>
                                    </p:anim>
                                  </p:childTnLst>
                                </p:cTn>
                              </p:par>
                              <p:par>
                                <p:cTn id="35" presetID="26" presetClass="emph" presetSubtype="0" fill="hold" grpId="1" nodeType="withEffect">
                                  <p:stCondLst>
                                    <p:cond delay="1000"/>
                                  </p:stCondLst>
                                  <p:iterate type="lt">
                                    <p:tmPct val="10000"/>
                                  </p:iterate>
                                  <p:childTnLst>
                                    <p:animEffect transition="out" filter="fade">
                                      <p:cBhvr>
                                        <p:cTn id="36" dur="500" tmFilter="0, 0; .2, .5; .8, .5; 1, 0"/>
                                        <p:tgtEl>
                                          <p:spTgt spid="26"/>
                                        </p:tgtEl>
                                      </p:cBhvr>
                                    </p:animEffect>
                                    <p:animScale>
                                      <p:cBhvr>
                                        <p:cTn id="37" dur="250" autoRev="1" fill="hold"/>
                                        <p:tgtEl>
                                          <p:spTgt spid="26"/>
                                        </p:tgtEl>
                                      </p:cBhvr>
                                      <p:by x="105000" y="105000"/>
                                    </p:animScale>
                                  </p:childTnLst>
                                </p:cTn>
                              </p:par>
                              <p:par>
                                <p:cTn id="38" presetID="2" presetClass="entr" presetSubtype="6" decel="100000" fill="hold" nodeType="withEffect">
                                  <p:stCondLst>
                                    <p:cond delay="100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1500" fill="hold"/>
                                        <p:tgtEl>
                                          <p:spTgt spid="22"/>
                                        </p:tgtEl>
                                        <p:attrNameLst>
                                          <p:attrName>ppt_x</p:attrName>
                                        </p:attrNameLst>
                                      </p:cBhvr>
                                      <p:tavLst>
                                        <p:tav tm="0">
                                          <p:val>
                                            <p:strVal val="1+#ppt_w/2"/>
                                          </p:val>
                                        </p:tav>
                                        <p:tav tm="100000">
                                          <p:val>
                                            <p:strVal val="#ppt_x"/>
                                          </p:val>
                                        </p:tav>
                                      </p:tavLst>
                                    </p:anim>
                                    <p:anim calcmode="lin" valueType="num">
                                      <p:cBhvr additive="base">
                                        <p:cTn id="41" dur="1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6" grpId="1"/>
      <p:bldP spid="27" grpId="0"/>
      <p:bldP spid="29" grpId="0" animBg="1"/>
      <p:bldP spid="30" grpId="0"/>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a:extLst>
              <a:ext uri="{FF2B5EF4-FFF2-40B4-BE49-F238E27FC236}">
                <a16:creationId xmlns="" xmlns:a16="http://schemas.microsoft.com/office/drawing/2014/main" id="{CC8A905C-0621-4833-9C32-EEF2E6E6B175}"/>
              </a:ext>
            </a:extLst>
          </p:cNvPr>
          <p:cNvSpPr/>
          <p:nvPr/>
        </p:nvSpPr>
        <p:spPr>
          <a:xfrm>
            <a:off x="1082040" y="1120140"/>
            <a:ext cx="10027920" cy="4747260"/>
          </a:xfrm>
          <a:prstGeom prst="rect">
            <a:avLst/>
          </a:prstGeom>
          <a:solidFill>
            <a:schemeClr val="bg1"/>
          </a:solidFill>
          <a:ln w="76200">
            <a:solidFill>
              <a:srgbClr val="B7D2C8"/>
            </a:solid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sz="2400">
              <a:solidFill>
                <a:srgbClr val="FFFFFF"/>
              </a:solidFill>
            </a:endParaRPr>
          </a:p>
        </p:txBody>
      </p:sp>
      <p:grpSp>
        <p:nvGrpSpPr>
          <p:cNvPr id="7" name="组合 6">
            <a:extLst>
              <a:ext uri="{FF2B5EF4-FFF2-40B4-BE49-F238E27FC236}">
                <a16:creationId xmlns="" xmlns:a16="http://schemas.microsoft.com/office/drawing/2014/main" id="{BB504269-CBF6-4507-A0A2-5C71421E969A}"/>
              </a:ext>
            </a:extLst>
          </p:cNvPr>
          <p:cNvGrpSpPr/>
          <p:nvPr/>
        </p:nvGrpSpPr>
        <p:grpSpPr>
          <a:xfrm>
            <a:off x="5566727" y="2513013"/>
            <a:ext cx="2062163" cy="919162"/>
            <a:chOff x="5566727" y="2513013"/>
            <a:chExt cx="2062163" cy="919162"/>
          </a:xfrm>
        </p:grpSpPr>
        <p:sp>
          <p:nvSpPr>
            <p:cNvPr id="38" name="PA_库_矩形 5"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44B2EB30-2CDC-4D73-922D-D476DB4243D1}"/>
                </a:ext>
              </a:extLst>
            </p:cNvPr>
            <p:cNvSpPr>
              <a:spLocks noChangeArrowheads="1"/>
            </p:cNvSpPr>
            <p:nvPr>
              <p:custDataLst>
                <p:tags r:id="rId15"/>
              </p:custDataLst>
            </p:nvPr>
          </p:nvSpPr>
          <p:spPr bwMode="auto">
            <a:xfrm>
              <a:off x="5566727" y="2513013"/>
              <a:ext cx="1724025"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700" dirty="0">
                  <a:solidFill>
                    <a:srgbClr val="999999"/>
                  </a:solidFill>
                  <a:latin typeface="Ruach LET" pitchFamily="2" charset="0"/>
                </a:rPr>
                <a:t>LOREM IPSUM</a:t>
              </a:r>
            </a:p>
          </p:txBody>
        </p:sp>
        <p:sp>
          <p:nvSpPr>
            <p:cNvPr id="39" name="PA_库_矩形 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B0A7D597-B6C3-45D7-81E0-A5D810BA3609}"/>
                </a:ext>
              </a:extLst>
            </p:cNvPr>
            <p:cNvSpPr>
              <a:spLocks noChangeArrowheads="1"/>
            </p:cNvSpPr>
            <p:nvPr>
              <p:custDataLst>
                <p:tags r:id="rId16"/>
              </p:custDataLst>
            </p:nvPr>
          </p:nvSpPr>
          <p:spPr bwMode="auto">
            <a:xfrm>
              <a:off x="5566727" y="2813050"/>
              <a:ext cx="2062163"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en-US" altLang="zh-CN" sz="900" dirty="0">
                  <a:solidFill>
                    <a:srgbClr val="000000"/>
                  </a:solidFill>
                  <a:latin typeface="Ruach LET" pitchFamily="2" charset="0"/>
                </a:rPr>
                <a:t>Lorem ipsum dolor sit </a:t>
              </a:r>
              <a:r>
                <a:rPr lang="en-US" altLang="zh-CN" sz="900" dirty="0" err="1">
                  <a:solidFill>
                    <a:srgbClr val="000000"/>
                  </a:solidFill>
                  <a:latin typeface="Ruach LET" pitchFamily="2" charset="0"/>
                </a:rPr>
                <a:t>amet</a:t>
              </a:r>
              <a:r>
                <a:rPr lang="en-US" altLang="zh-CN" sz="900" dirty="0">
                  <a:solidFill>
                    <a:srgbClr val="000000"/>
                  </a:solidFill>
                  <a:latin typeface="Ruach LET" pitchFamily="2" charset="0"/>
                </a:rPr>
                <a:t>, </a:t>
              </a:r>
              <a:r>
                <a:rPr lang="en-US" altLang="zh-CN" sz="900" dirty="0" err="1">
                  <a:solidFill>
                    <a:srgbClr val="000000"/>
                  </a:solidFill>
                  <a:latin typeface="Ruach LET" pitchFamily="2" charset="0"/>
                </a:rPr>
                <a:t>consectetuer</a:t>
              </a:r>
              <a:r>
                <a:rPr lang="en-US" altLang="zh-CN" sz="900" dirty="0">
                  <a:solidFill>
                    <a:srgbClr val="000000"/>
                  </a:solidFill>
                  <a:latin typeface="Ruach LET" pitchFamily="2" charset="0"/>
                </a:rPr>
                <a:t> </a:t>
              </a:r>
              <a:r>
                <a:rPr lang="en-US" altLang="zh-CN" sz="900" dirty="0" err="1">
                  <a:solidFill>
                    <a:srgbClr val="000000"/>
                  </a:solidFill>
                  <a:latin typeface="Ruach LET" pitchFamily="2" charset="0"/>
                </a:rPr>
                <a:t>adipiscing</a:t>
              </a:r>
              <a:r>
                <a:rPr lang="en-US" altLang="zh-CN" sz="900" dirty="0">
                  <a:solidFill>
                    <a:srgbClr val="000000"/>
                  </a:solidFill>
                  <a:latin typeface="Ruach LET" pitchFamily="2" charset="0"/>
                </a:rPr>
                <a:t> </a:t>
              </a:r>
              <a:r>
                <a:rPr lang="en-US" altLang="zh-CN" sz="900" dirty="0" err="1">
                  <a:solidFill>
                    <a:srgbClr val="000000"/>
                  </a:solidFill>
                  <a:latin typeface="Ruach LET" pitchFamily="2" charset="0"/>
                </a:rPr>
                <a:t>elit</a:t>
              </a:r>
              <a:r>
                <a:rPr lang="en-US" altLang="zh-CN" sz="900" dirty="0">
                  <a:solidFill>
                    <a:srgbClr val="000000"/>
                  </a:solidFill>
                  <a:latin typeface="Ruach LET" pitchFamily="2" charset="0"/>
                </a:rPr>
                <a:t>, sed diam </a:t>
              </a:r>
              <a:r>
                <a:rPr lang="en-US" altLang="zh-CN" sz="900" dirty="0" err="1">
                  <a:solidFill>
                    <a:srgbClr val="000000"/>
                  </a:solidFill>
                  <a:latin typeface="Ruach LET" pitchFamily="2" charset="0"/>
                </a:rPr>
                <a:t>nonummy</a:t>
              </a:r>
              <a:r>
                <a:rPr lang="en-US" altLang="zh-CN" sz="900" dirty="0">
                  <a:solidFill>
                    <a:srgbClr val="000000"/>
                  </a:solidFill>
                  <a:latin typeface="Ruach LET" pitchFamily="2" charset="0"/>
                </a:rPr>
                <a:t> </a:t>
              </a:r>
              <a:r>
                <a:rPr lang="en-US" altLang="zh-CN" sz="900" dirty="0" err="1">
                  <a:solidFill>
                    <a:srgbClr val="000000"/>
                  </a:solidFill>
                  <a:latin typeface="Ruach LET" pitchFamily="2" charset="0"/>
                </a:rPr>
                <a:t>nibh</a:t>
              </a:r>
              <a:r>
                <a:rPr lang="en-US" altLang="zh-CN" sz="900" dirty="0">
                  <a:solidFill>
                    <a:srgbClr val="000000"/>
                  </a:solidFill>
                  <a:latin typeface="Ruach LET" pitchFamily="2" charset="0"/>
                </a:rPr>
                <a:t> </a:t>
              </a:r>
              <a:r>
                <a:rPr lang="en-US" altLang="zh-CN" sz="900" dirty="0" err="1">
                  <a:solidFill>
                    <a:srgbClr val="000000"/>
                  </a:solidFill>
                  <a:latin typeface="Ruach LET" pitchFamily="2" charset="0"/>
                </a:rPr>
                <a:t>euismod</a:t>
              </a:r>
              <a:r>
                <a:rPr lang="en-US" altLang="zh-CN" sz="900" dirty="0">
                  <a:solidFill>
                    <a:srgbClr val="000000"/>
                  </a:solidFill>
                  <a:latin typeface="Ruach LET" pitchFamily="2" charset="0"/>
                </a:rPr>
                <a:t> </a:t>
              </a:r>
              <a:r>
                <a:rPr lang="en-US" altLang="zh-CN" sz="900" dirty="0" err="1">
                  <a:solidFill>
                    <a:srgbClr val="000000"/>
                  </a:solidFill>
                  <a:latin typeface="Ruach LET" pitchFamily="2" charset="0"/>
                </a:rPr>
                <a:t>tincidunt</a:t>
              </a:r>
              <a:r>
                <a:rPr lang="en-US" altLang="zh-CN" sz="900" dirty="0">
                  <a:solidFill>
                    <a:srgbClr val="000000"/>
                  </a:solidFill>
                  <a:latin typeface="Ruach LET" pitchFamily="2" charset="0"/>
                </a:rPr>
                <a:t> </a:t>
              </a:r>
              <a:r>
                <a:rPr lang="en-US" altLang="zh-CN" sz="900" dirty="0" err="1">
                  <a:solidFill>
                    <a:srgbClr val="000000"/>
                  </a:solidFill>
                  <a:latin typeface="Ruach LET" pitchFamily="2" charset="0"/>
                </a:rPr>
                <a:t>ut</a:t>
              </a:r>
              <a:r>
                <a:rPr lang="en-US" altLang="zh-CN" sz="900" dirty="0">
                  <a:solidFill>
                    <a:srgbClr val="000000"/>
                  </a:solidFill>
                  <a:latin typeface="Ruach LET" pitchFamily="2" charset="0"/>
                </a:rPr>
                <a:t> </a:t>
              </a:r>
              <a:r>
                <a:rPr lang="en-US" altLang="zh-CN" sz="900" dirty="0" err="1">
                  <a:solidFill>
                    <a:srgbClr val="000000"/>
                  </a:solidFill>
                  <a:latin typeface="Ruach LET" pitchFamily="2" charset="0"/>
                </a:rPr>
                <a:t>laoreet</a:t>
              </a:r>
              <a:r>
                <a:rPr lang="en-US" altLang="zh-CN" sz="900" dirty="0">
                  <a:solidFill>
                    <a:srgbClr val="000000"/>
                  </a:solidFill>
                  <a:latin typeface="Ruach LET" pitchFamily="2" charset="0"/>
                </a:rPr>
                <a:t> dolore</a:t>
              </a:r>
            </a:p>
          </p:txBody>
        </p:sp>
      </p:grpSp>
      <p:grpSp>
        <p:nvGrpSpPr>
          <p:cNvPr id="9" name="组合 8">
            <a:extLst>
              <a:ext uri="{FF2B5EF4-FFF2-40B4-BE49-F238E27FC236}">
                <a16:creationId xmlns="" xmlns:a16="http://schemas.microsoft.com/office/drawing/2014/main" id="{E0270AB2-9B91-46D4-B02B-09F84AD25333}"/>
              </a:ext>
            </a:extLst>
          </p:cNvPr>
          <p:cNvGrpSpPr/>
          <p:nvPr/>
        </p:nvGrpSpPr>
        <p:grpSpPr>
          <a:xfrm>
            <a:off x="5566727" y="4432300"/>
            <a:ext cx="1985963" cy="1100138"/>
            <a:chOff x="5566727" y="4432300"/>
            <a:chExt cx="1985963" cy="1100138"/>
          </a:xfrm>
        </p:grpSpPr>
        <p:sp>
          <p:nvSpPr>
            <p:cNvPr id="40" name="PA_库_矩形 7"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837DF0E7-DF6F-49BD-BCB4-21BC815FFE15}"/>
                </a:ext>
              </a:extLst>
            </p:cNvPr>
            <p:cNvSpPr>
              <a:spLocks noChangeArrowheads="1"/>
            </p:cNvSpPr>
            <p:nvPr>
              <p:custDataLst>
                <p:tags r:id="rId13"/>
              </p:custDataLst>
            </p:nvPr>
          </p:nvSpPr>
          <p:spPr bwMode="auto">
            <a:xfrm>
              <a:off x="5566727" y="4432300"/>
              <a:ext cx="1654175"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700" dirty="0">
                  <a:solidFill>
                    <a:srgbClr val="999999"/>
                  </a:solidFill>
                  <a:latin typeface="Ruach LET" pitchFamily="2" charset="0"/>
                </a:rPr>
                <a:t>LOREM IPSUM</a:t>
              </a:r>
            </a:p>
          </p:txBody>
        </p:sp>
        <p:sp>
          <p:nvSpPr>
            <p:cNvPr id="41" name="PA_库_矩形 8"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76CE96C2-6EA9-4A5E-AE62-AC008BD8E435}"/>
                </a:ext>
              </a:extLst>
            </p:cNvPr>
            <p:cNvSpPr>
              <a:spLocks noChangeArrowheads="1"/>
            </p:cNvSpPr>
            <p:nvPr>
              <p:custDataLst>
                <p:tags r:id="rId14"/>
              </p:custDataLst>
            </p:nvPr>
          </p:nvSpPr>
          <p:spPr bwMode="auto">
            <a:xfrm>
              <a:off x="5566727" y="4733925"/>
              <a:ext cx="1985963"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en-US" altLang="zh-CN" sz="900">
                  <a:solidFill>
                    <a:srgbClr val="000000"/>
                  </a:solidFill>
                  <a:latin typeface="Ruach LET" pitchFamily="2" charset="0"/>
                </a:rPr>
                <a:t>Lorem ipsum dolor sit amet, consectetuer adipiscing elit, sed diam nonummy nibh euismod tincidunt ut laoreet dolore</a:t>
              </a:r>
            </a:p>
          </p:txBody>
        </p:sp>
      </p:grpSp>
      <p:grpSp>
        <p:nvGrpSpPr>
          <p:cNvPr id="4" name="组合 3">
            <a:extLst>
              <a:ext uri="{FF2B5EF4-FFF2-40B4-BE49-F238E27FC236}">
                <a16:creationId xmlns="" xmlns:a16="http://schemas.microsoft.com/office/drawing/2014/main" id="{B4328AE5-AA5D-4689-8BD8-4DDF238D2FE2}"/>
              </a:ext>
            </a:extLst>
          </p:cNvPr>
          <p:cNvGrpSpPr/>
          <p:nvPr/>
        </p:nvGrpSpPr>
        <p:grpSpPr>
          <a:xfrm>
            <a:off x="5047615" y="4418013"/>
            <a:ext cx="430212" cy="430212"/>
            <a:chOff x="5047615" y="4418013"/>
            <a:chExt cx="430212" cy="430212"/>
          </a:xfrm>
        </p:grpSpPr>
        <p:sp>
          <p:nvSpPr>
            <p:cNvPr id="43" name="PA_库_椭圆 10"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4925FBE1-9AD3-40A3-8BF0-097CE0966DDE}"/>
                </a:ext>
              </a:extLst>
            </p:cNvPr>
            <p:cNvSpPr/>
            <p:nvPr>
              <p:custDataLst>
                <p:tags r:id="rId11"/>
              </p:custDataLst>
            </p:nvPr>
          </p:nvSpPr>
          <p:spPr>
            <a:xfrm>
              <a:off x="5047615" y="4418013"/>
              <a:ext cx="430212" cy="430212"/>
            </a:xfrm>
            <a:prstGeom prst="ellipse">
              <a:avLst/>
            </a:prstGeom>
            <a:solidFill>
              <a:srgbClr val="2F5249"/>
            </a:solidFill>
            <a:ln w="25400"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FFFFFF"/>
                </a:solidFill>
                <a:effectLst/>
                <a:uLnTx/>
                <a:uFillTx/>
                <a:latin typeface="Calibri"/>
                <a:ea typeface="+mn-ea"/>
                <a:cs typeface="+mn-cs"/>
              </a:endParaRPr>
            </a:p>
          </p:txBody>
        </p:sp>
        <p:grpSp>
          <p:nvGrpSpPr>
            <p:cNvPr id="44" name="PA_库_组合 11"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191FB555-3486-4B12-A7E9-053B045E7A0C}"/>
                </a:ext>
              </a:extLst>
            </p:cNvPr>
            <p:cNvGrpSpPr/>
            <p:nvPr>
              <p:custDataLst>
                <p:tags r:id="rId12"/>
              </p:custDataLst>
            </p:nvPr>
          </p:nvGrpSpPr>
          <p:grpSpPr>
            <a:xfrm>
              <a:off x="5166099" y="4560607"/>
              <a:ext cx="193347" cy="145092"/>
              <a:chOff x="712110" y="4037334"/>
              <a:chExt cx="464344" cy="348456"/>
            </a:xfrm>
            <a:solidFill>
              <a:srgbClr val="FFFFFF"/>
            </a:solidFill>
          </p:grpSpPr>
          <p:sp>
            <p:nvSpPr>
              <p:cNvPr id="45" name="AutoShape 118">
                <a:extLst>
                  <a:ext uri="{FF2B5EF4-FFF2-40B4-BE49-F238E27FC236}">
                    <a16:creationId xmlns="" xmlns:a16="http://schemas.microsoft.com/office/drawing/2014/main" id="{EE5C53C0-4E2C-40D0-A309-C6111BD1F2A1}"/>
                  </a:ext>
                </a:extLst>
              </p:cNvPr>
              <p:cNvSpPr>
                <a:spLocks/>
              </p:cNvSpPr>
              <p:nvPr/>
            </p:nvSpPr>
            <p:spPr bwMode="auto">
              <a:xfrm>
                <a:off x="712110" y="4037334"/>
                <a:ext cx="464344" cy="348456"/>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a:extLst>
                <a:ext uri="{91240B29-F687-4f45-9708-019B960494DF}"/>
                <a:ext uri="{AF507438-7753-43e0-B8FC-AC1667EBCBE1}"/>
              </a:extLst>
            </p:spPr>
            <p:txBody>
              <a:bodyPr lIns="9525" tIns="9525" rIns="9525" bIns="9525" anchor="ctr"/>
              <a:lstStyle/>
              <a:p>
                <a:pPr marL="0" marR="0" lvl="0" indent="0" algn="ctr" defTabSz="114297" eaLnBrk="1" fontAlgn="base" latinLnBrk="0" hangingPunct="0">
                  <a:lnSpc>
                    <a:spcPct val="100000"/>
                  </a:lnSpc>
                  <a:spcBef>
                    <a:spcPct val="0"/>
                  </a:spcBef>
                  <a:spcAft>
                    <a:spcPct val="0"/>
                  </a:spcAft>
                  <a:buClrTx/>
                  <a:buSzTx/>
                  <a:buFontTx/>
                  <a:buNone/>
                  <a:tabLst/>
                  <a:defRPr/>
                </a:pPr>
                <a:endParaRPr kumimoji="0" lang="en-US" sz="751" b="0" i="0" u="none" strike="noStrike" kern="0" cap="none" spc="0" normalizeH="0" baseline="0" noProof="0" dirty="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46" name="AutoShape 119">
                <a:extLst>
                  <a:ext uri="{FF2B5EF4-FFF2-40B4-BE49-F238E27FC236}">
                    <a16:creationId xmlns="" xmlns:a16="http://schemas.microsoft.com/office/drawing/2014/main" id="{031B2D9C-96AB-4D7B-8548-222CB97773AE}"/>
                  </a:ext>
                </a:extLst>
              </p:cNvPr>
              <p:cNvSpPr>
                <a:spLocks/>
              </p:cNvSpPr>
              <p:nvPr/>
            </p:nvSpPr>
            <p:spPr bwMode="auto">
              <a:xfrm>
                <a:off x="1001829" y="4167509"/>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a:extLst>
                <a:ext uri="{91240B29-F687-4f45-9708-019B960494DF}"/>
                <a:ext uri="{AF507438-7753-43e0-B8FC-AC1667EBCBE1}"/>
              </a:extLst>
            </p:spPr>
            <p:txBody>
              <a:bodyPr lIns="9525" tIns="9525" rIns="9525" bIns="9525" anchor="ctr"/>
              <a:lstStyle/>
              <a:p>
                <a:pPr marL="0" marR="0" lvl="0" indent="0" algn="ctr" defTabSz="114297" eaLnBrk="1" fontAlgn="base" latinLnBrk="0" hangingPunct="0">
                  <a:lnSpc>
                    <a:spcPct val="100000"/>
                  </a:lnSpc>
                  <a:spcBef>
                    <a:spcPct val="0"/>
                  </a:spcBef>
                  <a:spcAft>
                    <a:spcPct val="0"/>
                  </a:spcAft>
                  <a:buClrTx/>
                  <a:buSzTx/>
                  <a:buFontTx/>
                  <a:buNone/>
                  <a:tabLst/>
                  <a:defRPr/>
                </a:pPr>
                <a:endParaRPr kumimoji="0" lang="en-US" sz="751" b="0" i="0" u="none" strike="noStrike" kern="0" cap="none" spc="0" normalizeH="0" baseline="0" noProof="0" dirty="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grpSp>
        <p:nvGrpSpPr>
          <p:cNvPr id="3" name="组合 2">
            <a:extLst>
              <a:ext uri="{FF2B5EF4-FFF2-40B4-BE49-F238E27FC236}">
                <a16:creationId xmlns="" xmlns:a16="http://schemas.microsoft.com/office/drawing/2014/main" id="{942AFE8D-3CB9-4C9A-96F0-AF0E9A7F6797}"/>
              </a:ext>
            </a:extLst>
          </p:cNvPr>
          <p:cNvGrpSpPr/>
          <p:nvPr/>
        </p:nvGrpSpPr>
        <p:grpSpPr>
          <a:xfrm>
            <a:off x="5047615" y="2513013"/>
            <a:ext cx="430212" cy="428625"/>
            <a:chOff x="5047615" y="2513013"/>
            <a:chExt cx="430212" cy="428625"/>
          </a:xfrm>
        </p:grpSpPr>
        <p:sp>
          <p:nvSpPr>
            <p:cNvPr id="42" name="PA_库_椭圆 9"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B20260BB-833C-4E8A-AABD-495650F5121B}"/>
                </a:ext>
              </a:extLst>
            </p:cNvPr>
            <p:cNvSpPr/>
            <p:nvPr>
              <p:custDataLst>
                <p:tags r:id="rId9"/>
              </p:custDataLst>
            </p:nvPr>
          </p:nvSpPr>
          <p:spPr>
            <a:xfrm>
              <a:off x="5047615" y="2513013"/>
              <a:ext cx="430212" cy="428625"/>
            </a:xfrm>
            <a:prstGeom prst="ellipse">
              <a:avLst/>
            </a:prstGeom>
            <a:solidFill>
              <a:srgbClr val="61A493"/>
            </a:solidFill>
            <a:ln w="25400"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FFFFFF"/>
                </a:solidFill>
                <a:effectLst/>
                <a:uLnTx/>
                <a:uFillTx/>
                <a:latin typeface="Calibri"/>
                <a:ea typeface="+mn-ea"/>
                <a:cs typeface="+mn-cs"/>
              </a:endParaRPr>
            </a:p>
          </p:txBody>
        </p:sp>
        <p:sp>
          <p:nvSpPr>
            <p:cNvPr id="47" name="PA_库_AutoShape 149"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F7D50837-C64E-4514-888B-6FBA883DE242}"/>
                </a:ext>
              </a:extLst>
            </p:cNvPr>
            <p:cNvSpPr>
              <a:spLocks/>
            </p:cNvSpPr>
            <p:nvPr>
              <p:custDataLst>
                <p:tags r:id="rId10"/>
              </p:custDataLst>
            </p:nvPr>
          </p:nvSpPr>
          <p:spPr bwMode="auto">
            <a:xfrm>
              <a:off x="5166677" y="2657475"/>
              <a:ext cx="192088"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rgbClr val="FFFFFF"/>
            </a:solidFill>
            <a:ln>
              <a:noFill/>
            </a:ln>
            <a:effectLst/>
            <a:extLst>
              <a:ext uri="{91240B29-F687-4f45-9708-019B960494DF}"/>
              <a:ext uri="{AF507438-7753-43e0-B8FC-AC1667EBCBE1}"/>
            </a:extLst>
          </p:spPr>
          <p:txBody>
            <a:bodyPr lIns="9525" tIns="9525" rIns="9525" bIns="9525" anchor="ctr"/>
            <a:lstStyle/>
            <a:p>
              <a:pPr marL="0" marR="0" lvl="0" indent="0" algn="ctr" defTabSz="114297" eaLnBrk="1" fontAlgn="base" latinLnBrk="0" hangingPunct="0">
                <a:lnSpc>
                  <a:spcPct val="100000"/>
                </a:lnSpc>
                <a:spcBef>
                  <a:spcPct val="0"/>
                </a:spcBef>
                <a:spcAft>
                  <a:spcPct val="0"/>
                </a:spcAft>
                <a:buClrTx/>
                <a:buSzTx/>
                <a:buFontTx/>
                <a:buNone/>
                <a:tabLst/>
                <a:defRPr/>
              </a:pPr>
              <a:endParaRPr kumimoji="0" lang="en-US" sz="751" b="0" i="0" u="none" strike="noStrike" kern="0" cap="none" spc="0" normalizeH="0" baseline="0" noProof="0" dirty="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8" name="组合 7">
            <a:extLst>
              <a:ext uri="{FF2B5EF4-FFF2-40B4-BE49-F238E27FC236}">
                <a16:creationId xmlns="" xmlns:a16="http://schemas.microsoft.com/office/drawing/2014/main" id="{3DF892ED-7C1C-4376-9B7F-EBCC4A49B5D1}"/>
              </a:ext>
            </a:extLst>
          </p:cNvPr>
          <p:cNvGrpSpPr/>
          <p:nvPr/>
        </p:nvGrpSpPr>
        <p:grpSpPr>
          <a:xfrm>
            <a:off x="8502332" y="2513013"/>
            <a:ext cx="2062162" cy="919162"/>
            <a:chOff x="8502332" y="2513013"/>
            <a:chExt cx="2062162" cy="919162"/>
          </a:xfrm>
        </p:grpSpPr>
        <p:sp>
          <p:nvSpPr>
            <p:cNvPr id="48" name="PA_库_矩形 15"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7F33EBF3-4C3A-44CB-A822-D24FDF212945}"/>
                </a:ext>
              </a:extLst>
            </p:cNvPr>
            <p:cNvSpPr>
              <a:spLocks noChangeArrowheads="1"/>
            </p:cNvSpPr>
            <p:nvPr>
              <p:custDataLst>
                <p:tags r:id="rId7"/>
              </p:custDataLst>
            </p:nvPr>
          </p:nvSpPr>
          <p:spPr bwMode="auto">
            <a:xfrm>
              <a:off x="8502332" y="2513013"/>
              <a:ext cx="1722437"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700" dirty="0">
                  <a:solidFill>
                    <a:srgbClr val="999999"/>
                  </a:solidFill>
                  <a:latin typeface="Ruach LET" pitchFamily="2" charset="0"/>
                </a:rPr>
                <a:t>LOREM IPSUM</a:t>
              </a:r>
            </a:p>
          </p:txBody>
        </p:sp>
        <p:sp>
          <p:nvSpPr>
            <p:cNvPr id="49" name="PA_库_矩形 1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9C31F5AE-5589-4646-9270-7076457C64A1}"/>
                </a:ext>
              </a:extLst>
            </p:cNvPr>
            <p:cNvSpPr>
              <a:spLocks noChangeArrowheads="1"/>
            </p:cNvSpPr>
            <p:nvPr>
              <p:custDataLst>
                <p:tags r:id="rId8"/>
              </p:custDataLst>
            </p:nvPr>
          </p:nvSpPr>
          <p:spPr bwMode="auto">
            <a:xfrm>
              <a:off x="8502332" y="2813050"/>
              <a:ext cx="2062162"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en-US" altLang="zh-CN" sz="900">
                  <a:solidFill>
                    <a:srgbClr val="000000"/>
                  </a:solidFill>
                  <a:latin typeface="Ruach LET" pitchFamily="2" charset="0"/>
                </a:rPr>
                <a:t>Lorem ipsum dolor sit amet, consectetuer adipiscing elit, sed diam nonummy nibh euismod tincidunt ut laoreet dolore</a:t>
              </a:r>
            </a:p>
          </p:txBody>
        </p:sp>
      </p:grpSp>
      <p:grpSp>
        <p:nvGrpSpPr>
          <p:cNvPr id="10" name="组合 9">
            <a:extLst>
              <a:ext uri="{FF2B5EF4-FFF2-40B4-BE49-F238E27FC236}">
                <a16:creationId xmlns="" xmlns:a16="http://schemas.microsoft.com/office/drawing/2014/main" id="{811CF3E3-63F8-4BC0-AE74-26F88EFC4EBF}"/>
              </a:ext>
            </a:extLst>
          </p:cNvPr>
          <p:cNvGrpSpPr/>
          <p:nvPr/>
        </p:nvGrpSpPr>
        <p:grpSpPr>
          <a:xfrm>
            <a:off x="8502332" y="4432300"/>
            <a:ext cx="1985962" cy="1100138"/>
            <a:chOff x="8502332" y="4432300"/>
            <a:chExt cx="1985962" cy="1100138"/>
          </a:xfrm>
        </p:grpSpPr>
        <p:sp>
          <p:nvSpPr>
            <p:cNvPr id="50" name="PA_库_矩形 17"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CAB2262C-1F86-4C91-A5D0-D691E8045305}"/>
                </a:ext>
              </a:extLst>
            </p:cNvPr>
            <p:cNvSpPr>
              <a:spLocks noChangeArrowheads="1"/>
            </p:cNvSpPr>
            <p:nvPr>
              <p:custDataLst>
                <p:tags r:id="rId5"/>
              </p:custDataLst>
            </p:nvPr>
          </p:nvSpPr>
          <p:spPr bwMode="auto">
            <a:xfrm>
              <a:off x="8502332" y="4432300"/>
              <a:ext cx="165258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700" dirty="0">
                  <a:solidFill>
                    <a:srgbClr val="999999"/>
                  </a:solidFill>
                  <a:latin typeface="Ruach LET" pitchFamily="2" charset="0"/>
                </a:rPr>
                <a:t>LOREM IPSUM</a:t>
              </a:r>
            </a:p>
          </p:txBody>
        </p:sp>
        <p:sp>
          <p:nvSpPr>
            <p:cNvPr id="51" name="PA_库_矩形 18"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CAE3498D-DE8E-4918-93E7-0ED03576D9D5}"/>
                </a:ext>
              </a:extLst>
            </p:cNvPr>
            <p:cNvSpPr>
              <a:spLocks noChangeArrowheads="1"/>
            </p:cNvSpPr>
            <p:nvPr>
              <p:custDataLst>
                <p:tags r:id="rId6"/>
              </p:custDataLst>
            </p:nvPr>
          </p:nvSpPr>
          <p:spPr bwMode="auto">
            <a:xfrm>
              <a:off x="8502332" y="4733925"/>
              <a:ext cx="1985962"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en-US" altLang="zh-CN" sz="900">
                  <a:solidFill>
                    <a:srgbClr val="000000"/>
                  </a:solidFill>
                  <a:latin typeface="Ruach LET" pitchFamily="2" charset="0"/>
                </a:rPr>
                <a:t>Lorem ipsum dolor sit amet, consectetuer adipiscing elit, sed diam nonummy nibh euismod tincidunt ut laoreet dolore</a:t>
              </a:r>
            </a:p>
          </p:txBody>
        </p:sp>
      </p:grpSp>
      <p:grpSp>
        <p:nvGrpSpPr>
          <p:cNvPr id="6" name="组合 5">
            <a:extLst>
              <a:ext uri="{FF2B5EF4-FFF2-40B4-BE49-F238E27FC236}">
                <a16:creationId xmlns="" xmlns:a16="http://schemas.microsoft.com/office/drawing/2014/main" id="{DF88B8E2-5978-45D1-A3BF-F5A9C48B604C}"/>
              </a:ext>
            </a:extLst>
          </p:cNvPr>
          <p:cNvGrpSpPr/>
          <p:nvPr/>
        </p:nvGrpSpPr>
        <p:grpSpPr>
          <a:xfrm>
            <a:off x="7983219" y="4418013"/>
            <a:ext cx="428625" cy="430212"/>
            <a:chOff x="7983219" y="4418013"/>
            <a:chExt cx="428625" cy="430212"/>
          </a:xfrm>
        </p:grpSpPr>
        <p:sp>
          <p:nvSpPr>
            <p:cNvPr id="53" name="PA_库_椭圆 20"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0444F4C4-9A36-49F6-8FD6-43853111B50E}"/>
                </a:ext>
              </a:extLst>
            </p:cNvPr>
            <p:cNvSpPr/>
            <p:nvPr>
              <p:custDataLst>
                <p:tags r:id="rId3"/>
              </p:custDataLst>
            </p:nvPr>
          </p:nvSpPr>
          <p:spPr>
            <a:xfrm>
              <a:off x="7983219" y="4418013"/>
              <a:ext cx="428625" cy="430212"/>
            </a:xfrm>
            <a:prstGeom prst="ellipse">
              <a:avLst/>
            </a:prstGeom>
            <a:solidFill>
              <a:srgbClr val="A0C8BE"/>
            </a:solidFill>
            <a:ln w="25400"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FFFFFF"/>
                </a:solidFill>
                <a:effectLst/>
                <a:uLnTx/>
                <a:uFillTx/>
                <a:latin typeface="Calibri"/>
                <a:ea typeface="+mn-ea"/>
                <a:cs typeface="+mn-cs"/>
              </a:endParaRPr>
            </a:p>
          </p:txBody>
        </p:sp>
        <p:grpSp>
          <p:nvGrpSpPr>
            <p:cNvPr id="54" name="PA_库_组合 21"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E683BE7D-625E-41AE-8BA5-AC278847D0C2}"/>
                </a:ext>
              </a:extLst>
            </p:cNvPr>
            <p:cNvGrpSpPr/>
            <p:nvPr>
              <p:custDataLst>
                <p:tags r:id="rId4"/>
              </p:custDataLst>
            </p:nvPr>
          </p:nvGrpSpPr>
          <p:grpSpPr>
            <a:xfrm>
              <a:off x="8136086" y="4551186"/>
              <a:ext cx="122564" cy="163605"/>
              <a:chOff x="770054" y="4554537"/>
              <a:chExt cx="348456" cy="465138"/>
            </a:xfrm>
            <a:solidFill>
              <a:srgbClr val="FFFFFF"/>
            </a:solidFill>
          </p:grpSpPr>
          <p:sp>
            <p:nvSpPr>
              <p:cNvPr id="55" name="AutoShape 108">
                <a:extLst>
                  <a:ext uri="{FF2B5EF4-FFF2-40B4-BE49-F238E27FC236}">
                    <a16:creationId xmlns="" xmlns:a16="http://schemas.microsoft.com/office/drawing/2014/main" id="{490B6D76-9C71-4A5B-BD4D-FDD40634AD9D}"/>
                  </a:ext>
                </a:extLst>
              </p:cNvPr>
              <p:cNvSpPr>
                <a:spLocks/>
              </p:cNvSpPr>
              <p:nvPr/>
            </p:nvSpPr>
            <p:spPr bwMode="auto">
              <a:xfrm>
                <a:off x="856573" y="4641849"/>
                <a:ext cx="174625" cy="174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ext uri="{AF507438-7753-43e0-B8FC-AC1667EBCBE1}"/>
              </a:extLst>
            </p:spPr>
            <p:txBody>
              <a:bodyPr lIns="9525" tIns="9525" rIns="9525" bIns="9525" anchor="ctr"/>
              <a:lstStyle/>
              <a:p>
                <a:pPr marL="0" marR="0" lvl="0" indent="0" algn="ctr" defTabSz="114297" eaLnBrk="1" fontAlgn="base" latinLnBrk="0" hangingPunct="0">
                  <a:lnSpc>
                    <a:spcPct val="100000"/>
                  </a:lnSpc>
                  <a:spcBef>
                    <a:spcPct val="0"/>
                  </a:spcBef>
                  <a:spcAft>
                    <a:spcPct val="0"/>
                  </a:spcAft>
                  <a:buClrTx/>
                  <a:buSzTx/>
                  <a:buFontTx/>
                  <a:buNone/>
                  <a:tabLst/>
                  <a:defRPr/>
                </a:pPr>
                <a:endParaRPr kumimoji="0" lang="en-US" sz="751" b="0" i="0" u="none" strike="noStrike" kern="0" cap="none" spc="0" normalizeH="0" baseline="0" noProof="0" dirty="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6" name="AutoShape 109">
                <a:extLst>
                  <a:ext uri="{FF2B5EF4-FFF2-40B4-BE49-F238E27FC236}">
                    <a16:creationId xmlns="" xmlns:a16="http://schemas.microsoft.com/office/drawing/2014/main" id="{4631F286-F663-4895-9909-E5E0D6A0EF7D}"/>
                  </a:ext>
                </a:extLst>
              </p:cNvPr>
              <p:cNvSpPr>
                <a:spLocks/>
              </p:cNvSpPr>
              <p:nvPr/>
            </p:nvSpPr>
            <p:spPr bwMode="auto">
              <a:xfrm>
                <a:off x="770054" y="455453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ext uri="{AF507438-7753-43e0-B8FC-AC1667EBCBE1}"/>
              </a:extLst>
            </p:spPr>
            <p:txBody>
              <a:bodyPr lIns="9525" tIns="9525" rIns="9525" bIns="9525" anchor="ctr"/>
              <a:lstStyle/>
              <a:p>
                <a:pPr marL="0" marR="0" lvl="0" indent="0" algn="ctr" defTabSz="114297" eaLnBrk="1" fontAlgn="base" latinLnBrk="0" hangingPunct="0">
                  <a:lnSpc>
                    <a:spcPct val="100000"/>
                  </a:lnSpc>
                  <a:spcBef>
                    <a:spcPct val="0"/>
                  </a:spcBef>
                  <a:spcAft>
                    <a:spcPct val="0"/>
                  </a:spcAft>
                  <a:buClrTx/>
                  <a:buSzTx/>
                  <a:buFontTx/>
                  <a:buNone/>
                  <a:tabLst/>
                  <a:defRPr/>
                </a:pPr>
                <a:endParaRPr kumimoji="0" lang="en-US" sz="751" b="0" i="0" u="none" strike="noStrike" kern="0" cap="none" spc="0" normalizeH="0" baseline="0" noProof="0" dirty="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grpSp>
        <p:nvGrpSpPr>
          <p:cNvPr id="5" name="组合 4">
            <a:extLst>
              <a:ext uri="{FF2B5EF4-FFF2-40B4-BE49-F238E27FC236}">
                <a16:creationId xmlns="" xmlns:a16="http://schemas.microsoft.com/office/drawing/2014/main" id="{59233FA4-57F3-4D47-B21D-13D8F39C6374}"/>
              </a:ext>
            </a:extLst>
          </p:cNvPr>
          <p:cNvGrpSpPr/>
          <p:nvPr/>
        </p:nvGrpSpPr>
        <p:grpSpPr>
          <a:xfrm>
            <a:off x="7983219" y="2513013"/>
            <a:ext cx="428625" cy="428625"/>
            <a:chOff x="7983219" y="2513013"/>
            <a:chExt cx="428625" cy="428625"/>
          </a:xfrm>
        </p:grpSpPr>
        <p:sp>
          <p:nvSpPr>
            <p:cNvPr id="52" name="PA_库_椭圆 19"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FC3F7A39-0E44-41FE-A153-61BF521F6615}"/>
                </a:ext>
              </a:extLst>
            </p:cNvPr>
            <p:cNvSpPr/>
            <p:nvPr>
              <p:custDataLst>
                <p:tags r:id="rId1"/>
              </p:custDataLst>
            </p:nvPr>
          </p:nvSpPr>
          <p:spPr>
            <a:xfrm>
              <a:off x="7983219" y="2513013"/>
              <a:ext cx="428625" cy="428625"/>
            </a:xfrm>
            <a:prstGeom prst="ellipse">
              <a:avLst/>
            </a:prstGeom>
            <a:solidFill>
              <a:srgbClr val="B7D2C8"/>
            </a:solidFill>
            <a:ln w="25400"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FFFFFF"/>
                </a:solidFill>
                <a:effectLst/>
                <a:uLnTx/>
                <a:uFillTx/>
                <a:latin typeface="Calibri"/>
                <a:ea typeface="+mn-ea"/>
                <a:cs typeface="+mn-cs"/>
              </a:endParaRPr>
            </a:p>
          </p:txBody>
        </p:sp>
        <p:grpSp>
          <p:nvGrpSpPr>
            <p:cNvPr id="57" name="PA_库_组合 24"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0EC2F64E-6501-4F94-B893-382B45BB77BC}"/>
                </a:ext>
              </a:extLst>
            </p:cNvPr>
            <p:cNvGrpSpPr>
              <a:grpSpLocks/>
            </p:cNvGrpSpPr>
            <p:nvPr>
              <p:custDataLst>
                <p:tags r:id="rId2"/>
              </p:custDataLst>
            </p:nvPr>
          </p:nvGrpSpPr>
          <p:grpSpPr bwMode="auto">
            <a:xfrm>
              <a:off x="8126094" y="2655888"/>
              <a:ext cx="142875" cy="163512"/>
              <a:chOff x="9943081" y="5220236"/>
              <a:chExt cx="711047" cy="812427"/>
            </a:xfrm>
          </p:grpSpPr>
          <p:sp>
            <p:nvSpPr>
              <p:cNvPr id="58" name="AutoShape 131">
                <a:extLst>
                  <a:ext uri="{FF2B5EF4-FFF2-40B4-BE49-F238E27FC236}">
                    <a16:creationId xmlns="" xmlns:a16="http://schemas.microsoft.com/office/drawing/2014/main" id="{38C85BA2-674F-43E4-821A-861B5EF574FB}"/>
                  </a:ext>
                </a:extLst>
              </p:cNvPr>
              <p:cNvSpPr>
                <a:spLocks/>
              </p:cNvSpPr>
              <p:nvPr/>
            </p:nvSpPr>
            <p:spPr bwMode="auto">
              <a:xfrm>
                <a:off x="9943081" y="5220236"/>
                <a:ext cx="711047" cy="8124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rgbClr val="FFFFFF"/>
              </a:solidFill>
              <a:ln>
                <a:noFill/>
              </a:ln>
              <a:effectLst/>
              <a:extLst>
                <a:ext uri="{91240B29-F687-4f45-9708-019B960494DF}"/>
                <a:ext uri="{AF507438-7753-43e0-B8FC-AC1667EBCBE1}"/>
              </a:extLst>
            </p:spPr>
            <p:txBody>
              <a:bodyPr lIns="9525" tIns="9525" rIns="9525" bIns="9525" anchor="ctr"/>
              <a:lstStyle/>
              <a:p>
                <a:pPr marL="0" marR="0" lvl="0" indent="0" algn="ctr" defTabSz="114297" eaLnBrk="1" fontAlgn="base" latinLnBrk="0" hangingPunct="0">
                  <a:lnSpc>
                    <a:spcPct val="100000"/>
                  </a:lnSpc>
                  <a:spcBef>
                    <a:spcPct val="0"/>
                  </a:spcBef>
                  <a:spcAft>
                    <a:spcPct val="0"/>
                  </a:spcAft>
                  <a:buClrTx/>
                  <a:buSzTx/>
                  <a:buFontTx/>
                  <a:buNone/>
                  <a:tabLst/>
                  <a:defRPr/>
                </a:pPr>
                <a:endParaRPr kumimoji="0" lang="en-US" sz="751" b="0" i="0" u="none" strike="noStrike" kern="0" cap="none" spc="0" normalizeH="0" baseline="0" noProof="0" dirty="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9" name="AutoShape 132">
                <a:extLst>
                  <a:ext uri="{FF2B5EF4-FFF2-40B4-BE49-F238E27FC236}">
                    <a16:creationId xmlns="" xmlns:a16="http://schemas.microsoft.com/office/drawing/2014/main" id="{465CA068-765A-45EB-8FC0-2B6E0461F34E}"/>
                  </a:ext>
                </a:extLst>
              </p:cNvPr>
              <p:cNvSpPr>
                <a:spLocks/>
              </p:cNvSpPr>
              <p:nvPr/>
            </p:nvSpPr>
            <p:spPr bwMode="auto">
              <a:xfrm>
                <a:off x="10093193" y="5551518"/>
                <a:ext cx="102704" cy="3786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rgbClr val="FFFFFF"/>
              </a:solidFill>
              <a:ln>
                <a:noFill/>
              </a:ln>
              <a:effectLst/>
              <a:extLst>
                <a:ext uri="{91240B29-F687-4f45-9708-019B960494DF}"/>
                <a:ext uri="{AF507438-7753-43e0-B8FC-AC1667EBCBE1}"/>
              </a:extLst>
            </p:spPr>
            <p:txBody>
              <a:bodyPr lIns="9525" tIns="9525" rIns="9525" bIns="9525" anchor="ctr"/>
              <a:lstStyle/>
              <a:p>
                <a:pPr marL="0" marR="0" lvl="0" indent="0" algn="ctr" defTabSz="114297" eaLnBrk="1" fontAlgn="base" latinLnBrk="0" hangingPunct="0">
                  <a:lnSpc>
                    <a:spcPct val="100000"/>
                  </a:lnSpc>
                  <a:spcBef>
                    <a:spcPct val="0"/>
                  </a:spcBef>
                  <a:spcAft>
                    <a:spcPct val="0"/>
                  </a:spcAft>
                  <a:buClrTx/>
                  <a:buSzTx/>
                  <a:buFontTx/>
                  <a:buNone/>
                  <a:tabLst/>
                  <a:defRPr/>
                </a:pPr>
                <a:endParaRPr kumimoji="0" lang="en-US" sz="751" b="0" i="0" u="none" strike="noStrike" kern="0" cap="none" spc="0" normalizeH="0" baseline="0" noProof="0" dirty="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60" name="AutoShape 133">
                <a:extLst>
                  <a:ext uri="{FF2B5EF4-FFF2-40B4-BE49-F238E27FC236}">
                    <a16:creationId xmlns="" xmlns:a16="http://schemas.microsoft.com/office/drawing/2014/main" id="{C355F425-B9ED-4D45-80A5-361C1001E106}"/>
                  </a:ext>
                </a:extLst>
              </p:cNvPr>
              <p:cNvSpPr>
                <a:spLocks/>
              </p:cNvSpPr>
              <p:nvPr/>
            </p:nvSpPr>
            <p:spPr bwMode="auto">
              <a:xfrm>
                <a:off x="10251204" y="5551518"/>
                <a:ext cx="102704" cy="3786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rgbClr val="FFFFFF"/>
              </a:solidFill>
              <a:ln>
                <a:noFill/>
              </a:ln>
              <a:effectLst/>
              <a:extLst>
                <a:ext uri="{91240B29-F687-4f45-9708-019B960494DF}"/>
                <a:ext uri="{AF507438-7753-43e0-B8FC-AC1667EBCBE1}"/>
              </a:extLst>
            </p:spPr>
            <p:txBody>
              <a:bodyPr lIns="9525" tIns="9525" rIns="9525" bIns="9525" anchor="ctr"/>
              <a:lstStyle/>
              <a:p>
                <a:pPr marL="0" marR="0" lvl="0" indent="0" algn="ctr" defTabSz="114297" eaLnBrk="1" fontAlgn="base" latinLnBrk="0" hangingPunct="0">
                  <a:lnSpc>
                    <a:spcPct val="100000"/>
                  </a:lnSpc>
                  <a:spcBef>
                    <a:spcPct val="0"/>
                  </a:spcBef>
                  <a:spcAft>
                    <a:spcPct val="0"/>
                  </a:spcAft>
                  <a:buClrTx/>
                  <a:buSzTx/>
                  <a:buFontTx/>
                  <a:buNone/>
                  <a:tabLst/>
                  <a:defRPr/>
                </a:pPr>
                <a:endParaRPr kumimoji="0" lang="en-US" sz="751" b="0" i="0" u="none" strike="noStrike" kern="0" cap="none" spc="0" normalizeH="0" baseline="0" noProof="0" dirty="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61" name="AutoShape 134">
                <a:extLst>
                  <a:ext uri="{FF2B5EF4-FFF2-40B4-BE49-F238E27FC236}">
                    <a16:creationId xmlns="" xmlns:a16="http://schemas.microsoft.com/office/drawing/2014/main" id="{6AD7C7BF-9428-40BA-8951-2C0B8E985E07}"/>
                  </a:ext>
                </a:extLst>
              </p:cNvPr>
              <p:cNvSpPr>
                <a:spLocks/>
              </p:cNvSpPr>
              <p:nvPr/>
            </p:nvSpPr>
            <p:spPr bwMode="auto">
              <a:xfrm>
                <a:off x="10401311" y="5551518"/>
                <a:ext cx="102709" cy="3786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rgbClr val="FFFFFF"/>
              </a:solidFill>
              <a:ln>
                <a:noFill/>
              </a:ln>
              <a:effectLst/>
              <a:extLst>
                <a:ext uri="{91240B29-F687-4f45-9708-019B960494DF}"/>
                <a:ext uri="{AF507438-7753-43e0-B8FC-AC1667EBCBE1}"/>
              </a:extLst>
            </p:spPr>
            <p:txBody>
              <a:bodyPr lIns="9525" tIns="9525" rIns="9525" bIns="9525" anchor="ctr"/>
              <a:lstStyle/>
              <a:p>
                <a:pPr marL="0" marR="0" lvl="0" indent="0" algn="ctr" defTabSz="114297" eaLnBrk="1" fontAlgn="base" latinLnBrk="0" hangingPunct="0">
                  <a:lnSpc>
                    <a:spcPct val="100000"/>
                  </a:lnSpc>
                  <a:spcBef>
                    <a:spcPct val="0"/>
                  </a:spcBef>
                  <a:spcAft>
                    <a:spcPct val="0"/>
                  </a:spcAft>
                  <a:buClrTx/>
                  <a:buSzTx/>
                  <a:buFontTx/>
                  <a:buNone/>
                  <a:tabLst/>
                  <a:defRPr/>
                </a:pPr>
                <a:endParaRPr kumimoji="0" lang="en-US" sz="751" b="0" i="0" u="none" strike="noStrike" kern="0" cap="none" spc="0" normalizeH="0" baseline="0" noProof="0" dirty="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grpSp>
        <p:nvGrpSpPr>
          <p:cNvPr id="2" name="组合 1">
            <a:extLst>
              <a:ext uri="{FF2B5EF4-FFF2-40B4-BE49-F238E27FC236}">
                <a16:creationId xmlns="" xmlns:a16="http://schemas.microsoft.com/office/drawing/2014/main" id="{1E33FC6A-6B2A-4CFF-933E-EBE75F2119C6}"/>
              </a:ext>
            </a:extLst>
          </p:cNvPr>
          <p:cNvGrpSpPr/>
          <p:nvPr/>
        </p:nvGrpSpPr>
        <p:grpSpPr>
          <a:xfrm>
            <a:off x="433388" y="2425700"/>
            <a:ext cx="4084637" cy="3117850"/>
            <a:chOff x="433388" y="2425700"/>
            <a:chExt cx="4084637" cy="3117850"/>
          </a:xfrm>
        </p:grpSpPr>
        <p:pic>
          <p:nvPicPr>
            <p:cNvPr id="63" name="monitor.eps" descr="monitor.eps">
              <a:extLst>
                <a:ext uri="{FF2B5EF4-FFF2-40B4-BE49-F238E27FC236}">
                  <a16:creationId xmlns="" xmlns:a16="http://schemas.microsoft.com/office/drawing/2014/main" id="{187CC611-728C-4F12-A25A-94E1126E90C1}"/>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33388" y="2425700"/>
              <a:ext cx="4084637" cy="311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64" name="图片占位符 41">
              <a:extLst>
                <a:ext uri="{FF2B5EF4-FFF2-40B4-BE49-F238E27FC236}">
                  <a16:creationId xmlns="" xmlns:a16="http://schemas.microsoft.com/office/drawing/2014/main" id="{78EFF945-1EA8-4CC0-95F2-8E09A5D201DD}"/>
                </a:ext>
              </a:extLst>
            </p:cNvPr>
            <p:cNvPicPr>
              <a:picLocks noChangeAspect="1"/>
            </p:cNvPicPr>
            <p:nvPr/>
          </p:nvPicPr>
          <p:blipFill>
            <a:blip r:embed="rId20" cstate="screen">
              <a:extLst>
                <a:ext uri="{28A0092B-C50C-407E-A947-70E740481C1C}">
                  <a14:useLocalDpi xmlns:a14="http://schemas.microsoft.com/office/drawing/2010/main"/>
                </a:ext>
              </a:extLst>
            </a:blip>
            <a:srcRect/>
            <a:stretch>
              <a:fillRect/>
            </a:stretch>
          </p:blipFill>
          <p:spPr>
            <a:xfrm>
              <a:off x="623888" y="2601913"/>
              <a:ext cx="3721100" cy="2103437"/>
            </a:xfrm>
            <a:prstGeom prst="rect">
              <a:avLst/>
            </a:prstGeom>
            <a:solidFill>
              <a:srgbClr val="A0C8BE"/>
            </a:solidFill>
          </p:spPr>
        </p:pic>
      </p:grpSp>
      <p:sp>
        <p:nvSpPr>
          <p:cNvPr id="65" name="Rectangle 2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E7D79E71-EEBD-4E27-9BA2-967B04F09632}"/>
              </a:ext>
            </a:extLst>
          </p:cNvPr>
          <p:cNvSpPr>
            <a:spLocks noChangeArrowheads="1"/>
          </p:cNvSpPr>
          <p:nvPr/>
        </p:nvSpPr>
        <p:spPr bwMode="auto">
          <a:xfrm>
            <a:off x="4435475" y="1368960"/>
            <a:ext cx="3359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200" dirty="0">
                <a:solidFill>
                  <a:srgbClr val="000000"/>
                </a:solidFill>
                <a:latin typeface="方正清刻本悦宋简体" panose="02000000000000000000" pitchFamily="2" charset="-122"/>
                <a:ea typeface="方正清刻本悦宋简体" panose="02000000000000000000" pitchFamily="2" charset="-122"/>
              </a:rPr>
              <a:t>公司业务</a:t>
            </a:r>
          </a:p>
        </p:txBody>
      </p:sp>
    </p:spTree>
    <p:extLst>
      <p:ext uri="{BB962C8B-B14F-4D97-AF65-F5344CB8AC3E}">
        <p14:creationId xmlns:p14="http://schemas.microsoft.com/office/powerpoint/2010/main" val="1465950045"/>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1500" fill="hold"/>
                                        <p:tgtEl>
                                          <p:spTgt spid="65"/>
                                        </p:tgtEl>
                                        <p:attrNameLst>
                                          <p:attrName>ppt_x</p:attrName>
                                        </p:attrNameLst>
                                      </p:cBhvr>
                                      <p:tavLst>
                                        <p:tav tm="0">
                                          <p:val>
                                            <p:strVal val="1+#ppt_w/2"/>
                                          </p:val>
                                        </p:tav>
                                        <p:tav tm="100000">
                                          <p:val>
                                            <p:strVal val="#ppt_x"/>
                                          </p:val>
                                        </p:tav>
                                      </p:tavLst>
                                    </p:anim>
                                    <p:anim calcmode="lin" valueType="num">
                                      <p:cBhvr additive="base">
                                        <p:cTn id="8" dur="1500" fill="hold"/>
                                        <p:tgtEl>
                                          <p:spTgt spid="65"/>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500" fill="hold"/>
                                        <p:tgtEl>
                                          <p:spTgt spid="2"/>
                                        </p:tgtEl>
                                        <p:attrNameLst>
                                          <p:attrName>ppt_x</p:attrName>
                                        </p:attrNameLst>
                                      </p:cBhvr>
                                      <p:tavLst>
                                        <p:tav tm="0">
                                          <p:val>
                                            <p:strVal val="1+#ppt_w/2"/>
                                          </p:val>
                                        </p:tav>
                                        <p:tav tm="100000">
                                          <p:val>
                                            <p:strVal val="#ppt_x"/>
                                          </p:val>
                                        </p:tav>
                                      </p:tavLst>
                                    </p:anim>
                                    <p:anim calcmode="lin" valueType="num">
                                      <p:cBhvr additive="base">
                                        <p:cTn id="12" dur="1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49" presetClass="entr" presetSubtype="0" decel="10000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 calcmode="lin" valueType="num">
                                      <p:cBhvr>
                                        <p:cTn id="18" dur="500" fill="hold"/>
                                        <p:tgtEl>
                                          <p:spTgt spid="3"/>
                                        </p:tgtEl>
                                        <p:attrNameLst>
                                          <p:attrName>style.rotation</p:attrName>
                                        </p:attrNameLst>
                                      </p:cBhvr>
                                      <p:tavLst>
                                        <p:tav tm="0">
                                          <p:val>
                                            <p:fltVal val="360"/>
                                          </p:val>
                                        </p:tav>
                                        <p:tav tm="100000">
                                          <p:val>
                                            <p:fltVal val="0"/>
                                          </p:val>
                                        </p:tav>
                                      </p:tavLst>
                                    </p:anim>
                                    <p:animEffect transition="in" filter="fade">
                                      <p:cBhvr>
                                        <p:cTn id="19" dur="500"/>
                                        <p:tgtEl>
                                          <p:spTgt spid="3"/>
                                        </p:tgtEl>
                                      </p:cBhvr>
                                    </p:animEffect>
                                  </p:childTnLst>
                                </p:cTn>
                              </p:par>
                            </p:childTnLst>
                          </p:cTn>
                        </p:par>
                        <p:par>
                          <p:cTn id="20" fill="hold">
                            <p:stCondLst>
                              <p:cond delay="2500"/>
                            </p:stCondLst>
                            <p:childTnLst>
                              <p:par>
                                <p:cTn id="21" presetID="49" presetClass="entr" presetSubtype="0" de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 calcmode="lin" valueType="num">
                                      <p:cBhvr>
                                        <p:cTn id="25" dur="500" fill="hold"/>
                                        <p:tgtEl>
                                          <p:spTgt spid="4"/>
                                        </p:tgtEl>
                                        <p:attrNameLst>
                                          <p:attrName>style.rotation</p:attrName>
                                        </p:attrNameLst>
                                      </p:cBhvr>
                                      <p:tavLst>
                                        <p:tav tm="0">
                                          <p:val>
                                            <p:fltVal val="360"/>
                                          </p:val>
                                        </p:tav>
                                        <p:tav tm="100000">
                                          <p:val>
                                            <p:fltVal val="0"/>
                                          </p:val>
                                        </p:tav>
                                      </p:tavLst>
                                    </p:anim>
                                    <p:animEffect transition="in" filter="fade">
                                      <p:cBhvr>
                                        <p:cTn id="26" dur="500"/>
                                        <p:tgtEl>
                                          <p:spTgt spid="4"/>
                                        </p:tgtEl>
                                      </p:cBhvr>
                                    </p:animEffect>
                                  </p:childTnLst>
                                </p:cTn>
                              </p:par>
                            </p:childTnLst>
                          </p:cTn>
                        </p:par>
                        <p:par>
                          <p:cTn id="27" fill="hold">
                            <p:stCondLst>
                              <p:cond delay="3000"/>
                            </p:stCondLst>
                            <p:childTnLst>
                              <p:par>
                                <p:cTn id="28" presetID="49" presetClass="entr" presetSubtype="0" decel="10000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 calcmode="lin" valueType="num">
                                      <p:cBhvr>
                                        <p:cTn id="32" dur="500" fill="hold"/>
                                        <p:tgtEl>
                                          <p:spTgt spid="5"/>
                                        </p:tgtEl>
                                        <p:attrNameLst>
                                          <p:attrName>style.rotation</p:attrName>
                                        </p:attrNameLst>
                                      </p:cBhvr>
                                      <p:tavLst>
                                        <p:tav tm="0">
                                          <p:val>
                                            <p:fltVal val="360"/>
                                          </p:val>
                                        </p:tav>
                                        <p:tav tm="100000">
                                          <p:val>
                                            <p:fltVal val="0"/>
                                          </p:val>
                                        </p:tav>
                                      </p:tavLst>
                                    </p:anim>
                                    <p:animEffect transition="in" filter="fade">
                                      <p:cBhvr>
                                        <p:cTn id="33" dur="500"/>
                                        <p:tgtEl>
                                          <p:spTgt spid="5"/>
                                        </p:tgtEl>
                                      </p:cBhvr>
                                    </p:animEffect>
                                  </p:childTnLst>
                                </p:cTn>
                              </p:par>
                            </p:childTnLst>
                          </p:cTn>
                        </p:par>
                        <p:par>
                          <p:cTn id="34" fill="hold">
                            <p:stCondLst>
                              <p:cond delay="3500"/>
                            </p:stCondLst>
                            <p:childTnLst>
                              <p:par>
                                <p:cTn id="35" presetID="49" presetClass="entr" presetSubtype="0" decel="10000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 calcmode="lin" valueType="num">
                                      <p:cBhvr>
                                        <p:cTn id="39" dur="500" fill="hold"/>
                                        <p:tgtEl>
                                          <p:spTgt spid="6"/>
                                        </p:tgtEl>
                                        <p:attrNameLst>
                                          <p:attrName>style.rotation</p:attrName>
                                        </p:attrNameLst>
                                      </p:cBhvr>
                                      <p:tavLst>
                                        <p:tav tm="0">
                                          <p:val>
                                            <p:fltVal val="360"/>
                                          </p:val>
                                        </p:tav>
                                        <p:tav tm="100000">
                                          <p:val>
                                            <p:fltVal val="0"/>
                                          </p:val>
                                        </p:tav>
                                      </p:tavLst>
                                    </p:anim>
                                    <p:animEffect transition="in" filter="fade">
                                      <p:cBhvr>
                                        <p:cTn id="40" dur="500"/>
                                        <p:tgtEl>
                                          <p:spTgt spid="6"/>
                                        </p:tgtEl>
                                      </p:cBhvr>
                                    </p:animEffect>
                                  </p:childTnLst>
                                </p:cTn>
                              </p:par>
                            </p:childTnLst>
                          </p:cTn>
                        </p:par>
                        <p:par>
                          <p:cTn id="41" fill="hold">
                            <p:stCondLst>
                              <p:cond delay="4000"/>
                            </p:stCondLst>
                            <p:childTnLst>
                              <p:par>
                                <p:cTn id="42" presetID="2" presetClass="entr" presetSubtype="2" decel="100000"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1500" fill="hold"/>
                                        <p:tgtEl>
                                          <p:spTgt spid="7"/>
                                        </p:tgtEl>
                                        <p:attrNameLst>
                                          <p:attrName>ppt_x</p:attrName>
                                        </p:attrNameLst>
                                      </p:cBhvr>
                                      <p:tavLst>
                                        <p:tav tm="0">
                                          <p:val>
                                            <p:strVal val="1+#ppt_w/2"/>
                                          </p:val>
                                        </p:tav>
                                        <p:tav tm="100000">
                                          <p:val>
                                            <p:strVal val="#ppt_x"/>
                                          </p:val>
                                        </p:tav>
                                      </p:tavLst>
                                    </p:anim>
                                    <p:anim calcmode="lin" valueType="num">
                                      <p:cBhvr additive="base">
                                        <p:cTn id="45" dur="1500" fill="hold"/>
                                        <p:tgtEl>
                                          <p:spTgt spid="7"/>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50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1500" fill="hold"/>
                                        <p:tgtEl>
                                          <p:spTgt spid="9"/>
                                        </p:tgtEl>
                                        <p:attrNameLst>
                                          <p:attrName>ppt_x</p:attrName>
                                        </p:attrNameLst>
                                      </p:cBhvr>
                                      <p:tavLst>
                                        <p:tav tm="0">
                                          <p:val>
                                            <p:strVal val="1+#ppt_w/2"/>
                                          </p:val>
                                        </p:tav>
                                        <p:tav tm="100000">
                                          <p:val>
                                            <p:strVal val="#ppt_x"/>
                                          </p:val>
                                        </p:tav>
                                      </p:tavLst>
                                    </p:anim>
                                    <p:anim calcmode="lin" valueType="num">
                                      <p:cBhvr additive="base">
                                        <p:cTn id="49" dur="1500" fill="hold"/>
                                        <p:tgtEl>
                                          <p:spTgt spid="9"/>
                                        </p:tgtEl>
                                        <p:attrNameLst>
                                          <p:attrName>ppt_y</p:attrName>
                                        </p:attrNameLst>
                                      </p:cBhvr>
                                      <p:tavLst>
                                        <p:tav tm="0">
                                          <p:val>
                                            <p:strVal val="#ppt_y"/>
                                          </p:val>
                                        </p:tav>
                                        <p:tav tm="100000">
                                          <p:val>
                                            <p:strVal val="#ppt_y"/>
                                          </p:val>
                                        </p:tav>
                                      </p:tavLst>
                                    </p:anim>
                                  </p:childTnLst>
                                </p:cTn>
                              </p:par>
                              <p:par>
                                <p:cTn id="50" presetID="2" presetClass="entr" presetSubtype="2" decel="100000" fill="hold" nodeType="withEffect">
                                  <p:stCondLst>
                                    <p:cond delay="100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1500" fill="hold"/>
                                        <p:tgtEl>
                                          <p:spTgt spid="8"/>
                                        </p:tgtEl>
                                        <p:attrNameLst>
                                          <p:attrName>ppt_x</p:attrName>
                                        </p:attrNameLst>
                                      </p:cBhvr>
                                      <p:tavLst>
                                        <p:tav tm="0">
                                          <p:val>
                                            <p:strVal val="1+#ppt_w/2"/>
                                          </p:val>
                                        </p:tav>
                                        <p:tav tm="100000">
                                          <p:val>
                                            <p:strVal val="#ppt_x"/>
                                          </p:val>
                                        </p:tav>
                                      </p:tavLst>
                                    </p:anim>
                                    <p:anim calcmode="lin" valueType="num">
                                      <p:cBhvr additive="base">
                                        <p:cTn id="53" dur="1500" fill="hold"/>
                                        <p:tgtEl>
                                          <p:spTgt spid="8"/>
                                        </p:tgtEl>
                                        <p:attrNameLst>
                                          <p:attrName>ppt_y</p:attrName>
                                        </p:attrNameLst>
                                      </p:cBhvr>
                                      <p:tavLst>
                                        <p:tav tm="0">
                                          <p:val>
                                            <p:strVal val="#ppt_y"/>
                                          </p:val>
                                        </p:tav>
                                        <p:tav tm="100000">
                                          <p:val>
                                            <p:strVal val="#ppt_y"/>
                                          </p:val>
                                        </p:tav>
                                      </p:tavLst>
                                    </p:anim>
                                  </p:childTnLst>
                                </p:cTn>
                              </p:par>
                              <p:par>
                                <p:cTn id="54" presetID="2" presetClass="entr" presetSubtype="2" decel="100000" fill="hold" nodeType="withEffect">
                                  <p:stCondLst>
                                    <p:cond delay="15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1500" fill="hold"/>
                                        <p:tgtEl>
                                          <p:spTgt spid="10"/>
                                        </p:tgtEl>
                                        <p:attrNameLst>
                                          <p:attrName>ppt_x</p:attrName>
                                        </p:attrNameLst>
                                      </p:cBhvr>
                                      <p:tavLst>
                                        <p:tav tm="0">
                                          <p:val>
                                            <p:strVal val="1+#ppt_w/2"/>
                                          </p:val>
                                        </p:tav>
                                        <p:tav tm="100000">
                                          <p:val>
                                            <p:strVal val="#ppt_x"/>
                                          </p:val>
                                        </p:tav>
                                      </p:tavLst>
                                    </p:anim>
                                    <p:anim calcmode="lin" valueType="num">
                                      <p:cBhvr additive="base">
                                        <p:cTn id="57" dur="1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 xmlns:a16="http://schemas.microsoft.com/office/drawing/2014/main" id="{6349ADC3-EBB5-4B82-8404-3D3902164BB2}"/>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rot="-582573">
            <a:off x="470694" y="3366934"/>
            <a:ext cx="4632325" cy="336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PA_库_矩形 9"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2C2FD2CA-218D-46F7-997B-AFC6E328A057}"/>
              </a:ext>
            </a:extLst>
          </p:cNvPr>
          <p:cNvSpPr/>
          <p:nvPr>
            <p:custDataLst>
              <p:tags r:id="rId1"/>
            </p:custDataLst>
          </p:nvPr>
        </p:nvSpPr>
        <p:spPr>
          <a:xfrm>
            <a:off x="1636506" y="2896566"/>
            <a:ext cx="2671763" cy="1270000"/>
          </a:xfrm>
          <a:prstGeom prst="rect">
            <a:avLst/>
          </a:prstGeom>
          <a:solidFill>
            <a:srgbClr val="FFFFFF">
              <a:lumMod val="95000"/>
            </a:srgbClr>
          </a:solidFill>
          <a:ln w="25400"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FFFFFF"/>
              </a:solidFill>
              <a:effectLst/>
              <a:uLnTx/>
              <a:uFillTx/>
              <a:latin typeface="Calibri"/>
              <a:ea typeface="+mn-ea"/>
              <a:cs typeface="+mn-cs"/>
            </a:endParaRPr>
          </a:p>
        </p:txBody>
      </p:sp>
      <p:sp>
        <p:nvSpPr>
          <p:cNvPr id="20" name="PA_库_矩形 28"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6006DA7C-DF08-4295-9DD6-7C70C1BBD68C}"/>
              </a:ext>
            </a:extLst>
          </p:cNvPr>
          <p:cNvSpPr>
            <a:spLocks noChangeArrowheads="1"/>
          </p:cNvSpPr>
          <p:nvPr>
            <p:custDataLst>
              <p:tags r:id="rId2"/>
            </p:custDataLst>
          </p:nvPr>
        </p:nvSpPr>
        <p:spPr bwMode="auto">
          <a:xfrm>
            <a:off x="1995281" y="3101354"/>
            <a:ext cx="1724025"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700">
                <a:solidFill>
                  <a:srgbClr val="999999"/>
                </a:solidFill>
                <a:latin typeface="Ruach LET" pitchFamily="2" charset="0"/>
              </a:rPr>
              <a:t>LOREM IPSUM</a:t>
            </a:r>
          </a:p>
        </p:txBody>
      </p:sp>
      <p:sp>
        <p:nvSpPr>
          <p:cNvPr id="21" name="PA_库_矩形 29"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AEBFD384-B702-4495-88B0-0673ADF02956}"/>
              </a:ext>
            </a:extLst>
          </p:cNvPr>
          <p:cNvSpPr>
            <a:spLocks noChangeArrowheads="1"/>
          </p:cNvSpPr>
          <p:nvPr>
            <p:custDataLst>
              <p:tags r:id="rId3"/>
            </p:custDataLst>
          </p:nvPr>
        </p:nvSpPr>
        <p:spPr bwMode="auto">
          <a:xfrm>
            <a:off x="1995281" y="3402979"/>
            <a:ext cx="2081213"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en-US" altLang="zh-CN" sz="900">
                <a:solidFill>
                  <a:srgbClr val="000000"/>
                </a:solidFill>
                <a:latin typeface="Ruach LET" pitchFamily="2" charset="0"/>
              </a:rPr>
              <a:t>Lorem ipsum dolor sit amet, consectetuer adipiscing elit, sed diam nonummy nibh euismod</a:t>
            </a:r>
          </a:p>
        </p:txBody>
      </p:sp>
      <p:sp>
        <p:nvSpPr>
          <p:cNvPr id="22" name="PA_库_矩形 14"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B94DFAA7-E8FB-4277-BD8E-B27C3B0B2E53}"/>
              </a:ext>
            </a:extLst>
          </p:cNvPr>
          <p:cNvSpPr/>
          <p:nvPr>
            <p:custDataLst>
              <p:tags r:id="rId4"/>
            </p:custDataLst>
          </p:nvPr>
        </p:nvSpPr>
        <p:spPr>
          <a:xfrm>
            <a:off x="4495594" y="2896566"/>
            <a:ext cx="2671762" cy="1270000"/>
          </a:xfrm>
          <a:prstGeom prst="rect">
            <a:avLst/>
          </a:prstGeom>
          <a:solidFill>
            <a:srgbClr val="FFFFFF">
              <a:lumMod val="95000"/>
            </a:srgbClr>
          </a:solidFill>
          <a:ln w="25400"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FFFFFF"/>
              </a:solidFill>
              <a:effectLst/>
              <a:uLnTx/>
              <a:uFillTx/>
              <a:latin typeface="Calibri"/>
              <a:ea typeface="+mn-ea"/>
              <a:cs typeface="+mn-cs"/>
            </a:endParaRPr>
          </a:p>
        </p:txBody>
      </p:sp>
      <p:sp>
        <p:nvSpPr>
          <p:cNvPr id="23" name="PA_库_矩形 28"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7D9E9A4B-209B-4A2D-9BFA-71DD1ED7667F}"/>
              </a:ext>
            </a:extLst>
          </p:cNvPr>
          <p:cNvSpPr>
            <a:spLocks noChangeArrowheads="1"/>
          </p:cNvSpPr>
          <p:nvPr>
            <p:custDataLst>
              <p:tags r:id="rId5"/>
            </p:custDataLst>
          </p:nvPr>
        </p:nvSpPr>
        <p:spPr bwMode="auto">
          <a:xfrm>
            <a:off x="4854369" y="3101354"/>
            <a:ext cx="1724025"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700">
                <a:solidFill>
                  <a:srgbClr val="999999"/>
                </a:solidFill>
                <a:latin typeface="Ruach LET" pitchFamily="2" charset="0"/>
              </a:rPr>
              <a:t>LOREM IPSUM</a:t>
            </a:r>
          </a:p>
        </p:txBody>
      </p:sp>
      <p:sp>
        <p:nvSpPr>
          <p:cNvPr id="24" name="PA_库_矩形 29"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BDE6D301-9A13-442F-AD33-2B2492094CAA}"/>
              </a:ext>
            </a:extLst>
          </p:cNvPr>
          <p:cNvSpPr>
            <a:spLocks noChangeArrowheads="1"/>
          </p:cNvSpPr>
          <p:nvPr>
            <p:custDataLst>
              <p:tags r:id="rId6"/>
            </p:custDataLst>
          </p:nvPr>
        </p:nvSpPr>
        <p:spPr bwMode="auto">
          <a:xfrm>
            <a:off x="4854369" y="3402979"/>
            <a:ext cx="2081212"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en-US" altLang="zh-CN" sz="900">
                <a:solidFill>
                  <a:srgbClr val="000000"/>
                </a:solidFill>
                <a:latin typeface="Ruach LET" pitchFamily="2" charset="0"/>
              </a:rPr>
              <a:t>Lorem ipsum dolor sit amet, consectetuer adipiscing elit, sed diam nonummy nibh euismod</a:t>
            </a:r>
          </a:p>
        </p:txBody>
      </p:sp>
      <p:sp>
        <p:nvSpPr>
          <p:cNvPr id="25" name="PA_库_矩形 17"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9338A74D-D55A-438A-ADD2-53B3E3B9AD2B}"/>
              </a:ext>
            </a:extLst>
          </p:cNvPr>
          <p:cNvSpPr/>
          <p:nvPr>
            <p:custDataLst>
              <p:tags r:id="rId7"/>
            </p:custDataLst>
          </p:nvPr>
        </p:nvSpPr>
        <p:spPr>
          <a:xfrm>
            <a:off x="1636506" y="4312616"/>
            <a:ext cx="2671763" cy="1270000"/>
          </a:xfrm>
          <a:prstGeom prst="rect">
            <a:avLst/>
          </a:prstGeom>
          <a:solidFill>
            <a:srgbClr val="FFFFFF">
              <a:lumMod val="95000"/>
            </a:srgbClr>
          </a:solidFill>
          <a:ln w="25400"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FFFFFF"/>
              </a:solidFill>
              <a:effectLst/>
              <a:uLnTx/>
              <a:uFillTx/>
              <a:latin typeface="Calibri"/>
              <a:ea typeface="+mn-ea"/>
              <a:cs typeface="+mn-cs"/>
            </a:endParaRPr>
          </a:p>
        </p:txBody>
      </p:sp>
      <p:sp>
        <p:nvSpPr>
          <p:cNvPr id="26" name="PA_库_矩形 28"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EECBE3B7-DB7D-4D3F-BF22-9DA8FA89FAD2}"/>
              </a:ext>
            </a:extLst>
          </p:cNvPr>
          <p:cNvSpPr>
            <a:spLocks noChangeArrowheads="1"/>
          </p:cNvSpPr>
          <p:nvPr>
            <p:custDataLst>
              <p:tags r:id="rId8"/>
            </p:custDataLst>
          </p:nvPr>
        </p:nvSpPr>
        <p:spPr bwMode="auto">
          <a:xfrm>
            <a:off x="1995281" y="4517404"/>
            <a:ext cx="1724025"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700">
                <a:solidFill>
                  <a:srgbClr val="999999"/>
                </a:solidFill>
                <a:latin typeface="Ruach LET" pitchFamily="2" charset="0"/>
              </a:rPr>
              <a:t>LOREM IPSUM</a:t>
            </a:r>
          </a:p>
        </p:txBody>
      </p:sp>
      <p:sp>
        <p:nvSpPr>
          <p:cNvPr id="27" name="PA_库_矩形 29"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273F2634-6529-41D1-9084-A92F0371999B}"/>
              </a:ext>
            </a:extLst>
          </p:cNvPr>
          <p:cNvSpPr>
            <a:spLocks noChangeArrowheads="1"/>
          </p:cNvSpPr>
          <p:nvPr>
            <p:custDataLst>
              <p:tags r:id="rId9"/>
            </p:custDataLst>
          </p:nvPr>
        </p:nvSpPr>
        <p:spPr bwMode="auto">
          <a:xfrm>
            <a:off x="1995281" y="4819029"/>
            <a:ext cx="2081213"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en-US" altLang="zh-CN" sz="900">
                <a:solidFill>
                  <a:srgbClr val="000000"/>
                </a:solidFill>
                <a:latin typeface="Ruach LET" pitchFamily="2" charset="0"/>
              </a:rPr>
              <a:t>Lorem ipsum dolor sit amet, consectetuer adipiscing elit, sed diam nonummy nibh euismod</a:t>
            </a:r>
          </a:p>
        </p:txBody>
      </p:sp>
      <p:sp>
        <p:nvSpPr>
          <p:cNvPr id="28" name="PA_库_矩形 20"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11D7D176-7ADF-4F0C-AA55-F51E301DA4F5}"/>
              </a:ext>
            </a:extLst>
          </p:cNvPr>
          <p:cNvSpPr/>
          <p:nvPr>
            <p:custDataLst>
              <p:tags r:id="rId10"/>
            </p:custDataLst>
          </p:nvPr>
        </p:nvSpPr>
        <p:spPr>
          <a:xfrm>
            <a:off x="4495594" y="4312616"/>
            <a:ext cx="2671762" cy="1270000"/>
          </a:xfrm>
          <a:prstGeom prst="rect">
            <a:avLst/>
          </a:prstGeom>
          <a:solidFill>
            <a:srgbClr val="FFFFFF">
              <a:lumMod val="95000"/>
            </a:srgbClr>
          </a:solidFill>
          <a:ln w="25400"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FFFFFF"/>
              </a:solidFill>
              <a:effectLst/>
              <a:uLnTx/>
              <a:uFillTx/>
              <a:latin typeface="Calibri"/>
              <a:ea typeface="+mn-ea"/>
              <a:cs typeface="+mn-cs"/>
            </a:endParaRPr>
          </a:p>
        </p:txBody>
      </p:sp>
      <p:sp>
        <p:nvSpPr>
          <p:cNvPr id="29" name="PA_库_矩形 28"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51EF0E5F-34DF-45D8-B092-2AE271F83BD0}"/>
              </a:ext>
            </a:extLst>
          </p:cNvPr>
          <p:cNvSpPr>
            <a:spLocks noChangeArrowheads="1"/>
          </p:cNvSpPr>
          <p:nvPr>
            <p:custDataLst>
              <p:tags r:id="rId11"/>
            </p:custDataLst>
          </p:nvPr>
        </p:nvSpPr>
        <p:spPr bwMode="auto">
          <a:xfrm>
            <a:off x="4854369" y="4517404"/>
            <a:ext cx="1724025"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700">
                <a:solidFill>
                  <a:srgbClr val="999999"/>
                </a:solidFill>
                <a:latin typeface="Ruach LET" pitchFamily="2" charset="0"/>
              </a:rPr>
              <a:t>LOREM IPSUM</a:t>
            </a:r>
          </a:p>
        </p:txBody>
      </p:sp>
      <p:sp>
        <p:nvSpPr>
          <p:cNvPr id="30" name="PA_库_矩形 29"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C1995808-812E-42D3-9B01-9F81E7696E52}"/>
              </a:ext>
            </a:extLst>
          </p:cNvPr>
          <p:cNvSpPr>
            <a:spLocks noChangeArrowheads="1"/>
          </p:cNvSpPr>
          <p:nvPr>
            <p:custDataLst>
              <p:tags r:id="rId12"/>
            </p:custDataLst>
          </p:nvPr>
        </p:nvSpPr>
        <p:spPr bwMode="auto">
          <a:xfrm>
            <a:off x="4854369" y="4819029"/>
            <a:ext cx="2081212"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en-US" altLang="zh-CN" sz="900">
                <a:solidFill>
                  <a:srgbClr val="000000"/>
                </a:solidFill>
                <a:latin typeface="Ruach LET" pitchFamily="2" charset="0"/>
              </a:rPr>
              <a:t>Lorem ipsum dolor sit amet, consectetuer adipiscing elit, sed diam nonummy nibh euismod</a:t>
            </a:r>
          </a:p>
        </p:txBody>
      </p:sp>
      <p:sp>
        <p:nvSpPr>
          <p:cNvPr id="32" name="Rectangle 2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AB88F23A-BF62-4E8D-9940-57F151C6E0E9}"/>
              </a:ext>
            </a:extLst>
          </p:cNvPr>
          <p:cNvSpPr>
            <a:spLocks noChangeArrowheads="1"/>
          </p:cNvSpPr>
          <p:nvPr/>
        </p:nvSpPr>
        <p:spPr bwMode="auto">
          <a:xfrm>
            <a:off x="1606344" y="2182191"/>
            <a:ext cx="4332287"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en-US" altLang="zh-CN" sz="1000" dirty="0">
                <a:solidFill>
                  <a:srgbClr val="000000"/>
                </a:solidFill>
                <a:latin typeface="Ruach LET" pitchFamily="2" charset="0"/>
              </a:rPr>
              <a:t>Lorem ipsum dolor sit </a:t>
            </a:r>
            <a:r>
              <a:rPr lang="en-US" altLang="zh-CN" sz="1000" dirty="0" err="1">
                <a:solidFill>
                  <a:srgbClr val="000000"/>
                </a:solidFill>
                <a:latin typeface="Ruach LET" pitchFamily="2" charset="0"/>
              </a:rPr>
              <a:t>amet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consectetur</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adipiscing</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elit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Etiam</a:t>
            </a:r>
            <a:r>
              <a:rPr lang="en-US" altLang="zh-CN" sz="1000" dirty="0">
                <a:solidFill>
                  <a:srgbClr val="000000"/>
                </a:solidFill>
                <a:latin typeface="Ruach LET" pitchFamily="2" charset="0"/>
              </a:rPr>
              <a:t> et convallis </a:t>
            </a:r>
            <a:r>
              <a:rPr lang="en-US" altLang="zh-CN" sz="1000" dirty="0" err="1">
                <a:solidFill>
                  <a:srgbClr val="000000"/>
                </a:solidFill>
                <a:latin typeface="Ruach LET" pitchFamily="2" charset="0"/>
              </a:rPr>
              <a:t>orci</a:t>
            </a:r>
            <a:r>
              <a:rPr lang="en-US" altLang="zh-CN" sz="1000" dirty="0">
                <a:solidFill>
                  <a:srgbClr val="000000"/>
                </a:solidFill>
                <a:latin typeface="Ruach LET" pitchFamily="2" charset="0"/>
              </a:rPr>
              <a:t>. Sed </a:t>
            </a:r>
            <a:r>
              <a:rPr lang="en-US" altLang="zh-CN" sz="1000" dirty="0" err="1">
                <a:solidFill>
                  <a:srgbClr val="000000"/>
                </a:solidFill>
                <a:latin typeface="Ruach LET" pitchFamily="2" charset="0"/>
              </a:rPr>
              <a:t>sed</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velit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nec</a:t>
            </a:r>
            <a:r>
              <a:rPr lang="en-US" altLang="zh-CN" sz="1000" dirty="0">
                <a:solidFill>
                  <a:srgbClr val="000000"/>
                </a:solidFill>
                <a:latin typeface="Ruach LET" pitchFamily="2" charset="0"/>
              </a:rPr>
              <a:t> mi </a:t>
            </a:r>
            <a:r>
              <a:rPr lang="en-US" altLang="zh-CN" sz="1000" dirty="0" err="1">
                <a:solidFill>
                  <a:srgbClr val="000000"/>
                </a:solidFill>
                <a:latin typeface="Ruach LET" pitchFamily="2" charset="0"/>
              </a:rPr>
              <a:t>pellentesqueposuere</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Donec</a:t>
            </a:r>
            <a:r>
              <a:rPr lang="en-US" altLang="zh-CN" sz="1000" dirty="0">
                <a:solidFill>
                  <a:srgbClr val="000000"/>
                </a:solidFill>
                <a:latin typeface="Ruach LET" pitchFamily="2" charset="0"/>
              </a:rPr>
              <a:t> id fermentum </a:t>
            </a:r>
            <a:r>
              <a:rPr lang="en-US" altLang="zh-CN" sz="1000" dirty="0" err="1">
                <a:solidFill>
                  <a:srgbClr val="000000"/>
                </a:solidFill>
                <a:latin typeface="Ruach LET" pitchFamily="2" charset="0"/>
              </a:rPr>
              <a:t>nisl</a:t>
            </a:r>
            <a:r>
              <a:rPr lang="en-US" altLang="zh-CN" sz="1000" dirty="0">
                <a:solidFill>
                  <a:srgbClr val="000000"/>
                </a:solidFill>
                <a:latin typeface="Ruach LET" pitchFamily="2" charset="0"/>
              </a:rPr>
              <a:t>. Nam dictum </a:t>
            </a:r>
            <a:r>
              <a:rPr lang="en-US" altLang="zh-CN" sz="1000" dirty="0" err="1">
                <a:solidFill>
                  <a:srgbClr val="000000"/>
                </a:solidFill>
                <a:latin typeface="Ruach LET" pitchFamily="2" charset="0"/>
              </a:rPr>
              <a:t>fringilla</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nunc</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eu</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porttitor</a:t>
            </a:r>
            <a:endParaRPr lang="en-US" altLang="zh-CN" sz="1000" dirty="0">
              <a:solidFill>
                <a:srgbClr val="000000"/>
              </a:solidFill>
              <a:latin typeface="Ruach LET" pitchFamily="2" charset="0"/>
            </a:endParaRPr>
          </a:p>
        </p:txBody>
      </p:sp>
      <p:pic>
        <p:nvPicPr>
          <p:cNvPr id="33" name="图片占位符 8">
            <a:extLst>
              <a:ext uri="{FF2B5EF4-FFF2-40B4-BE49-F238E27FC236}">
                <a16:creationId xmlns="" xmlns:a16="http://schemas.microsoft.com/office/drawing/2014/main" id="{AEC3C745-8A82-4042-B7FE-0ED2CC86ED34}"/>
              </a:ext>
            </a:extLst>
          </p:cNvPr>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a:off x="7594785" y="1130107"/>
            <a:ext cx="3121244" cy="4648052"/>
          </a:xfrm>
          <a:custGeom>
            <a:avLst/>
            <a:gdLst>
              <a:gd name="connsiteX0" fmla="*/ 8394609 w 9194439"/>
              <a:gd name="connsiteY0" fmla="*/ 0 h 13746162"/>
              <a:gd name="connsiteX1" fmla="*/ 9194439 w 9194439"/>
              <a:gd name="connsiteY1" fmla="*/ 0 h 13746162"/>
              <a:gd name="connsiteX2" fmla="*/ 4611693 w 9194439"/>
              <a:gd name="connsiteY2" fmla="*/ 4584600 h 13746162"/>
              <a:gd name="connsiteX3" fmla="*/ 9185501 w 9194439"/>
              <a:gd name="connsiteY3" fmla="*/ 9159653 h 13746162"/>
              <a:gd name="connsiteX4" fmla="*/ 9194439 w 9194439"/>
              <a:gd name="connsiteY4" fmla="*/ 9159653 h 13746162"/>
              <a:gd name="connsiteX5" fmla="*/ 9189759 w 9194439"/>
              <a:gd name="connsiteY5" fmla="*/ 9164108 h 13746162"/>
              <a:gd name="connsiteX6" fmla="*/ 9194439 w 9194439"/>
              <a:gd name="connsiteY6" fmla="*/ 9168563 h 13746162"/>
              <a:gd name="connsiteX7" fmla="*/ 9185501 w 9194439"/>
              <a:gd name="connsiteY7" fmla="*/ 9168563 h 13746162"/>
              <a:gd name="connsiteX8" fmla="*/ 4609565 w 9194439"/>
              <a:gd name="connsiteY8" fmla="*/ 13746162 h 13746162"/>
              <a:gd name="connsiteX9" fmla="*/ 3809307 w 9194439"/>
              <a:gd name="connsiteY9" fmla="*/ 13746162 h 13746162"/>
              <a:gd name="connsiteX10" fmla="*/ 8390351 w 9194439"/>
              <a:gd name="connsiteY10" fmla="*/ 9164108 h 13746162"/>
              <a:gd name="connsiteX11" fmla="*/ 3813991 w 9194439"/>
              <a:gd name="connsiteY11" fmla="*/ 4586509 h 13746162"/>
              <a:gd name="connsiteX12" fmla="*/ 3809307 w 9194439"/>
              <a:gd name="connsiteY12" fmla="*/ 4586509 h 13746162"/>
              <a:gd name="connsiteX13" fmla="*/ 3811435 w 9194439"/>
              <a:gd name="connsiteY13" fmla="*/ 4584600 h 13746162"/>
              <a:gd name="connsiteX14" fmla="*/ 3809307 w 9194439"/>
              <a:gd name="connsiteY14" fmla="*/ 4582055 h 13746162"/>
              <a:gd name="connsiteX15" fmla="*/ 3813991 w 9194439"/>
              <a:gd name="connsiteY15" fmla="*/ 4582055 h 13746162"/>
              <a:gd name="connsiteX16" fmla="*/ 7439409 w 9194439"/>
              <a:gd name="connsiteY16" fmla="*/ 0 h 13746162"/>
              <a:gd name="connsiteX17" fmla="*/ 8238815 w 9194439"/>
              <a:gd name="connsiteY17" fmla="*/ 0 h 13746162"/>
              <a:gd name="connsiteX18" fmla="*/ 3657769 w 9194439"/>
              <a:gd name="connsiteY18" fmla="*/ 4582055 h 13746162"/>
              <a:gd name="connsiteX19" fmla="*/ 8234131 w 9194439"/>
              <a:gd name="connsiteY19" fmla="*/ 9159653 h 13746162"/>
              <a:gd name="connsiteX20" fmla="*/ 8238815 w 9194439"/>
              <a:gd name="connsiteY20" fmla="*/ 9159653 h 13746162"/>
              <a:gd name="connsiteX21" fmla="*/ 8236687 w 9194439"/>
              <a:gd name="connsiteY21" fmla="*/ 9162199 h 13746162"/>
              <a:gd name="connsiteX22" fmla="*/ 8243071 w 9194439"/>
              <a:gd name="connsiteY22" fmla="*/ 9168563 h 13746162"/>
              <a:gd name="connsiteX23" fmla="*/ 8229875 w 9194439"/>
              <a:gd name="connsiteY23" fmla="*/ 9168563 h 13746162"/>
              <a:gd name="connsiteX24" fmla="*/ 3653513 w 9194439"/>
              <a:gd name="connsiteY24" fmla="*/ 13746162 h 13746162"/>
              <a:gd name="connsiteX25" fmla="*/ 2854533 w 9194439"/>
              <a:gd name="connsiteY25" fmla="*/ 13746162 h 13746162"/>
              <a:gd name="connsiteX26" fmla="*/ 7436855 w 9194439"/>
              <a:gd name="connsiteY26" fmla="*/ 9162199 h 13746162"/>
              <a:gd name="connsiteX27" fmla="*/ 2863047 w 9194439"/>
              <a:gd name="connsiteY27" fmla="*/ 4586509 h 13746162"/>
              <a:gd name="connsiteX28" fmla="*/ 2854533 w 9194439"/>
              <a:gd name="connsiteY28" fmla="*/ 4586509 h 13746162"/>
              <a:gd name="connsiteX29" fmla="*/ 2858789 w 9194439"/>
              <a:gd name="connsiteY29" fmla="*/ 4582055 h 13746162"/>
              <a:gd name="connsiteX30" fmla="*/ 6488039 w 9194439"/>
              <a:gd name="connsiteY30" fmla="*/ 0 h 13746162"/>
              <a:gd name="connsiteX31" fmla="*/ 7287445 w 9194439"/>
              <a:gd name="connsiteY31" fmla="*/ 0 h 13746162"/>
              <a:gd name="connsiteX32" fmla="*/ 2706401 w 9194439"/>
              <a:gd name="connsiteY32" fmla="*/ 4582055 h 13746162"/>
              <a:gd name="connsiteX33" fmla="*/ 7282337 w 9194439"/>
              <a:gd name="connsiteY33" fmla="*/ 9159653 h 13746162"/>
              <a:gd name="connsiteX34" fmla="*/ 7287445 w 9194439"/>
              <a:gd name="connsiteY34" fmla="*/ 9159653 h 13746162"/>
              <a:gd name="connsiteX35" fmla="*/ 7284891 w 9194439"/>
              <a:gd name="connsiteY35" fmla="*/ 9162199 h 13746162"/>
              <a:gd name="connsiteX36" fmla="*/ 7291275 w 9194439"/>
              <a:gd name="connsiteY36" fmla="*/ 9168563 h 13746162"/>
              <a:gd name="connsiteX37" fmla="*/ 7278081 w 9194439"/>
              <a:gd name="connsiteY37" fmla="*/ 9168563 h 13746162"/>
              <a:gd name="connsiteX38" fmla="*/ 2702143 w 9194439"/>
              <a:gd name="connsiteY38" fmla="*/ 13746162 h 13746162"/>
              <a:gd name="connsiteX39" fmla="*/ 1902739 w 9194439"/>
              <a:gd name="connsiteY39" fmla="*/ 13746162 h 13746162"/>
              <a:gd name="connsiteX40" fmla="*/ 6485485 w 9194439"/>
              <a:gd name="connsiteY40" fmla="*/ 9162199 h 13746162"/>
              <a:gd name="connsiteX41" fmla="*/ 1911251 w 9194439"/>
              <a:gd name="connsiteY41" fmla="*/ 4586509 h 13746162"/>
              <a:gd name="connsiteX42" fmla="*/ 1902739 w 9194439"/>
              <a:gd name="connsiteY42" fmla="*/ 4586509 h 13746162"/>
              <a:gd name="connsiteX43" fmla="*/ 1906995 w 9194439"/>
              <a:gd name="connsiteY43" fmla="*/ 4582055 h 13746162"/>
              <a:gd name="connsiteX44" fmla="*/ 5536671 w 9194439"/>
              <a:gd name="connsiteY44" fmla="*/ 0 h 13746162"/>
              <a:gd name="connsiteX45" fmla="*/ 6336075 w 9194439"/>
              <a:gd name="connsiteY45" fmla="*/ 0 h 13746162"/>
              <a:gd name="connsiteX46" fmla="*/ 1755031 w 9194439"/>
              <a:gd name="connsiteY46" fmla="*/ 4582055 h 13746162"/>
              <a:gd name="connsiteX47" fmla="*/ 6330967 w 9194439"/>
              <a:gd name="connsiteY47" fmla="*/ 9159653 h 13746162"/>
              <a:gd name="connsiteX48" fmla="*/ 6336075 w 9194439"/>
              <a:gd name="connsiteY48" fmla="*/ 9159653 h 13746162"/>
              <a:gd name="connsiteX49" fmla="*/ 6333523 w 9194439"/>
              <a:gd name="connsiteY49" fmla="*/ 9162199 h 13746162"/>
              <a:gd name="connsiteX50" fmla="*/ 6339907 w 9194439"/>
              <a:gd name="connsiteY50" fmla="*/ 9168563 h 13746162"/>
              <a:gd name="connsiteX51" fmla="*/ 6326711 w 9194439"/>
              <a:gd name="connsiteY51" fmla="*/ 9168563 h 13746162"/>
              <a:gd name="connsiteX52" fmla="*/ 1751201 w 9194439"/>
              <a:gd name="connsiteY52" fmla="*/ 13746162 h 13746162"/>
              <a:gd name="connsiteX53" fmla="*/ 951369 w 9194439"/>
              <a:gd name="connsiteY53" fmla="*/ 13746162 h 13746162"/>
              <a:gd name="connsiteX54" fmla="*/ 5534117 w 9194439"/>
              <a:gd name="connsiteY54" fmla="*/ 9162199 h 13746162"/>
              <a:gd name="connsiteX55" fmla="*/ 959883 w 9194439"/>
              <a:gd name="connsiteY55" fmla="*/ 4586509 h 13746162"/>
              <a:gd name="connsiteX56" fmla="*/ 951369 w 9194439"/>
              <a:gd name="connsiteY56" fmla="*/ 4586509 h 13746162"/>
              <a:gd name="connsiteX57" fmla="*/ 955626 w 9194439"/>
              <a:gd name="connsiteY57" fmla="*/ 4582055 h 13746162"/>
              <a:gd name="connsiteX58" fmla="*/ 956051 w 9194439"/>
              <a:gd name="connsiteY58" fmla="*/ 4582055 h 13746162"/>
              <a:gd name="connsiteX59" fmla="*/ 4584875 w 9194439"/>
              <a:gd name="connsiteY59" fmla="*/ 0 h 13746162"/>
              <a:gd name="connsiteX60" fmla="*/ 5384707 w 9194439"/>
              <a:gd name="connsiteY60" fmla="*/ 0 h 13746162"/>
              <a:gd name="connsiteX61" fmla="*/ 801108 w 9194439"/>
              <a:gd name="connsiteY61" fmla="*/ 4584600 h 13746162"/>
              <a:gd name="connsiteX62" fmla="*/ 5375767 w 9194439"/>
              <a:gd name="connsiteY62" fmla="*/ 9159653 h 13746162"/>
              <a:gd name="connsiteX63" fmla="*/ 5384707 w 9194439"/>
              <a:gd name="connsiteY63" fmla="*/ 9159653 h 13746162"/>
              <a:gd name="connsiteX64" fmla="*/ 5380025 w 9194439"/>
              <a:gd name="connsiteY64" fmla="*/ 9164108 h 13746162"/>
              <a:gd name="connsiteX65" fmla="*/ 5384707 w 9194439"/>
              <a:gd name="connsiteY65" fmla="*/ 9168563 h 13746162"/>
              <a:gd name="connsiteX66" fmla="*/ 5375767 w 9194439"/>
              <a:gd name="connsiteY66" fmla="*/ 9168563 h 13746162"/>
              <a:gd name="connsiteX67" fmla="*/ 799405 w 9194439"/>
              <a:gd name="connsiteY67" fmla="*/ 13746162 h 13746162"/>
              <a:gd name="connsiteX68" fmla="*/ 0 w 9194439"/>
              <a:gd name="connsiteY68" fmla="*/ 13746162 h 13746162"/>
              <a:gd name="connsiteX69" fmla="*/ 4580619 w 9194439"/>
              <a:gd name="connsiteY69" fmla="*/ 9164108 h 13746162"/>
              <a:gd name="connsiteX70" fmla="*/ 4682 w 9194439"/>
              <a:gd name="connsiteY70" fmla="*/ 4586509 h 13746162"/>
              <a:gd name="connsiteX71" fmla="*/ 0 w 9194439"/>
              <a:gd name="connsiteY71" fmla="*/ 4586509 h 13746162"/>
              <a:gd name="connsiteX72" fmla="*/ 2128 w 9194439"/>
              <a:gd name="connsiteY72" fmla="*/ 4584600 h 13746162"/>
              <a:gd name="connsiteX73" fmla="*/ 0 w 9194439"/>
              <a:gd name="connsiteY73" fmla="*/ 4582055 h 13746162"/>
              <a:gd name="connsiteX74" fmla="*/ 4682 w 9194439"/>
              <a:gd name="connsiteY74" fmla="*/ 4582055 h 137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9194439" h="13746162">
                <a:moveTo>
                  <a:pt x="8394609" y="0"/>
                </a:moveTo>
                <a:lnTo>
                  <a:pt x="9194439" y="0"/>
                </a:lnTo>
                <a:lnTo>
                  <a:pt x="4611693" y="4584600"/>
                </a:lnTo>
                <a:lnTo>
                  <a:pt x="9185501" y="9159653"/>
                </a:lnTo>
                <a:lnTo>
                  <a:pt x="9194439" y="9159653"/>
                </a:lnTo>
                <a:lnTo>
                  <a:pt x="9189759" y="9164108"/>
                </a:lnTo>
                <a:lnTo>
                  <a:pt x="9194439" y="9168563"/>
                </a:lnTo>
                <a:lnTo>
                  <a:pt x="9185501" y="9168563"/>
                </a:lnTo>
                <a:lnTo>
                  <a:pt x="4609565" y="13746162"/>
                </a:lnTo>
                <a:lnTo>
                  <a:pt x="3809307" y="13746162"/>
                </a:lnTo>
                <a:lnTo>
                  <a:pt x="8390351" y="9164108"/>
                </a:lnTo>
                <a:lnTo>
                  <a:pt x="3813991" y="4586509"/>
                </a:lnTo>
                <a:lnTo>
                  <a:pt x="3809307" y="4586509"/>
                </a:lnTo>
                <a:lnTo>
                  <a:pt x="3811435" y="4584600"/>
                </a:lnTo>
                <a:lnTo>
                  <a:pt x="3809307" y="4582055"/>
                </a:lnTo>
                <a:lnTo>
                  <a:pt x="3813991" y="4582055"/>
                </a:lnTo>
                <a:close/>
                <a:moveTo>
                  <a:pt x="7439409" y="0"/>
                </a:moveTo>
                <a:lnTo>
                  <a:pt x="8238815" y="0"/>
                </a:lnTo>
                <a:lnTo>
                  <a:pt x="3657769" y="4582055"/>
                </a:lnTo>
                <a:lnTo>
                  <a:pt x="8234131" y="9159653"/>
                </a:lnTo>
                <a:lnTo>
                  <a:pt x="8238815" y="9159653"/>
                </a:lnTo>
                <a:lnTo>
                  <a:pt x="8236687" y="9162199"/>
                </a:lnTo>
                <a:lnTo>
                  <a:pt x="8243071" y="9168563"/>
                </a:lnTo>
                <a:lnTo>
                  <a:pt x="8229875" y="9168563"/>
                </a:lnTo>
                <a:lnTo>
                  <a:pt x="3653513" y="13746162"/>
                </a:lnTo>
                <a:lnTo>
                  <a:pt x="2854533" y="13746162"/>
                </a:lnTo>
                <a:lnTo>
                  <a:pt x="7436855" y="9162199"/>
                </a:lnTo>
                <a:lnTo>
                  <a:pt x="2863047" y="4586509"/>
                </a:lnTo>
                <a:lnTo>
                  <a:pt x="2854533" y="4586509"/>
                </a:lnTo>
                <a:lnTo>
                  <a:pt x="2858789" y="4582055"/>
                </a:lnTo>
                <a:close/>
                <a:moveTo>
                  <a:pt x="6488039" y="0"/>
                </a:moveTo>
                <a:lnTo>
                  <a:pt x="7287445" y="0"/>
                </a:lnTo>
                <a:lnTo>
                  <a:pt x="2706401" y="4582055"/>
                </a:lnTo>
                <a:lnTo>
                  <a:pt x="7282337" y="9159653"/>
                </a:lnTo>
                <a:lnTo>
                  <a:pt x="7287445" y="9159653"/>
                </a:lnTo>
                <a:lnTo>
                  <a:pt x="7284891" y="9162199"/>
                </a:lnTo>
                <a:lnTo>
                  <a:pt x="7291275" y="9168563"/>
                </a:lnTo>
                <a:lnTo>
                  <a:pt x="7278081" y="9168563"/>
                </a:lnTo>
                <a:lnTo>
                  <a:pt x="2702143" y="13746162"/>
                </a:lnTo>
                <a:lnTo>
                  <a:pt x="1902739" y="13746162"/>
                </a:lnTo>
                <a:lnTo>
                  <a:pt x="6485485" y="9162199"/>
                </a:lnTo>
                <a:lnTo>
                  <a:pt x="1911251" y="4586509"/>
                </a:lnTo>
                <a:lnTo>
                  <a:pt x="1902739" y="4586509"/>
                </a:lnTo>
                <a:lnTo>
                  <a:pt x="1906995" y="4582055"/>
                </a:lnTo>
                <a:close/>
                <a:moveTo>
                  <a:pt x="5536671" y="0"/>
                </a:moveTo>
                <a:lnTo>
                  <a:pt x="6336075" y="0"/>
                </a:lnTo>
                <a:lnTo>
                  <a:pt x="1755031" y="4582055"/>
                </a:lnTo>
                <a:lnTo>
                  <a:pt x="6330967" y="9159653"/>
                </a:lnTo>
                <a:lnTo>
                  <a:pt x="6336075" y="9159653"/>
                </a:lnTo>
                <a:lnTo>
                  <a:pt x="6333523" y="9162199"/>
                </a:lnTo>
                <a:lnTo>
                  <a:pt x="6339907" y="9168563"/>
                </a:lnTo>
                <a:lnTo>
                  <a:pt x="6326711" y="9168563"/>
                </a:lnTo>
                <a:lnTo>
                  <a:pt x="1751201" y="13746162"/>
                </a:lnTo>
                <a:lnTo>
                  <a:pt x="951369" y="13746162"/>
                </a:lnTo>
                <a:lnTo>
                  <a:pt x="5534117" y="9162199"/>
                </a:lnTo>
                <a:lnTo>
                  <a:pt x="959883" y="4586509"/>
                </a:lnTo>
                <a:lnTo>
                  <a:pt x="951369" y="4586509"/>
                </a:lnTo>
                <a:lnTo>
                  <a:pt x="955626" y="4582055"/>
                </a:lnTo>
                <a:lnTo>
                  <a:pt x="956051" y="4582055"/>
                </a:lnTo>
                <a:close/>
                <a:moveTo>
                  <a:pt x="4584875" y="0"/>
                </a:moveTo>
                <a:lnTo>
                  <a:pt x="5384707" y="0"/>
                </a:lnTo>
                <a:lnTo>
                  <a:pt x="801108" y="4584600"/>
                </a:lnTo>
                <a:lnTo>
                  <a:pt x="5375767" y="9159653"/>
                </a:lnTo>
                <a:lnTo>
                  <a:pt x="5384707" y="9159653"/>
                </a:lnTo>
                <a:lnTo>
                  <a:pt x="5380025" y="9164108"/>
                </a:lnTo>
                <a:lnTo>
                  <a:pt x="5384707" y="9168563"/>
                </a:lnTo>
                <a:lnTo>
                  <a:pt x="5375767" y="9168563"/>
                </a:lnTo>
                <a:lnTo>
                  <a:pt x="799405" y="13746162"/>
                </a:lnTo>
                <a:lnTo>
                  <a:pt x="0" y="13746162"/>
                </a:lnTo>
                <a:lnTo>
                  <a:pt x="4580619" y="9164108"/>
                </a:lnTo>
                <a:lnTo>
                  <a:pt x="4682" y="4586509"/>
                </a:lnTo>
                <a:lnTo>
                  <a:pt x="0" y="4586509"/>
                </a:lnTo>
                <a:lnTo>
                  <a:pt x="2128" y="4584600"/>
                </a:lnTo>
                <a:lnTo>
                  <a:pt x="0" y="4582055"/>
                </a:lnTo>
                <a:lnTo>
                  <a:pt x="4682" y="4582055"/>
                </a:lnTo>
                <a:close/>
              </a:path>
            </a:pathLst>
          </a:custGeom>
          <a:solidFill>
            <a:srgbClr val="A0C8BE"/>
          </a:solidFill>
        </p:spPr>
      </p:pic>
      <p:sp>
        <p:nvSpPr>
          <p:cNvPr id="17" name="PA_库_矩形 10"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8F2A950D-0C37-4C25-9588-C04959F50946}"/>
              </a:ext>
            </a:extLst>
          </p:cNvPr>
          <p:cNvSpPr>
            <a:spLocks noChangeArrowheads="1"/>
          </p:cNvSpPr>
          <p:nvPr>
            <p:custDataLst>
              <p:tags r:id="rId13"/>
            </p:custDataLst>
          </p:nvPr>
        </p:nvSpPr>
        <p:spPr bwMode="auto">
          <a:xfrm>
            <a:off x="1606344" y="1679249"/>
            <a:ext cx="172996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3000" dirty="0">
                <a:solidFill>
                  <a:srgbClr val="000000"/>
                </a:solidFill>
                <a:latin typeface="方正清刻本悦宋简体" panose="02000000000000000000" pitchFamily="2" charset="-122"/>
                <a:ea typeface="方正清刻本悦宋简体" panose="02000000000000000000" pitchFamily="2" charset="-122"/>
              </a:rPr>
              <a:t>产业结构</a:t>
            </a:r>
          </a:p>
        </p:txBody>
      </p:sp>
    </p:spTree>
    <p:extLst>
      <p:ext uri="{BB962C8B-B14F-4D97-AF65-F5344CB8AC3E}">
        <p14:creationId xmlns:p14="http://schemas.microsoft.com/office/powerpoint/2010/main" val="2368674882"/>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500" fill="hold"/>
                                        <p:tgtEl>
                                          <p:spTgt spid="17"/>
                                        </p:tgtEl>
                                        <p:attrNameLst>
                                          <p:attrName>ppt_x</p:attrName>
                                        </p:attrNameLst>
                                      </p:cBhvr>
                                      <p:tavLst>
                                        <p:tav tm="0">
                                          <p:val>
                                            <p:strVal val="1+#ppt_w/2"/>
                                          </p:val>
                                        </p:tav>
                                        <p:tav tm="100000">
                                          <p:val>
                                            <p:strVal val="#ppt_x"/>
                                          </p:val>
                                        </p:tav>
                                      </p:tavLst>
                                    </p:anim>
                                    <p:anim calcmode="lin" valueType="num">
                                      <p:cBhvr additive="base">
                                        <p:cTn id="8" dur="1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50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1500" fill="hold"/>
                                        <p:tgtEl>
                                          <p:spTgt spid="32"/>
                                        </p:tgtEl>
                                        <p:attrNameLst>
                                          <p:attrName>ppt_x</p:attrName>
                                        </p:attrNameLst>
                                      </p:cBhvr>
                                      <p:tavLst>
                                        <p:tav tm="0">
                                          <p:val>
                                            <p:strVal val="1+#ppt_w/2"/>
                                          </p:val>
                                        </p:tav>
                                        <p:tav tm="100000">
                                          <p:val>
                                            <p:strVal val="#ppt_x"/>
                                          </p:val>
                                        </p:tav>
                                      </p:tavLst>
                                    </p:anim>
                                    <p:anim calcmode="lin" valueType="num">
                                      <p:cBhvr additive="base">
                                        <p:cTn id="12" dur="1500" fill="hold"/>
                                        <p:tgtEl>
                                          <p:spTgt spid="32"/>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4" presetClass="entr" presetSubtype="1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randombar(horizontal)">
                                      <p:cBhvr>
                                        <p:cTn id="16" dur="500"/>
                                        <p:tgtEl>
                                          <p:spTgt spid="19"/>
                                        </p:tgtEl>
                                      </p:cBhvr>
                                    </p:animEffect>
                                  </p:childTnLst>
                                </p:cTn>
                              </p:par>
                              <p:par>
                                <p:cTn id="17" presetID="2" presetClass="entr" presetSubtype="4" decel="100000" fill="hold" grpId="0" nodeType="withEffect">
                                  <p:stCondLst>
                                    <p:cond delay="25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500" fill="hold"/>
                                        <p:tgtEl>
                                          <p:spTgt spid="20"/>
                                        </p:tgtEl>
                                        <p:attrNameLst>
                                          <p:attrName>ppt_x</p:attrName>
                                        </p:attrNameLst>
                                      </p:cBhvr>
                                      <p:tavLst>
                                        <p:tav tm="0">
                                          <p:val>
                                            <p:strVal val="#ppt_x"/>
                                          </p:val>
                                        </p:tav>
                                        <p:tav tm="100000">
                                          <p:val>
                                            <p:strVal val="#ppt_x"/>
                                          </p:val>
                                        </p:tav>
                                      </p:tavLst>
                                    </p:anim>
                                    <p:anim calcmode="lin" valueType="num">
                                      <p:cBhvr additive="base">
                                        <p:cTn id="20" dur="15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1500" fill="hold"/>
                                        <p:tgtEl>
                                          <p:spTgt spid="21"/>
                                        </p:tgtEl>
                                        <p:attrNameLst>
                                          <p:attrName>ppt_x</p:attrName>
                                        </p:attrNameLst>
                                      </p:cBhvr>
                                      <p:tavLst>
                                        <p:tav tm="0">
                                          <p:val>
                                            <p:strVal val="#ppt_x"/>
                                          </p:val>
                                        </p:tav>
                                        <p:tav tm="100000">
                                          <p:val>
                                            <p:strVal val="#ppt_x"/>
                                          </p:val>
                                        </p:tav>
                                      </p:tavLst>
                                    </p:anim>
                                    <p:anim calcmode="lin" valueType="num">
                                      <p:cBhvr additive="base">
                                        <p:cTn id="24" dur="1500" fill="hold"/>
                                        <p:tgtEl>
                                          <p:spTgt spid="21"/>
                                        </p:tgtEl>
                                        <p:attrNameLst>
                                          <p:attrName>ppt_y</p:attrName>
                                        </p:attrNameLst>
                                      </p:cBhvr>
                                      <p:tavLst>
                                        <p:tav tm="0">
                                          <p:val>
                                            <p:strVal val="1+#ppt_h/2"/>
                                          </p:val>
                                        </p:tav>
                                        <p:tav tm="100000">
                                          <p:val>
                                            <p:strVal val="#ppt_y"/>
                                          </p:val>
                                        </p:tav>
                                      </p:tavLst>
                                    </p:anim>
                                  </p:childTnLst>
                                </p:cTn>
                              </p:par>
                            </p:childTnLst>
                          </p:cTn>
                        </p:par>
                        <p:par>
                          <p:cTn id="25" fill="hold">
                            <p:stCondLst>
                              <p:cond delay="3750"/>
                            </p:stCondLst>
                            <p:childTnLst>
                              <p:par>
                                <p:cTn id="26" presetID="14" presetClass="entr" presetSubtype="1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randombar(horizontal)">
                                      <p:cBhvr>
                                        <p:cTn id="28" dur="500"/>
                                        <p:tgtEl>
                                          <p:spTgt spid="22"/>
                                        </p:tgtEl>
                                      </p:cBhvr>
                                    </p:animEffect>
                                  </p:childTnLst>
                                </p:cTn>
                              </p:par>
                              <p:par>
                                <p:cTn id="29" presetID="2" presetClass="entr" presetSubtype="4" decel="100000" fill="hold" grpId="0" nodeType="withEffect">
                                  <p:stCondLst>
                                    <p:cond delay="25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1500" fill="hold"/>
                                        <p:tgtEl>
                                          <p:spTgt spid="23"/>
                                        </p:tgtEl>
                                        <p:attrNameLst>
                                          <p:attrName>ppt_x</p:attrName>
                                        </p:attrNameLst>
                                      </p:cBhvr>
                                      <p:tavLst>
                                        <p:tav tm="0">
                                          <p:val>
                                            <p:strVal val="#ppt_x"/>
                                          </p:val>
                                        </p:tav>
                                        <p:tav tm="100000">
                                          <p:val>
                                            <p:strVal val="#ppt_x"/>
                                          </p:val>
                                        </p:tav>
                                      </p:tavLst>
                                    </p:anim>
                                    <p:anim calcmode="lin" valueType="num">
                                      <p:cBhvr additive="base">
                                        <p:cTn id="32" dur="1500" fill="hold"/>
                                        <p:tgtEl>
                                          <p:spTgt spid="23"/>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25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1500" fill="hold"/>
                                        <p:tgtEl>
                                          <p:spTgt spid="24"/>
                                        </p:tgtEl>
                                        <p:attrNameLst>
                                          <p:attrName>ppt_x</p:attrName>
                                        </p:attrNameLst>
                                      </p:cBhvr>
                                      <p:tavLst>
                                        <p:tav tm="0">
                                          <p:val>
                                            <p:strVal val="#ppt_x"/>
                                          </p:val>
                                        </p:tav>
                                        <p:tav tm="100000">
                                          <p:val>
                                            <p:strVal val="#ppt_x"/>
                                          </p:val>
                                        </p:tav>
                                      </p:tavLst>
                                    </p:anim>
                                    <p:anim calcmode="lin" valueType="num">
                                      <p:cBhvr additive="base">
                                        <p:cTn id="36" dur="1500" fill="hold"/>
                                        <p:tgtEl>
                                          <p:spTgt spid="24"/>
                                        </p:tgtEl>
                                        <p:attrNameLst>
                                          <p:attrName>ppt_y</p:attrName>
                                        </p:attrNameLst>
                                      </p:cBhvr>
                                      <p:tavLst>
                                        <p:tav tm="0">
                                          <p:val>
                                            <p:strVal val="1+#ppt_h/2"/>
                                          </p:val>
                                        </p:tav>
                                        <p:tav tm="100000">
                                          <p:val>
                                            <p:strVal val="#ppt_y"/>
                                          </p:val>
                                        </p:tav>
                                      </p:tavLst>
                                    </p:anim>
                                  </p:childTnLst>
                                </p:cTn>
                              </p:par>
                            </p:childTnLst>
                          </p:cTn>
                        </p:par>
                        <p:par>
                          <p:cTn id="37" fill="hold">
                            <p:stCondLst>
                              <p:cond delay="5500"/>
                            </p:stCondLst>
                            <p:childTnLst>
                              <p:par>
                                <p:cTn id="38" presetID="14" presetClass="entr" presetSubtype="1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randombar(horizontal)">
                                      <p:cBhvr>
                                        <p:cTn id="40" dur="500"/>
                                        <p:tgtEl>
                                          <p:spTgt spid="25"/>
                                        </p:tgtEl>
                                      </p:cBhvr>
                                    </p:animEffect>
                                  </p:childTnLst>
                                </p:cTn>
                              </p:par>
                              <p:par>
                                <p:cTn id="41" presetID="2" presetClass="entr" presetSubtype="4" decel="100000" fill="hold" grpId="0" nodeType="withEffect">
                                  <p:stCondLst>
                                    <p:cond delay="25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1500" fill="hold"/>
                                        <p:tgtEl>
                                          <p:spTgt spid="26"/>
                                        </p:tgtEl>
                                        <p:attrNameLst>
                                          <p:attrName>ppt_x</p:attrName>
                                        </p:attrNameLst>
                                      </p:cBhvr>
                                      <p:tavLst>
                                        <p:tav tm="0">
                                          <p:val>
                                            <p:strVal val="#ppt_x"/>
                                          </p:val>
                                        </p:tav>
                                        <p:tav tm="100000">
                                          <p:val>
                                            <p:strVal val="#ppt_x"/>
                                          </p:val>
                                        </p:tav>
                                      </p:tavLst>
                                    </p:anim>
                                    <p:anim calcmode="lin" valueType="num">
                                      <p:cBhvr additive="base">
                                        <p:cTn id="44" dur="1500" fill="hold"/>
                                        <p:tgtEl>
                                          <p:spTgt spid="26"/>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1500" fill="hold"/>
                                        <p:tgtEl>
                                          <p:spTgt spid="27"/>
                                        </p:tgtEl>
                                        <p:attrNameLst>
                                          <p:attrName>ppt_x</p:attrName>
                                        </p:attrNameLst>
                                      </p:cBhvr>
                                      <p:tavLst>
                                        <p:tav tm="0">
                                          <p:val>
                                            <p:strVal val="#ppt_x"/>
                                          </p:val>
                                        </p:tav>
                                        <p:tav tm="100000">
                                          <p:val>
                                            <p:strVal val="#ppt_x"/>
                                          </p:val>
                                        </p:tav>
                                      </p:tavLst>
                                    </p:anim>
                                    <p:anim calcmode="lin" valueType="num">
                                      <p:cBhvr additive="base">
                                        <p:cTn id="48" dur="1500" fill="hold"/>
                                        <p:tgtEl>
                                          <p:spTgt spid="27"/>
                                        </p:tgtEl>
                                        <p:attrNameLst>
                                          <p:attrName>ppt_y</p:attrName>
                                        </p:attrNameLst>
                                      </p:cBhvr>
                                      <p:tavLst>
                                        <p:tav tm="0">
                                          <p:val>
                                            <p:strVal val="1+#ppt_h/2"/>
                                          </p:val>
                                        </p:tav>
                                        <p:tav tm="100000">
                                          <p:val>
                                            <p:strVal val="#ppt_y"/>
                                          </p:val>
                                        </p:tav>
                                      </p:tavLst>
                                    </p:anim>
                                  </p:childTnLst>
                                </p:cTn>
                              </p:par>
                              <p:par>
                                <p:cTn id="49" presetID="10" presetClass="entr" presetSubtype="0" fill="hold" nodeType="withEffect">
                                  <p:stCondLst>
                                    <p:cond delay="50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childTnLst>
                                </p:cTn>
                              </p:par>
                            </p:childTnLst>
                          </p:cTn>
                        </p:par>
                        <p:par>
                          <p:cTn id="52" fill="hold">
                            <p:stCondLst>
                              <p:cond delay="7250"/>
                            </p:stCondLst>
                            <p:childTnLst>
                              <p:par>
                                <p:cTn id="53" presetID="14" presetClass="entr" presetSubtype="1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randombar(horizontal)">
                                      <p:cBhvr>
                                        <p:cTn id="55" dur="500"/>
                                        <p:tgtEl>
                                          <p:spTgt spid="28"/>
                                        </p:tgtEl>
                                      </p:cBhvr>
                                    </p:animEffect>
                                  </p:childTnLst>
                                </p:cTn>
                              </p:par>
                              <p:par>
                                <p:cTn id="56" presetID="2" presetClass="entr" presetSubtype="4" decel="100000" fill="hold" grpId="0" nodeType="withEffect">
                                  <p:stCondLst>
                                    <p:cond delay="250"/>
                                  </p:stCondLst>
                                  <p:childTnLst>
                                    <p:set>
                                      <p:cBhvr>
                                        <p:cTn id="57" dur="1" fill="hold">
                                          <p:stCondLst>
                                            <p:cond delay="0"/>
                                          </p:stCondLst>
                                        </p:cTn>
                                        <p:tgtEl>
                                          <p:spTgt spid="29"/>
                                        </p:tgtEl>
                                        <p:attrNameLst>
                                          <p:attrName>style.visibility</p:attrName>
                                        </p:attrNameLst>
                                      </p:cBhvr>
                                      <p:to>
                                        <p:strVal val="visible"/>
                                      </p:to>
                                    </p:set>
                                    <p:anim calcmode="lin" valueType="num">
                                      <p:cBhvr additive="base">
                                        <p:cTn id="58" dur="1500" fill="hold"/>
                                        <p:tgtEl>
                                          <p:spTgt spid="29"/>
                                        </p:tgtEl>
                                        <p:attrNameLst>
                                          <p:attrName>ppt_x</p:attrName>
                                        </p:attrNameLst>
                                      </p:cBhvr>
                                      <p:tavLst>
                                        <p:tav tm="0">
                                          <p:val>
                                            <p:strVal val="#ppt_x"/>
                                          </p:val>
                                        </p:tav>
                                        <p:tav tm="100000">
                                          <p:val>
                                            <p:strVal val="#ppt_x"/>
                                          </p:val>
                                        </p:tav>
                                      </p:tavLst>
                                    </p:anim>
                                    <p:anim calcmode="lin" valueType="num">
                                      <p:cBhvr additive="base">
                                        <p:cTn id="59" dur="1500" fill="hold"/>
                                        <p:tgtEl>
                                          <p:spTgt spid="29"/>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25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1500" fill="hold"/>
                                        <p:tgtEl>
                                          <p:spTgt spid="30"/>
                                        </p:tgtEl>
                                        <p:attrNameLst>
                                          <p:attrName>ppt_x</p:attrName>
                                        </p:attrNameLst>
                                      </p:cBhvr>
                                      <p:tavLst>
                                        <p:tav tm="0">
                                          <p:val>
                                            <p:strVal val="#ppt_x"/>
                                          </p:val>
                                        </p:tav>
                                        <p:tav tm="100000">
                                          <p:val>
                                            <p:strVal val="#ppt_x"/>
                                          </p:val>
                                        </p:tav>
                                      </p:tavLst>
                                    </p:anim>
                                    <p:anim calcmode="lin" valueType="num">
                                      <p:cBhvr additive="base">
                                        <p:cTn id="63" dur="1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utoUpdateAnimBg="0"/>
      <p:bldP spid="21" grpId="0" autoUpdateAnimBg="0"/>
      <p:bldP spid="22" grpId="0" animBg="1"/>
      <p:bldP spid="23" grpId="0" autoUpdateAnimBg="0"/>
      <p:bldP spid="24" grpId="0" autoUpdateAnimBg="0"/>
      <p:bldP spid="25" grpId="0" animBg="1"/>
      <p:bldP spid="26" grpId="0" autoUpdateAnimBg="0"/>
      <p:bldP spid="27" grpId="0" autoUpdateAnimBg="0"/>
      <p:bldP spid="28" grpId="0" animBg="1"/>
      <p:bldP spid="29" grpId="0" autoUpdateAnimBg="0"/>
      <p:bldP spid="30" grpId="0" autoUpdateAnimBg="0"/>
      <p:bldP spid="32"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FD7A03B7-C984-406F-B020-CB943737D0FE}"/>
              </a:ext>
            </a:extLst>
          </p:cNvPr>
          <p:cNvGrpSpPr/>
          <p:nvPr/>
        </p:nvGrpSpPr>
        <p:grpSpPr>
          <a:xfrm>
            <a:off x="2560224" y="1622981"/>
            <a:ext cx="2600813" cy="2600813"/>
            <a:chOff x="2243372" y="1698157"/>
            <a:chExt cx="2600813" cy="2600813"/>
          </a:xfrm>
          <a:solidFill>
            <a:schemeClr val="bg1"/>
          </a:solidFill>
        </p:grpSpPr>
        <p:sp>
          <p:nvSpPr>
            <p:cNvPr id="3" name="流程图: 接点 2">
              <a:extLst>
                <a:ext uri="{FF2B5EF4-FFF2-40B4-BE49-F238E27FC236}">
                  <a16:creationId xmlns="" xmlns:a16="http://schemas.microsoft.com/office/drawing/2014/main" id="{5A654204-E92E-4361-8D50-92371BC90713}"/>
                </a:ext>
              </a:extLst>
            </p:cNvPr>
            <p:cNvSpPr/>
            <p:nvPr/>
          </p:nvSpPr>
          <p:spPr>
            <a:xfrm>
              <a:off x="2243372" y="1698157"/>
              <a:ext cx="2600813" cy="2600813"/>
            </a:xfrm>
            <a:prstGeom prst="flowChartConnector">
              <a:avLst/>
            </a:prstGeom>
            <a:grpFill/>
            <a:ln w="76200">
              <a:solidFill>
                <a:srgbClr val="B7D2C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4" name="文本框 3">
              <a:extLst>
                <a:ext uri="{FF2B5EF4-FFF2-40B4-BE49-F238E27FC236}">
                  <a16:creationId xmlns="" xmlns:a16="http://schemas.microsoft.com/office/drawing/2014/main" id="{EDCCB5C9-FB86-4FFB-B8B9-3C0195F7FD41}"/>
                </a:ext>
              </a:extLst>
            </p:cNvPr>
            <p:cNvSpPr txBox="1"/>
            <p:nvPr/>
          </p:nvSpPr>
          <p:spPr>
            <a:xfrm>
              <a:off x="2673643" y="2165917"/>
              <a:ext cx="1787669" cy="1738269"/>
            </a:xfrm>
            <a:prstGeom prst="rect">
              <a:avLst/>
            </a:prstGeom>
            <a:grpFill/>
            <a:ln w="76200">
              <a:noFill/>
            </a:ln>
          </p:spPr>
          <p:txBody>
            <a:bodyPr vert="eaVert" wrap="square" rtlCol="0">
              <a:spAutoFit/>
            </a:bodyPr>
            <a:lstStyle/>
            <a:p>
              <a:pPr>
                <a:lnSpc>
                  <a:spcPts val="25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迟来十一月秋风吹。散落一地的记忆，黄花落叶是写不尽的诗意，驻守观望，那一片空旷的蹈田还有谁在守望。</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 name="组合 4">
            <a:extLst>
              <a:ext uri="{FF2B5EF4-FFF2-40B4-BE49-F238E27FC236}">
                <a16:creationId xmlns="" xmlns:a16="http://schemas.microsoft.com/office/drawing/2014/main" id="{CF011307-2AF2-4C08-957A-C9D66428044D}"/>
              </a:ext>
            </a:extLst>
          </p:cNvPr>
          <p:cNvGrpSpPr/>
          <p:nvPr/>
        </p:nvGrpSpPr>
        <p:grpSpPr>
          <a:xfrm>
            <a:off x="7605029" y="734994"/>
            <a:ext cx="2902076" cy="2902076"/>
            <a:chOff x="7288177" y="1002110"/>
            <a:chExt cx="2902076" cy="2902076"/>
          </a:xfrm>
        </p:grpSpPr>
        <p:sp>
          <p:nvSpPr>
            <p:cNvPr id="6" name="流程图: 接点 5">
              <a:extLst>
                <a:ext uri="{FF2B5EF4-FFF2-40B4-BE49-F238E27FC236}">
                  <a16:creationId xmlns="" xmlns:a16="http://schemas.microsoft.com/office/drawing/2014/main" id="{BD216232-23B4-4EDE-BF17-B915DF815B14}"/>
                </a:ext>
              </a:extLst>
            </p:cNvPr>
            <p:cNvSpPr/>
            <p:nvPr/>
          </p:nvSpPr>
          <p:spPr>
            <a:xfrm>
              <a:off x="7288177" y="1002110"/>
              <a:ext cx="2902076" cy="2902076"/>
            </a:xfrm>
            <a:prstGeom prst="flowChartConnector">
              <a:avLst/>
            </a:prstGeom>
            <a:solidFill>
              <a:schemeClr val="bg1"/>
            </a:solidFill>
            <a:ln w="76200">
              <a:solidFill>
                <a:srgbClr val="B7D2C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 xmlns:a16="http://schemas.microsoft.com/office/drawing/2014/main" id="{ACB467D7-D629-46CE-BD02-B1FD6BF9B2A6}"/>
                </a:ext>
              </a:extLst>
            </p:cNvPr>
            <p:cNvSpPr txBox="1"/>
            <p:nvPr/>
          </p:nvSpPr>
          <p:spPr>
            <a:xfrm>
              <a:off x="7946470" y="1698157"/>
              <a:ext cx="1787669" cy="1723448"/>
            </a:xfrm>
            <a:prstGeom prst="rect">
              <a:avLst/>
            </a:prstGeom>
            <a:noFill/>
          </p:spPr>
          <p:txBody>
            <a:bodyPr vert="eaVert" wrap="square" rtlCol="0">
              <a:spAutoFit/>
            </a:bodyPr>
            <a:lstStyle>
              <a:defPPr>
                <a:defRPr lang="zh-CN"/>
              </a:defPPr>
              <a:lvl1pPr>
                <a:lnSpc>
                  <a:spcPts val="2500"/>
                </a:lnSpc>
                <a:defRPr sz="1400" b="1">
                  <a:latin typeface="方正字迹-牟氏瘦隶简体" panose="02010600010101010101" pitchFamily="2" charset="-122"/>
                  <a:ea typeface="方正字迹-牟氏瘦隶简体" panose="02010600010101010101" pitchFamily="2" charset="-122"/>
                </a:defRPr>
              </a:lvl1pPr>
            </a:lstStyle>
            <a:p>
              <a:r>
                <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rPr>
                <a:t>迟来十一月秋风吹。散落一地的记忆，黄花落叶是写不尽的诗意，驻守观望，那一片空旷的蹈田还有谁在守望。</a:t>
              </a:r>
              <a:endPar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pic>
        <p:nvPicPr>
          <p:cNvPr id="8" name="图片 7">
            <a:extLst>
              <a:ext uri="{FF2B5EF4-FFF2-40B4-BE49-F238E27FC236}">
                <a16:creationId xmlns="" xmlns:a16="http://schemas.microsoft.com/office/drawing/2014/main" id="{8312E00B-E976-48EE-BB6D-20B48DE98EF4}"/>
              </a:ext>
            </a:extLst>
          </p:cNvPr>
          <p:cNvPicPr>
            <a:picLocks noChangeAspect="1"/>
          </p:cNvPicPr>
          <p:nvPr/>
        </p:nvPicPr>
        <p:blipFill rotWithShape="1">
          <a:blip r:embed="rId3">
            <a:extLst>
              <a:ext uri="{28A0092B-C50C-407E-A947-70E740481C1C}">
                <a14:useLocalDpi xmlns:a14="http://schemas.microsoft.com/office/drawing/2010/main" val="0"/>
              </a:ext>
            </a:extLst>
          </a:blip>
          <a:srcRect b="11457"/>
          <a:stretch/>
        </p:blipFill>
        <p:spPr>
          <a:xfrm>
            <a:off x="167437" y="3041892"/>
            <a:ext cx="3913903" cy="3482863"/>
          </a:xfrm>
          <a:prstGeom prst="rect">
            <a:avLst/>
          </a:prstGeom>
        </p:spPr>
      </p:pic>
      <p:grpSp>
        <p:nvGrpSpPr>
          <p:cNvPr id="9" name="组合 8">
            <a:extLst>
              <a:ext uri="{FF2B5EF4-FFF2-40B4-BE49-F238E27FC236}">
                <a16:creationId xmlns="" xmlns:a16="http://schemas.microsoft.com/office/drawing/2014/main" id="{6FF75529-0321-4A0B-871E-F565B033CECC}"/>
              </a:ext>
            </a:extLst>
          </p:cNvPr>
          <p:cNvGrpSpPr/>
          <p:nvPr/>
        </p:nvGrpSpPr>
        <p:grpSpPr>
          <a:xfrm>
            <a:off x="5196153" y="3128314"/>
            <a:ext cx="2697150" cy="2697150"/>
            <a:chOff x="4879301" y="3203490"/>
            <a:chExt cx="2697150" cy="2697150"/>
          </a:xfrm>
        </p:grpSpPr>
        <p:sp>
          <p:nvSpPr>
            <p:cNvPr id="10" name="流程图: 接点 9">
              <a:extLst>
                <a:ext uri="{FF2B5EF4-FFF2-40B4-BE49-F238E27FC236}">
                  <a16:creationId xmlns="" xmlns:a16="http://schemas.microsoft.com/office/drawing/2014/main" id="{C6EC4AE1-CE42-4598-A50A-7D9C1B733543}"/>
                </a:ext>
              </a:extLst>
            </p:cNvPr>
            <p:cNvSpPr/>
            <p:nvPr/>
          </p:nvSpPr>
          <p:spPr>
            <a:xfrm>
              <a:off x="4879301" y="3203490"/>
              <a:ext cx="2697150" cy="2697150"/>
            </a:xfrm>
            <a:prstGeom prst="flowChartConnector">
              <a:avLst/>
            </a:prstGeom>
            <a:solidFill>
              <a:schemeClr val="bg1"/>
            </a:solidFill>
            <a:ln w="76200">
              <a:solidFill>
                <a:srgbClr val="B7D2C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 xmlns:a16="http://schemas.microsoft.com/office/drawing/2014/main" id="{7FA59C88-241E-4CE9-83AF-26B4AF2BFDEF}"/>
                </a:ext>
              </a:extLst>
            </p:cNvPr>
            <p:cNvSpPr txBox="1"/>
            <p:nvPr/>
          </p:nvSpPr>
          <p:spPr>
            <a:xfrm>
              <a:off x="5424963" y="3790121"/>
              <a:ext cx="1787669" cy="1689653"/>
            </a:xfrm>
            <a:prstGeom prst="rect">
              <a:avLst/>
            </a:prstGeom>
            <a:noFill/>
          </p:spPr>
          <p:txBody>
            <a:bodyPr vert="eaVert" wrap="square" rtlCol="0">
              <a:spAutoFit/>
            </a:bodyPr>
            <a:lstStyle>
              <a:defPPr>
                <a:defRPr lang="zh-CN"/>
              </a:defPPr>
              <a:lvl1pPr>
                <a:lnSpc>
                  <a:spcPts val="2500"/>
                </a:lnSpc>
                <a:defRPr sz="1400" b="1">
                  <a:latin typeface="方正字迹-牟氏瘦隶简体" panose="02010600010101010101" pitchFamily="2" charset="-122"/>
                  <a:ea typeface="方正字迹-牟氏瘦隶简体" panose="02010600010101010101" pitchFamily="2" charset="-122"/>
                </a:defRPr>
              </a:lvl1pPr>
            </a:lstStyle>
            <a:p>
              <a:r>
                <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rPr>
                <a:t>迟来十一月秋风吹。散落一地的记忆，黄花落叶是写不尽的诗意，驻守观望，那一片空旷的蹈田还有谁在守望。</a:t>
              </a:r>
              <a:endPar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4" name="Rectangle 2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6E3C1391-6BDD-4A20-8498-8CFC28175A5E}"/>
              </a:ext>
            </a:extLst>
          </p:cNvPr>
          <p:cNvSpPr>
            <a:spLocks noChangeArrowheads="1"/>
          </p:cNvSpPr>
          <p:nvPr/>
        </p:nvSpPr>
        <p:spPr bwMode="auto">
          <a:xfrm>
            <a:off x="4395718" y="1302699"/>
            <a:ext cx="3359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200" dirty="0">
                <a:solidFill>
                  <a:srgbClr val="000000"/>
                </a:solidFill>
                <a:latin typeface="方正清刻本悦宋简体" panose="02000000000000000000" pitchFamily="2" charset="-122"/>
                <a:ea typeface="方正清刻本悦宋简体" panose="02000000000000000000" pitchFamily="2" charset="-122"/>
              </a:rPr>
              <a:t>商业模式</a:t>
            </a:r>
          </a:p>
        </p:txBody>
      </p:sp>
      <p:pic>
        <p:nvPicPr>
          <p:cNvPr id="15" name="图片 4">
            <a:extLst>
              <a:ext uri="{FF2B5EF4-FFF2-40B4-BE49-F238E27FC236}">
                <a16:creationId xmlns="" xmlns:a16="http://schemas.microsoft.com/office/drawing/2014/main" id="{021BAE8F-65F0-409F-AED0-35F7552B1EB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40504"/>
          <a:stretch/>
        </p:blipFill>
        <p:spPr bwMode="auto">
          <a:xfrm>
            <a:off x="7605029" y="3083702"/>
            <a:ext cx="4586971" cy="3684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5812568"/>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500" fill="hold"/>
                                        <p:tgtEl>
                                          <p:spTgt spid="14"/>
                                        </p:tgtEl>
                                        <p:attrNameLst>
                                          <p:attrName>ppt_x</p:attrName>
                                        </p:attrNameLst>
                                      </p:cBhvr>
                                      <p:tavLst>
                                        <p:tav tm="0">
                                          <p:val>
                                            <p:strVal val="1+#ppt_w/2"/>
                                          </p:val>
                                        </p:tav>
                                        <p:tav tm="100000">
                                          <p:val>
                                            <p:strVal val="#ppt_x"/>
                                          </p:val>
                                        </p:tav>
                                      </p:tavLst>
                                    </p:anim>
                                    <p:anim calcmode="lin" valueType="num">
                                      <p:cBhvr additive="base">
                                        <p:cTn id="8" dur="15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1500"/>
                            </p:stCondLst>
                            <p:childTnLst>
                              <p:par>
                                <p:cTn id="13" presetID="55"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strVal val="#ppt_w*0.70"/>
                                          </p:val>
                                        </p:tav>
                                        <p:tav tm="100000">
                                          <p:val>
                                            <p:strVal val="#ppt_w"/>
                                          </p:val>
                                        </p:tav>
                                      </p:tavLst>
                                    </p:anim>
                                    <p:anim calcmode="lin" valueType="num">
                                      <p:cBhvr>
                                        <p:cTn id="16" dur="1000" fill="hold"/>
                                        <p:tgtEl>
                                          <p:spTgt spid="2"/>
                                        </p:tgtEl>
                                        <p:attrNameLst>
                                          <p:attrName>ppt_h</p:attrName>
                                        </p:attrNameLst>
                                      </p:cBhvr>
                                      <p:tavLst>
                                        <p:tav tm="0">
                                          <p:val>
                                            <p:strVal val="#ppt_h"/>
                                          </p:val>
                                        </p:tav>
                                        <p:tav tm="100000">
                                          <p:val>
                                            <p:strVal val="#ppt_h"/>
                                          </p:val>
                                        </p:tav>
                                      </p:tavLst>
                                    </p:anim>
                                    <p:animEffect transition="in" filter="fade">
                                      <p:cBhvr>
                                        <p:cTn id="17" dur="1000"/>
                                        <p:tgtEl>
                                          <p:spTgt spid="2"/>
                                        </p:tgtEl>
                                      </p:cBhvr>
                                    </p:animEffect>
                                  </p:childTnLst>
                                </p:cTn>
                              </p:par>
                            </p:childTnLst>
                          </p:cTn>
                        </p:par>
                        <p:par>
                          <p:cTn id="18" fill="hold">
                            <p:stCondLst>
                              <p:cond delay="2500"/>
                            </p:stCondLst>
                            <p:childTnLst>
                              <p:par>
                                <p:cTn id="19" presetID="55"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strVal val="#ppt_w*0.70"/>
                                          </p:val>
                                        </p:tav>
                                        <p:tav tm="100000">
                                          <p:val>
                                            <p:strVal val="#ppt_w"/>
                                          </p:val>
                                        </p:tav>
                                      </p:tavLst>
                                    </p:anim>
                                    <p:anim calcmode="lin" valueType="num">
                                      <p:cBhvr>
                                        <p:cTn id="22" dur="1000" fill="hold"/>
                                        <p:tgtEl>
                                          <p:spTgt spid="9"/>
                                        </p:tgtEl>
                                        <p:attrNameLst>
                                          <p:attrName>ppt_h</p:attrName>
                                        </p:attrNameLst>
                                      </p:cBhvr>
                                      <p:tavLst>
                                        <p:tav tm="0">
                                          <p:val>
                                            <p:strVal val="#ppt_h"/>
                                          </p:val>
                                        </p:tav>
                                        <p:tav tm="100000">
                                          <p:val>
                                            <p:strVal val="#ppt_h"/>
                                          </p:val>
                                        </p:tav>
                                      </p:tavLst>
                                    </p:anim>
                                    <p:animEffect transition="in" filter="fade">
                                      <p:cBhvr>
                                        <p:cTn id="23" dur="1000"/>
                                        <p:tgtEl>
                                          <p:spTgt spid="9"/>
                                        </p:tgtEl>
                                      </p:cBhvr>
                                    </p:animEffect>
                                  </p:childTnLst>
                                </p:cTn>
                              </p:par>
                            </p:childTnLst>
                          </p:cTn>
                        </p:par>
                        <p:par>
                          <p:cTn id="24" fill="hold">
                            <p:stCondLst>
                              <p:cond delay="3500"/>
                            </p:stCondLst>
                            <p:childTnLst>
                              <p:par>
                                <p:cTn id="25" presetID="55"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strVal val="#ppt_w*0.70"/>
                                          </p:val>
                                        </p:tav>
                                        <p:tav tm="100000">
                                          <p:val>
                                            <p:strVal val="#ppt_w"/>
                                          </p:val>
                                        </p:tav>
                                      </p:tavLst>
                                    </p:anim>
                                    <p:anim calcmode="lin" valueType="num">
                                      <p:cBhvr>
                                        <p:cTn id="28" dur="1000" fill="hold"/>
                                        <p:tgtEl>
                                          <p:spTgt spid="5"/>
                                        </p:tgtEl>
                                        <p:attrNameLst>
                                          <p:attrName>ppt_h</p:attrName>
                                        </p:attrNameLst>
                                      </p:cBhvr>
                                      <p:tavLst>
                                        <p:tav tm="0">
                                          <p:val>
                                            <p:strVal val="#ppt_h"/>
                                          </p:val>
                                        </p:tav>
                                        <p:tav tm="100000">
                                          <p:val>
                                            <p:strVal val="#ppt_h"/>
                                          </p:val>
                                        </p:tav>
                                      </p:tavLst>
                                    </p:anim>
                                    <p:animEffect transition="in" filter="fade">
                                      <p:cBhvr>
                                        <p:cTn id="2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7420A800-F64C-41D4-8036-EDCF57B99C59}"/>
              </a:ext>
            </a:extLst>
          </p:cNvPr>
          <p:cNvPicPr>
            <a:picLocks noChangeAspect="1"/>
          </p:cNvPicPr>
          <p:nvPr/>
        </p:nvPicPr>
        <p:blipFill rotWithShape="1">
          <a:blip r:embed="rId3">
            <a:extLst>
              <a:ext uri="{28A0092B-C50C-407E-A947-70E740481C1C}">
                <a14:useLocalDpi xmlns:a14="http://schemas.microsoft.com/office/drawing/2010/main" val="0"/>
              </a:ext>
            </a:extLst>
          </a:blip>
          <a:srcRect r="5291"/>
          <a:stretch/>
        </p:blipFill>
        <p:spPr>
          <a:xfrm rot="16200000">
            <a:off x="8181543" y="2986746"/>
            <a:ext cx="5178397" cy="1270415"/>
          </a:xfrm>
          <a:prstGeom prst="rect">
            <a:avLst/>
          </a:prstGeom>
        </p:spPr>
      </p:pic>
      <p:sp>
        <p:nvSpPr>
          <p:cNvPr id="2" name="矩形 1">
            <a:extLst>
              <a:ext uri="{FF2B5EF4-FFF2-40B4-BE49-F238E27FC236}">
                <a16:creationId xmlns="" xmlns:a16="http://schemas.microsoft.com/office/drawing/2014/main" id="{7723CCE1-AE92-4BD2-9839-C4BE8FC4E36B}"/>
              </a:ext>
            </a:extLst>
          </p:cNvPr>
          <p:cNvSpPr/>
          <p:nvPr/>
        </p:nvSpPr>
        <p:spPr>
          <a:xfrm>
            <a:off x="1131818" y="1065355"/>
            <a:ext cx="1978377" cy="4826297"/>
          </a:xfrm>
          <a:prstGeom prst="rect">
            <a:avLst/>
          </a:prstGeom>
          <a:solidFill>
            <a:srgbClr val="B7D2C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9" name="组合 8">
            <a:extLst>
              <a:ext uri="{FF2B5EF4-FFF2-40B4-BE49-F238E27FC236}">
                <a16:creationId xmlns="" xmlns:a16="http://schemas.microsoft.com/office/drawing/2014/main" id="{14491015-AF86-4A5D-AAF8-FC250A35DA33}"/>
              </a:ext>
            </a:extLst>
          </p:cNvPr>
          <p:cNvGrpSpPr/>
          <p:nvPr/>
        </p:nvGrpSpPr>
        <p:grpSpPr>
          <a:xfrm>
            <a:off x="3531785" y="1065355"/>
            <a:ext cx="6750748" cy="4826297"/>
            <a:chOff x="3531785" y="1343000"/>
            <a:chExt cx="6750748" cy="4826297"/>
          </a:xfrm>
        </p:grpSpPr>
        <p:sp>
          <p:nvSpPr>
            <p:cNvPr id="3" name="矩形 2">
              <a:extLst>
                <a:ext uri="{FF2B5EF4-FFF2-40B4-BE49-F238E27FC236}">
                  <a16:creationId xmlns="" xmlns:a16="http://schemas.microsoft.com/office/drawing/2014/main" id="{FE240FA6-BD5F-464A-BB6A-58F53B2998C2}"/>
                </a:ext>
              </a:extLst>
            </p:cNvPr>
            <p:cNvSpPr/>
            <p:nvPr/>
          </p:nvSpPr>
          <p:spPr>
            <a:xfrm>
              <a:off x="3531785" y="1343000"/>
              <a:ext cx="6750748" cy="4826297"/>
            </a:xfrm>
            <a:prstGeom prst="rect">
              <a:avLst/>
            </a:prstGeom>
            <a:solidFill>
              <a:schemeClr val="bg1"/>
            </a:solidFill>
            <a:ln w="76200">
              <a:solidFill>
                <a:srgbClr val="B7D2C8"/>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8" name="矩形 7">
              <a:extLst>
                <a:ext uri="{FF2B5EF4-FFF2-40B4-BE49-F238E27FC236}">
                  <a16:creationId xmlns="" xmlns:a16="http://schemas.microsoft.com/office/drawing/2014/main" id="{36924E73-7FDA-4A3F-BC2A-67426A8E0B45}"/>
                </a:ext>
              </a:extLst>
            </p:cNvPr>
            <p:cNvSpPr/>
            <p:nvPr/>
          </p:nvSpPr>
          <p:spPr>
            <a:xfrm>
              <a:off x="3767707" y="1511516"/>
              <a:ext cx="6278904" cy="4489265"/>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a:extLst>
              <a:ext uri="{FF2B5EF4-FFF2-40B4-BE49-F238E27FC236}">
                <a16:creationId xmlns="" xmlns:a16="http://schemas.microsoft.com/office/drawing/2014/main" id="{A2031AA1-5C3B-4B80-BE79-CD1D95B6BE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88999" y="94063"/>
            <a:ext cx="4375697" cy="6183386"/>
          </a:xfrm>
          <a:custGeom>
            <a:avLst/>
            <a:gdLst>
              <a:gd name="connsiteX0" fmla="*/ 0 w 2057401"/>
              <a:gd name="connsiteY0" fmla="*/ 0 h 4546600"/>
              <a:gd name="connsiteX1" fmla="*/ 2057401 w 2057401"/>
              <a:gd name="connsiteY1" fmla="*/ 0 h 4546600"/>
              <a:gd name="connsiteX2" fmla="*/ 2057401 w 2057401"/>
              <a:gd name="connsiteY2" fmla="*/ 4546600 h 4546600"/>
              <a:gd name="connsiteX3" fmla="*/ 0 w 2057401"/>
              <a:gd name="connsiteY3" fmla="*/ 4546600 h 4546600"/>
            </a:gdLst>
            <a:ahLst/>
            <a:cxnLst>
              <a:cxn ang="0">
                <a:pos x="connsiteX0" y="connsiteY0"/>
              </a:cxn>
              <a:cxn ang="0">
                <a:pos x="connsiteX1" y="connsiteY1"/>
              </a:cxn>
              <a:cxn ang="0">
                <a:pos x="connsiteX2" y="connsiteY2"/>
              </a:cxn>
              <a:cxn ang="0">
                <a:pos x="connsiteX3" y="connsiteY3"/>
              </a:cxn>
            </a:cxnLst>
            <a:rect l="l" t="t" r="r" b="b"/>
            <a:pathLst>
              <a:path w="2057401" h="4546600">
                <a:moveTo>
                  <a:pt x="0" y="0"/>
                </a:moveTo>
                <a:lnTo>
                  <a:pt x="2057401" y="0"/>
                </a:lnTo>
                <a:lnTo>
                  <a:pt x="2057401" y="4546600"/>
                </a:lnTo>
                <a:lnTo>
                  <a:pt x="0" y="4546600"/>
                </a:lnTo>
                <a:close/>
              </a:path>
            </a:pathLst>
          </a:custGeom>
          <a:effectLst>
            <a:outerShdw blurRad="50800" dist="38100" dir="5400000" algn="t" rotWithShape="0">
              <a:prstClr val="black">
                <a:alpha val="40000"/>
              </a:prstClr>
            </a:outerShdw>
          </a:effectLst>
        </p:spPr>
      </p:pic>
      <p:sp>
        <p:nvSpPr>
          <p:cNvPr id="14" name="Rectangle 2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0467B11F-23B7-4255-BC45-C6DE6F064C59}"/>
              </a:ext>
            </a:extLst>
          </p:cNvPr>
          <p:cNvSpPr>
            <a:spLocks noChangeArrowheads="1"/>
          </p:cNvSpPr>
          <p:nvPr/>
        </p:nvSpPr>
        <p:spPr bwMode="auto">
          <a:xfrm>
            <a:off x="1810589" y="2976216"/>
            <a:ext cx="677108" cy="2205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200" spc="600" dirty="0">
                <a:solidFill>
                  <a:schemeClr val="bg1"/>
                </a:solidFill>
                <a:latin typeface="方正清刻本悦宋简体" panose="02000000000000000000" pitchFamily="2" charset="-122"/>
                <a:ea typeface="方正清刻本悦宋简体" panose="02000000000000000000" pitchFamily="2" charset="-122"/>
              </a:rPr>
              <a:t>销售策略</a:t>
            </a:r>
          </a:p>
        </p:txBody>
      </p:sp>
      <p:grpSp>
        <p:nvGrpSpPr>
          <p:cNvPr id="12" name="124">
            <a:extLst>
              <a:ext uri="{FF2B5EF4-FFF2-40B4-BE49-F238E27FC236}">
                <a16:creationId xmlns="" xmlns:a16="http://schemas.microsoft.com/office/drawing/2014/main" id="{44ED5F52-7554-4492-917D-EDB424E39CAD}"/>
              </a:ext>
            </a:extLst>
          </p:cNvPr>
          <p:cNvGrpSpPr>
            <a:grpSpLocks/>
          </p:cNvGrpSpPr>
          <p:nvPr/>
        </p:nvGrpSpPr>
        <p:grpSpPr bwMode="auto">
          <a:xfrm>
            <a:off x="5827195" y="1927777"/>
            <a:ext cx="3165475" cy="1107996"/>
            <a:chOff x="0" y="0"/>
            <a:chExt cx="3165637" cy="1107887"/>
          </a:xfrm>
        </p:grpSpPr>
        <p:grpSp>
          <p:nvGrpSpPr>
            <p:cNvPr id="15" name="淘宝店chenying0907 104">
              <a:extLst>
                <a:ext uri="{FF2B5EF4-FFF2-40B4-BE49-F238E27FC236}">
                  <a16:creationId xmlns="" xmlns:a16="http://schemas.microsoft.com/office/drawing/2014/main" id="{BB4120F1-FAF3-4E27-864B-B8DB86574A8F}"/>
                </a:ext>
              </a:extLst>
            </p:cNvPr>
            <p:cNvGrpSpPr>
              <a:grpSpLocks/>
            </p:cNvGrpSpPr>
            <p:nvPr/>
          </p:nvGrpSpPr>
          <p:grpSpPr bwMode="auto">
            <a:xfrm>
              <a:off x="217785" y="97828"/>
              <a:ext cx="912340" cy="912340"/>
              <a:chOff x="0" y="0"/>
              <a:chExt cx="4710831" cy="4710828"/>
            </a:xfrm>
          </p:grpSpPr>
          <p:sp>
            <p:nvSpPr>
              <p:cNvPr id="19" name="105">
                <a:extLst>
                  <a:ext uri="{FF2B5EF4-FFF2-40B4-BE49-F238E27FC236}">
                    <a16:creationId xmlns="" xmlns:a16="http://schemas.microsoft.com/office/drawing/2014/main" id="{3083AEA0-968A-4D72-82B6-8434DC7481BE}"/>
                  </a:ext>
                </a:extLst>
              </p:cNvPr>
              <p:cNvSpPr>
                <a:spLocks noChangeArrowheads="1"/>
              </p:cNvSpPr>
              <p:nvPr/>
            </p:nvSpPr>
            <p:spPr bwMode="auto">
              <a:xfrm>
                <a:off x="203456" y="207938"/>
                <a:ext cx="4303645" cy="4294802"/>
              </a:xfrm>
              <a:prstGeom prst="ellipse">
                <a:avLst/>
              </a:prstGeom>
              <a:solidFill>
                <a:schemeClr val="bg1">
                  <a:lumMod val="9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DFBE9"/>
                  </a:solidFill>
                </a:endParaRPr>
              </a:p>
            </p:txBody>
          </p:sp>
          <p:sp>
            <p:nvSpPr>
              <p:cNvPr id="20" name="106">
                <a:extLst>
                  <a:ext uri="{FF2B5EF4-FFF2-40B4-BE49-F238E27FC236}">
                    <a16:creationId xmlns="" xmlns:a16="http://schemas.microsoft.com/office/drawing/2014/main" id="{89E0859F-1670-403A-B17C-D1A358E34F80}"/>
                  </a:ext>
                </a:extLst>
              </p:cNvPr>
              <p:cNvSpPr>
                <a:spLocks noChangeArrowheads="1"/>
              </p:cNvSpPr>
              <p:nvPr/>
            </p:nvSpPr>
            <p:spPr bwMode="auto">
              <a:xfrm>
                <a:off x="-1477" y="3031"/>
                <a:ext cx="4713511" cy="4704612"/>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DFBE9"/>
                  </a:solidFill>
                </a:endParaRPr>
              </a:p>
            </p:txBody>
          </p:sp>
        </p:grpSp>
        <p:sp>
          <p:nvSpPr>
            <p:cNvPr id="16" name="96">
              <a:extLst>
                <a:ext uri="{FF2B5EF4-FFF2-40B4-BE49-F238E27FC236}">
                  <a16:creationId xmlns="" xmlns:a16="http://schemas.microsoft.com/office/drawing/2014/main" id="{9F080461-807D-4DBB-9000-27572DF26FEA}"/>
                </a:ext>
              </a:extLst>
            </p:cNvPr>
            <p:cNvSpPr txBox="1">
              <a:spLocks noChangeArrowheads="1"/>
            </p:cNvSpPr>
            <p:nvPr/>
          </p:nvSpPr>
          <p:spPr bwMode="auto">
            <a:xfrm>
              <a:off x="0" y="0"/>
              <a:ext cx="843544" cy="110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600" dirty="0">
                  <a:latin typeface="Kunstler Script" panose="030304020206070D0D06" pitchFamily="66" charset="0"/>
                </a:rPr>
                <a:t>A</a:t>
              </a:r>
              <a:endParaRPr lang="zh-CN" altLang="en-US" sz="6600" dirty="0">
                <a:latin typeface="Kunstler Script" panose="030304020206070D0D06" pitchFamily="66" charset="0"/>
              </a:endParaRPr>
            </a:p>
          </p:txBody>
        </p:sp>
        <p:sp>
          <p:nvSpPr>
            <p:cNvPr id="17" name="100">
              <a:extLst>
                <a:ext uri="{FF2B5EF4-FFF2-40B4-BE49-F238E27FC236}">
                  <a16:creationId xmlns="" xmlns:a16="http://schemas.microsoft.com/office/drawing/2014/main" id="{F33A0CDD-9120-4085-9C7A-D5DFC836CDCB}"/>
                </a:ext>
              </a:extLst>
            </p:cNvPr>
            <p:cNvSpPr txBox="1">
              <a:spLocks noChangeArrowheads="1"/>
            </p:cNvSpPr>
            <p:nvPr/>
          </p:nvSpPr>
          <p:spPr bwMode="auto">
            <a:xfrm>
              <a:off x="1208042" y="149534"/>
              <a:ext cx="16305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a:latin typeface="方正清刻本悦宋简体" panose="02000000000000000000" pitchFamily="2" charset="-122"/>
                  <a:ea typeface="方正清刻本悦宋简体" panose="02000000000000000000" pitchFamily="2" charset="-122"/>
                </a:rPr>
                <a:t>{ </a:t>
              </a:r>
              <a:r>
                <a:rPr lang="zh-CN" altLang="en-US" dirty="0">
                  <a:latin typeface="方正清刻本悦宋简体" panose="02000000000000000000" pitchFamily="2" charset="-122"/>
                  <a:ea typeface="方正清刻本悦宋简体" panose="02000000000000000000" pitchFamily="2" charset="-122"/>
                </a:rPr>
                <a:t>第一个部分 </a:t>
              </a:r>
              <a:r>
                <a:rPr lang="en-US" altLang="zh-CN" dirty="0">
                  <a:latin typeface="方正清刻本悦宋简体" panose="02000000000000000000" pitchFamily="2" charset="-122"/>
                  <a:ea typeface="方正清刻本悦宋简体" panose="02000000000000000000" pitchFamily="2" charset="-122"/>
                </a:rPr>
                <a:t>}</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8" name="01">
              <a:extLst>
                <a:ext uri="{FF2B5EF4-FFF2-40B4-BE49-F238E27FC236}">
                  <a16:creationId xmlns="" xmlns:a16="http://schemas.microsoft.com/office/drawing/2014/main" id="{3DBFF132-AF3E-465B-843F-2B4CA05E4C1C}"/>
                </a:ext>
              </a:extLst>
            </p:cNvPr>
            <p:cNvSpPr>
              <a:spLocks noChangeArrowheads="1"/>
            </p:cNvSpPr>
            <p:nvPr/>
          </p:nvSpPr>
          <p:spPr bwMode="auto">
            <a:xfrm>
              <a:off x="1230376" y="496839"/>
              <a:ext cx="1935261" cy="52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atinLnBrk="1">
                <a:lnSpc>
                  <a:spcPct val="150000"/>
                </a:lnSpc>
              </a:pPr>
              <a:r>
                <a:rPr lang="zh-CN" altLang="en-US" sz="1000" dirty="0">
                  <a:latin typeface="微软雅黑" panose="020B0503020204020204" pitchFamily="34" charset="-122"/>
                  <a:ea typeface="微软雅黑" panose="020B0503020204020204" pitchFamily="34" charset="-122"/>
                </a:rPr>
                <a:t>点击输入简要文字内容，文字内容需概括精炼</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a:t>
              </a:r>
            </a:p>
          </p:txBody>
        </p:sp>
      </p:grpSp>
      <p:grpSp>
        <p:nvGrpSpPr>
          <p:cNvPr id="21" name="125">
            <a:extLst>
              <a:ext uri="{FF2B5EF4-FFF2-40B4-BE49-F238E27FC236}">
                <a16:creationId xmlns="" xmlns:a16="http://schemas.microsoft.com/office/drawing/2014/main" id="{64266E32-67B4-4A57-8CDC-6B7EDD41D18E}"/>
              </a:ext>
            </a:extLst>
          </p:cNvPr>
          <p:cNvGrpSpPr>
            <a:grpSpLocks/>
          </p:cNvGrpSpPr>
          <p:nvPr/>
        </p:nvGrpSpPr>
        <p:grpSpPr bwMode="auto">
          <a:xfrm>
            <a:off x="5764696" y="4151558"/>
            <a:ext cx="3266074" cy="1107997"/>
            <a:chOff x="291454" y="85407"/>
            <a:chExt cx="3265412" cy="1107852"/>
          </a:xfrm>
        </p:grpSpPr>
        <p:grpSp>
          <p:nvGrpSpPr>
            <p:cNvPr id="22" name="淘宝店chenying0907 113">
              <a:extLst>
                <a:ext uri="{FF2B5EF4-FFF2-40B4-BE49-F238E27FC236}">
                  <a16:creationId xmlns="" xmlns:a16="http://schemas.microsoft.com/office/drawing/2014/main" id="{8B18A2B4-516D-47BE-A850-1E0D4B759D1E}"/>
                </a:ext>
              </a:extLst>
            </p:cNvPr>
            <p:cNvGrpSpPr>
              <a:grpSpLocks/>
            </p:cNvGrpSpPr>
            <p:nvPr/>
          </p:nvGrpSpPr>
          <p:grpSpPr bwMode="auto">
            <a:xfrm>
              <a:off x="586432" y="134711"/>
              <a:ext cx="912340" cy="912340"/>
              <a:chOff x="0" y="0"/>
              <a:chExt cx="4710831" cy="4710828"/>
            </a:xfrm>
          </p:grpSpPr>
          <p:sp>
            <p:nvSpPr>
              <p:cNvPr id="26" name="114">
                <a:extLst>
                  <a:ext uri="{FF2B5EF4-FFF2-40B4-BE49-F238E27FC236}">
                    <a16:creationId xmlns="" xmlns:a16="http://schemas.microsoft.com/office/drawing/2014/main" id="{6791779E-AC3A-4C13-A1D0-923A801450A5}"/>
                  </a:ext>
                </a:extLst>
              </p:cNvPr>
              <p:cNvSpPr>
                <a:spLocks noChangeArrowheads="1"/>
              </p:cNvSpPr>
              <p:nvPr/>
            </p:nvSpPr>
            <p:spPr bwMode="auto">
              <a:xfrm>
                <a:off x="200942" y="205974"/>
                <a:ext cx="4302546" cy="4302855"/>
              </a:xfrm>
              <a:prstGeom prst="ellipse">
                <a:avLst/>
              </a:prstGeom>
              <a:solidFill>
                <a:schemeClr val="bg1">
                  <a:lumMod val="9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DFBE9"/>
                  </a:solidFill>
                </a:endParaRPr>
              </a:p>
            </p:txBody>
          </p:sp>
          <p:sp>
            <p:nvSpPr>
              <p:cNvPr id="27" name="115">
                <a:extLst>
                  <a:ext uri="{FF2B5EF4-FFF2-40B4-BE49-F238E27FC236}">
                    <a16:creationId xmlns="" xmlns:a16="http://schemas.microsoft.com/office/drawing/2014/main" id="{B20F35A3-1026-4FEF-9DA5-7C25B6E6F751}"/>
                  </a:ext>
                </a:extLst>
              </p:cNvPr>
              <p:cNvSpPr>
                <a:spLocks noChangeArrowheads="1"/>
              </p:cNvSpPr>
              <p:nvPr/>
            </p:nvSpPr>
            <p:spPr bwMode="auto">
              <a:xfrm>
                <a:off x="-3944" y="1074"/>
                <a:ext cx="4712318" cy="4712656"/>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DFBE9"/>
                  </a:solidFill>
                </a:endParaRPr>
              </a:p>
            </p:txBody>
          </p:sp>
        </p:grpSp>
        <p:sp>
          <p:nvSpPr>
            <p:cNvPr id="23" name="97">
              <a:extLst>
                <a:ext uri="{FF2B5EF4-FFF2-40B4-BE49-F238E27FC236}">
                  <a16:creationId xmlns="" xmlns:a16="http://schemas.microsoft.com/office/drawing/2014/main" id="{5E50640F-6F88-4632-BD31-220DF105FA1E}"/>
                </a:ext>
              </a:extLst>
            </p:cNvPr>
            <p:cNvSpPr txBox="1">
              <a:spLocks noChangeArrowheads="1"/>
            </p:cNvSpPr>
            <p:nvPr/>
          </p:nvSpPr>
          <p:spPr bwMode="auto">
            <a:xfrm>
              <a:off x="291454" y="85407"/>
              <a:ext cx="982762" cy="1107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600" dirty="0">
                  <a:latin typeface="Kunstler Script" panose="030304020206070D0D06" pitchFamily="66" charset="0"/>
                </a:rPr>
                <a:t>B</a:t>
              </a:r>
              <a:endParaRPr lang="zh-CN" altLang="en-US" sz="6600" dirty="0">
                <a:latin typeface="Kunstler Script" panose="030304020206070D0D06" pitchFamily="66" charset="0"/>
              </a:endParaRPr>
            </a:p>
          </p:txBody>
        </p:sp>
        <p:sp>
          <p:nvSpPr>
            <p:cNvPr id="24" name="102">
              <a:extLst>
                <a:ext uri="{FF2B5EF4-FFF2-40B4-BE49-F238E27FC236}">
                  <a16:creationId xmlns="" xmlns:a16="http://schemas.microsoft.com/office/drawing/2014/main" id="{03F5F8E6-7F63-4104-AA3E-2173F8305207}"/>
                </a:ext>
              </a:extLst>
            </p:cNvPr>
            <p:cNvSpPr>
              <a:spLocks noChangeArrowheads="1"/>
            </p:cNvSpPr>
            <p:nvPr/>
          </p:nvSpPr>
          <p:spPr bwMode="auto">
            <a:xfrm>
              <a:off x="1622096" y="573012"/>
              <a:ext cx="1934770" cy="526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atinLnBrk="1">
                <a:lnSpc>
                  <a:spcPct val="150000"/>
                </a:lnSpc>
              </a:pPr>
              <a:r>
                <a:rPr lang="zh-CN" altLang="en-US" sz="1000" dirty="0">
                  <a:latin typeface="微软雅黑" panose="020B0503020204020204" pitchFamily="34" charset="-122"/>
                  <a:ea typeface="微软雅黑" panose="020B0503020204020204" pitchFamily="34" charset="-122"/>
                </a:rPr>
                <a:t>点击输入简要文字内容，文字内容需概括精炼</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a:t>
              </a:r>
            </a:p>
          </p:txBody>
        </p:sp>
        <p:sp>
          <p:nvSpPr>
            <p:cNvPr id="25" name="117">
              <a:extLst>
                <a:ext uri="{FF2B5EF4-FFF2-40B4-BE49-F238E27FC236}">
                  <a16:creationId xmlns="" xmlns:a16="http://schemas.microsoft.com/office/drawing/2014/main" id="{1D23B1B9-012B-484C-A8A1-75B2005869E5}"/>
                </a:ext>
              </a:extLst>
            </p:cNvPr>
            <p:cNvSpPr txBox="1">
              <a:spLocks noChangeArrowheads="1"/>
            </p:cNvSpPr>
            <p:nvPr/>
          </p:nvSpPr>
          <p:spPr bwMode="auto">
            <a:xfrm>
              <a:off x="1560703" y="203108"/>
              <a:ext cx="16305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a:latin typeface="方正清刻本悦宋简体" panose="02000000000000000000" pitchFamily="2" charset="-122"/>
                  <a:ea typeface="方正清刻本悦宋简体" panose="02000000000000000000" pitchFamily="2" charset="-122"/>
                </a:rPr>
                <a:t>{ </a:t>
              </a:r>
              <a:r>
                <a:rPr lang="zh-CN" altLang="en-US" dirty="0">
                  <a:latin typeface="方正清刻本悦宋简体" panose="02000000000000000000" pitchFamily="2" charset="-122"/>
                  <a:ea typeface="方正清刻本悦宋简体" panose="02000000000000000000" pitchFamily="2" charset="-122"/>
                </a:rPr>
                <a:t>第二个部分 </a:t>
              </a:r>
              <a:r>
                <a:rPr lang="en-US" altLang="zh-CN" dirty="0">
                  <a:latin typeface="方正清刻本悦宋简体" panose="02000000000000000000" pitchFamily="2" charset="-122"/>
                  <a:ea typeface="方正清刻本悦宋简体" panose="02000000000000000000" pitchFamily="2" charset="-122"/>
                </a:rPr>
                <a:t>}</a:t>
              </a:r>
              <a:endParaRPr lang="zh-CN" altLang="en-US" dirty="0">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424669388"/>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1+#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500" fill="hold"/>
                                        <p:tgtEl>
                                          <p:spTgt spid="2"/>
                                        </p:tgtEl>
                                        <p:attrNameLst>
                                          <p:attrName>ppt_x</p:attrName>
                                        </p:attrNameLst>
                                      </p:cBhvr>
                                      <p:tavLst>
                                        <p:tav tm="0">
                                          <p:val>
                                            <p:strVal val="0-#ppt_w/2"/>
                                          </p:val>
                                        </p:tav>
                                        <p:tav tm="100000">
                                          <p:val>
                                            <p:strVal val="#ppt_x"/>
                                          </p:val>
                                        </p:tav>
                                      </p:tavLst>
                                    </p:anim>
                                    <p:anim calcmode="lin" valueType="num">
                                      <p:cBhvr additive="base">
                                        <p:cTn id="12" dur="1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4" presetClass="entr" presetSubtype="1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500"/>
                                        <p:tgtEl>
                                          <p:spTgt spid="14"/>
                                        </p:tgtEl>
                                      </p:cBhvr>
                                    </p:animEffect>
                                  </p:childTnLst>
                                </p:cTn>
                              </p:par>
                              <p:par>
                                <p:cTn id="17" presetID="42"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12" presetClass="entr" presetSubtype="8"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1000"/>
                                        <p:tgtEl>
                                          <p:spTgt spid="13"/>
                                        </p:tgtEl>
                                        <p:attrNameLst>
                                          <p:attrName>ppt_x</p:attrName>
                                        </p:attrNameLst>
                                      </p:cBhvr>
                                      <p:tavLst>
                                        <p:tav tm="0">
                                          <p:val>
                                            <p:strVal val="#ppt_x-#ppt_w*1.125000"/>
                                          </p:val>
                                        </p:tav>
                                        <p:tav tm="100000">
                                          <p:val>
                                            <p:strVal val="#ppt_x"/>
                                          </p:val>
                                        </p:tav>
                                      </p:tavLst>
                                    </p:anim>
                                    <p:animEffect transition="in" filter="wipe(right)">
                                      <p:cBhvr>
                                        <p:cTn id="25" dur="1000"/>
                                        <p:tgtEl>
                                          <p:spTgt spid="13"/>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4">
            <a:extLst>
              <a:ext uri="{FF2B5EF4-FFF2-40B4-BE49-F238E27FC236}">
                <a16:creationId xmlns="" xmlns:a16="http://schemas.microsoft.com/office/drawing/2014/main" id="{23E80233-140A-43F3-AD7E-FD8CB00C5E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7801" y="36503"/>
            <a:ext cx="7488238" cy="357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a:extLst>
              <a:ext uri="{FF2B5EF4-FFF2-40B4-BE49-F238E27FC236}">
                <a16:creationId xmlns="" xmlns:a16="http://schemas.microsoft.com/office/drawing/2014/main" id="{185F616A-4C1A-4625-90A9-8F9DE18522B1}"/>
              </a:ext>
            </a:extLst>
          </p:cNvPr>
          <p:cNvPicPr>
            <a:picLocks noChangeAspect="1"/>
          </p:cNvPicPr>
          <p:nvPr/>
        </p:nvPicPr>
        <p:blipFill rotWithShape="1">
          <a:blip r:embed="rId4">
            <a:extLst>
              <a:ext uri="{28A0092B-C50C-407E-A947-70E740481C1C}">
                <a14:useLocalDpi xmlns:a14="http://schemas.microsoft.com/office/drawing/2010/main" val="0"/>
              </a:ext>
            </a:extLst>
          </a:blip>
          <a:srcRect b="94517"/>
          <a:stretch/>
        </p:blipFill>
        <p:spPr>
          <a:xfrm>
            <a:off x="2322444" y="6387546"/>
            <a:ext cx="7388086" cy="470454"/>
          </a:xfrm>
          <a:custGeom>
            <a:avLst/>
            <a:gdLst>
              <a:gd name="connsiteX0" fmla="*/ 0 w 7388086"/>
              <a:gd name="connsiteY0" fmla="*/ 0 h 470454"/>
              <a:gd name="connsiteX1" fmla="*/ 7388086 w 7388086"/>
              <a:gd name="connsiteY1" fmla="*/ 0 h 470454"/>
              <a:gd name="connsiteX2" fmla="*/ 7388086 w 7388086"/>
              <a:gd name="connsiteY2" fmla="*/ 470454 h 470454"/>
              <a:gd name="connsiteX3" fmla="*/ 5960165 w 7388086"/>
              <a:gd name="connsiteY3" fmla="*/ 470454 h 470454"/>
              <a:gd name="connsiteX4" fmla="*/ 5960165 w 7388086"/>
              <a:gd name="connsiteY4" fmla="*/ 346581 h 470454"/>
              <a:gd name="connsiteX5" fmla="*/ 5718676 w 7388086"/>
              <a:gd name="connsiteY5" fmla="*/ 346581 h 470454"/>
              <a:gd name="connsiteX6" fmla="*/ 5718676 w 7388086"/>
              <a:gd name="connsiteY6" fmla="*/ 470454 h 470454"/>
              <a:gd name="connsiteX7" fmla="*/ 0 w 7388086"/>
              <a:gd name="connsiteY7" fmla="*/ 470454 h 470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88086" h="470454">
                <a:moveTo>
                  <a:pt x="0" y="0"/>
                </a:moveTo>
                <a:lnTo>
                  <a:pt x="7388086" y="0"/>
                </a:lnTo>
                <a:lnTo>
                  <a:pt x="7388086" y="470454"/>
                </a:lnTo>
                <a:lnTo>
                  <a:pt x="5960165" y="470454"/>
                </a:lnTo>
                <a:lnTo>
                  <a:pt x="5960165" y="346581"/>
                </a:lnTo>
                <a:lnTo>
                  <a:pt x="5718676" y="346581"/>
                </a:lnTo>
                <a:lnTo>
                  <a:pt x="5718676" y="470454"/>
                </a:lnTo>
                <a:lnTo>
                  <a:pt x="0" y="470454"/>
                </a:lnTo>
                <a:close/>
              </a:path>
            </a:pathLst>
          </a:custGeom>
        </p:spPr>
      </p:pic>
      <p:pic>
        <p:nvPicPr>
          <p:cNvPr id="21" name="图片 20">
            <a:extLst>
              <a:ext uri="{FF2B5EF4-FFF2-40B4-BE49-F238E27FC236}">
                <a16:creationId xmlns="" xmlns:a16="http://schemas.microsoft.com/office/drawing/2014/main" id="{A6836240-70B4-48B6-9120-AFCD8A0F67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82887" y="0"/>
            <a:ext cx="4118113" cy="6949316"/>
          </a:xfrm>
          <a:prstGeom prst="rect">
            <a:avLst/>
          </a:prstGeom>
        </p:spPr>
      </p:pic>
      <p:grpSp>
        <p:nvGrpSpPr>
          <p:cNvPr id="26" name="组合 25">
            <a:extLst>
              <a:ext uri="{FF2B5EF4-FFF2-40B4-BE49-F238E27FC236}">
                <a16:creationId xmlns="" xmlns:a16="http://schemas.microsoft.com/office/drawing/2014/main" id="{29064065-E08A-44F9-BDB1-9092B83435EA}"/>
              </a:ext>
            </a:extLst>
          </p:cNvPr>
          <p:cNvGrpSpPr/>
          <p:nvPr/>
        </p:nvGrpSpPr>
        <p:grpSpPr>
          <a:xfrm>
            <a:off x="4860776" y="2004392"/>
            <a:ext cx="2505588" cy="3949152"/>
            <a:chOff x="911567" y="750567"/>
            <a:chExt cx="3022074" cy="5356865"/>
          </a:xfrm>
        </p:grpSpPr>
        <p:sp>
          <p:nvSpPr>
            <p:cNvPr id="27" name="矩形 26">
              <a:extLst>
                <a:ext uri="{FF2B5EF4-FFF2-40B4-BE49-F238E27FC236}">
                  <a16:creationId xmlns="" xmlns:a16="http://schemas.microsoft.com/office/drawing/2014/main" id="{6C342727-155E-49A6-851D-14875A173AE1}"/>
                </a:ext>
              </a:extLst>
            </p:cNvPr>
            <p:cNvSpPr/>
            <p:nvPr/>
          </p:nvSpPr>
          <p:spPr>
            <a:xfrm>
              <a:off x="911567" y="750567"/>
              <a:ext cx="3022074" cy="5356865"/>
            </a:xfrm>
            <a:prstGeom prst="rect">
              <a:avLst/>
            </a:prstGeom>
            <a:solidFill>
              <a:schemeClr val="bg1"/>
            </a:solidFill>
            <a:ln w="76200">
              <a:solidFill>
                <a:srgbClr val="B7D2C8"/>
              </a:solidFill>
            </a:ln>
            <a:effectLst>
              <a:outerShdw blurRad="1905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矩形 27">
              <a:extLst>
                <a:ext uri="{FF2B5EF4-FFF2-40B4-BE49-F238E27FC236}">
                  <a16:creationId xmlns="" xmlns:a16="http://schemas.microsoft.com/office/drawing/2014/main" id="{DC923362-614F-44CB-813B-60C797527D94}"/>
                </a:ext>
              </a:extLst>
            </p:cNvPr>
            <p:cNvSpPr/>
            <p:nvPr/>
          </p:nvSpPr>
          <p:spPr>
            <a:xfrm>
              <a:off x="1009650" y="856344"/>
              <a:ext cx="2825908" cy="5145312"/>
            </a:xfrm>
            <a:prstGeom prst="rect">
              <a:avLst/>
            </a:prstGeom>
            <a:no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29" name="图片 28">
            <a:extLst>
              <a:ext uri="{FF2B5EF4-FFF2-40B4-BE49-F238E27FC236}">
                <a16:creationId xmlns="" xmlns:a16="http://schemas.microsoft.com/office/drawing/2014/main" id="{B52ACBF0-21DC-4C72-9D98-1F28E23AAAD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81886" y="2296855"/>
            <a:ext cx="1663367" cy="2574529"/>
          </a:xfrm>
          <a:prstGeom prst="rect">
            <a:avLst/>
          </a:prstGeom>
        </p:spPr>
      </p:pic>
      <p:grpSp>
        <p:nvGrpSpPr>
          <p:cNvPr id="30" name="组合 29">
            <a:extLst>
              <a:ext uri="{FF2B5EF4-FFF2-40B4-BE49-F238E27FC236}">
                <a16:creationId xmlns="" xmlns:a16="http://schemas.microsoft.com/office/drawing/2014/main" id="{07FD930C-E647-46D7-93F9-23015AC74426}"/>
              </a:ext>
            </a:extLst>
          </p:cNvPr>
          <p:cNvGrpSpPr/>
          <p:nvPr/>
        </p:nvGrpSpPr>
        <p:grpSpPr>
          <a:xfrm>
            <a:off x="8000105" y="2004392"/>
            <a:ext cx="2505588" cy="3949152"/>
            <a:chOff x="911567" y="750567"/>
            <a:chExt cx="3022074" cy="5356865"/>
          </a:xfrm>
        </p:grpSpPr>
        <p:sp>
          <p:nvSpPr>
            <p:cNvPr id="31" name="矩形 30">
              <a:extLst>
                <a:ext uri="{FF2B5EF4-FFF2-40B4-BE49-F238E27FC236}">
                  <a16:creationId xmlns="" xmlns:a16="http://schemas.microsoft.com/office/drawing/2014/main" id="{0DD3DDD0-7228-44D6-8C12-1ADB29C4D182}"/>
                </a:ext>
              </a:extLst>
            </p:cNvPr>
            <p:cNvSpPr/>
            <p:nvPr/>
          </p:nvSpPr>
          <p:spPr>
            <a:xfrm>
              <a:off x="911567" y="750567"/>
              <a:ext cx="3022074" cy="5356865"/>
            </a:xfrm>
            <a:prstGeom prst="rect">
              <a:avLst/>
            </a:prstGeom>
            <a:solidFill>
              <a:schemeClr val="bg1"/>
            </a:solidFill>
            <a:ln w="76200">
              <a:solidFill>
                <a:srgbClr val="B7D2C8"/>
              </a:solidFill>
            </a:ln>
            <a:effectLst>
              <a:outerShdw blurRad="1905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矩形 31">
              <a:extLst>
                <a:ext uri="{FF2B5EF4-FFF2-40B4-BE49-F238E27FC236}">
                  <a16:creationId xmlns="" xmlns:a16="http://schemas.microsoft.com/office/drawing/2014/main" id="{AD09B67C-9911-4CF1-AA92-3E4D858D000F}"/>
                </a:ext>
              </a:extLst>
            </p:cNvPr>
            <p:cNvSpPr/>
            <p:nvPr/>
          </p:nvSpPr>
          <p:spPr>
            <a:xfrm>
              <a:off x="1009650" y="856344"/>
              <a:ext cx="2825908" cy="5145312"/>
            </a:xfrm>
            <a:prstGeom prst="rect">
              <a:avLst/>
            </a:prstGeom>
            <a:no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33" name="图片 32">
            <a:extLst>
              <a:ext uri="{FF2B5EF4-FFF2-40B4-BE49-F238E27FC236}">
                <a16:creationId xmlns="" xmlns:a16="http://schemas.microsoft.com/office/drawing/2014/main" id="{F561CA7D-572B-482C-9DFB-5CD8AE90A7D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80164" y="2374606"/>
            <a:ext cx="1969536" cy="2421471"/>
          </a:xfrm>
          <a:prstGeom prst="rect">
            <a:avLst/>
          </a:prstGeom>
        </p:spPr>
      </p:pic>
      <p:grpSp>
        <p:nvGrpSpPr>
          <p:cNvPr id="34" name="组合 33">
            <a:extLst>
              <a:ext uri="{FF2B5EF4-FFF2-40B4-BE49-F238E27FC236}">
                <a16:creationId xmlns="" xmlns:a16="http://schemas.microsoft.com/office/drawing/2014/main" id="{CF3610D7-866A-4D5E-ABB8-46EB3C235E98}"/>
              </a:ext>
            </a:extLst>
          </p:cNvPr>
          <p:cNvGrpSpPr/>
          <p:nvPr/>
        </p:nvGrpSpPr>
        <p:grpSpPr>
          <a:xfrm>
            <a:off x="1721447" y="2004392"/>
            <a:ext cx="2505588" cy="3949152"/>
            <a:chOff x="911567" y="750567"/>
            <a:chExt cx="3022074" cy="5356865"/>
          </a:xfrm>
        </p:grpSpPr>
        <p:sp>
          <p:nvSpPr>
            <p:cNvPr id="35" name="矩形 34">
              <a:extLst>
                <a:ext uri="{FF2B5EF4-FFF2-40B4-BE49-F238E27FC236}">
                  <a16:creationId xmlns="" xmlns:a16="http://schemas.microsoft.com/office/drawing/2014/main" id="{D37E0658-E76A-4274-B596-76932FC7B3EF}"/>
                </a:ext>
              </a:extLst>
            </p:cNvPr>
            <p:cNvSpPr/>
            <p:nvPr/>
          </p:nvSpPr>
          <p:spPr>
            <a:xfrm>
              <a:off x="911567" y="750567"/>
              <a:ext cx="3022074" cy="5356865"/>
            </a:xfrm>
            <a:prstGeom prst="rect">
              <a:avLst/>
            </a:prstGeom>
            <a:solidFill>
              <a:schemeClr val="bg1"/>
            </a:solidFill>
            <a:ln w="76200">
              <a:solidFill>
                <a:srgbClr val="B7D2C8"/>
              </a:solidFill>
            </a:ln>
            <a:effectLst>
              <a:outerShdw blurRad="1905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矩形 35">
              <a:extLst>
                <a:ext uri="{FF2B5EF4-FFF2-40B4-BE49-F238E27FC236}">
                  <a16:creationId xmlns="" xmlns:a16="http://schemas.microsoft.com/office/drawing/2014/main" id="{1EE0AAC4-C3C8-4342-8530-FE3B67BF8B9C}"/>
                </a:ext>
              </a:extLst>
            </p:cNvPr>
            <p:cNvSpPr/>
            <p:nvPr/>
          </p:nvSpPr>
          <p:spPr>
            <a:xfrm>
              <a:off x="1009650" y="856344"/>
              <a:ext cx="2825908" cy="5145312"/>
            </a:xfrm>
            <a:prstGeom prst="rect">
              <a:avLst/>
            </a:prstGeom>
            <a:no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7" name="矩形 36">
            <a:extLst>
              <a:ext uri="{FF2B5EF4-FFF2-40B4-BE49-F238E27FC236}">
                <a16:creationId xmlns="" xmlns:a16="http://schemas.microsoft.com/office/drawing/2014/main" id="{B6189610-BF57-41B6-AA9E-EE46D889AD8A}"/>
              </a:ext>
            </a:extLst>
          </p:cNvPr>
          <p:cNvSpPr/>
          <p:nvPr/>
        </p:nvSpPr>
        <p:spPr>
          <a:xfrm>
            <a:off x="1954790" y="4986975"/>
            <a:ext cx="2232882" cy="697692"/>
          </a:xfrm>
          <a:prstGeom prst="rect">
            <a:avLst/>
          </a:prstGeom>
        </p:spPr>
        <p:txBody>
          <a:bodyPr wrap="square">
            <a:spAutoFit/>
          </a:bodyPr>
          <a:lstStyle/>
          <a:p>
            <a:pPr>
              <a:lnSpc>
                <a:spcPct val="150000"/>
              </a:lnSpc>
            </a:pPr>
            <a:r>
              <a:rPr lang="en-US" altLang="zh-CN" sz="1400" dirty="0">
                <a:solidFill>
                  <a:srgbClr val="060606"/>
                </a:solidFill>
                <a:latin typeface="Century Gothic" panose="020B0502020202020204" pitchFamily="34" charset="0"/>
                <a:ea typeface="晴圆" panose="020F0000000000000000" pitchFamily="34" charset="-122"/>
              </a:rPr>
              <a:t>If the day is done</a:t>
            </a:r>
            <a:endParaRPr lang="zh-CN" altLang="zh-CN" sz="1400" dirty="0">
              <a:solidFill>
                <a:srgbClr val="060606"/>
              </a:solidFill>
              <a:latin typeface="Century Gothic" panose="020B0502020202020204" pitchFamily="34" charset="0"/>
              <a:ea typeface="晴圆" panose="020F0000000000000000" pitchFamily="34" charset="-122"/>
            </a:endParaRPr>
          </a:p>
          <a:p>
            <a:pPr>
              <a:lnSpc>
                <a:spcPct val="150000"/>
              </a:lnSpc>
            </a:pPr>
            <a:r>
              <a:rPr lang="en-US" altLang="zh-CN" sz="1400" dirty="0">
                <a:solidFill>
                  <a:srgbClr val="060606"/>
                </a:solidFill>
                <a:latin typeface="Century Gothic" panose="020B0502020202020204" pitchFamily="34" charset="0"/>
                <a:ea typeface="晴圆" panose="020F0000000000000000" pitchFamily="34" charset="-122"/>
              </a:rPr>
              <a:t>If birds sing no more </a:t>
            </a:r>
          </a:p>
        </p:txBody>
      </p:sp>
      <p:pic>
        <p:nvPicPr>
          <p:cNvPr id="38" name="图片 37">
            <a:extLst>
              <a:ext uri="{FF2B5EF4-FFF2-40B4-BE49-F238E27FC236}">
                <a16:creationId xmlns="" xmlns:a16="http://schemas.microsoft.com/office/drawing/2014/main" id="{3ED87349-7973-4C47-AB98-DD80C203390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58340" y="2289235"/>
            <a:ext cx="1031801" cy="2582149"/>
          </a:xfrm>
          <a:prstGeom prst="rect">
            <a:avLst/>
          </a:prstGeom>
        </p:spPr>
      </p:pic>
      <p:sp>
        <p:nvSpPr>
          <p:cNvPr id="39" name="矩形 38">
            <a:extLst>
              <a:ext uri="{FF2B5EF4-FFF2-40B4-BE49-F238E27FC236}">
                <a16:creationId xmlns="" xmlns:a16="http://schemas.microsoft.com/office/drawing/2014/main" id="{80C922DE-5E93-4028-B143-29421F901FE4}"/>
              </a:ext>
            </a:extLst>
          </p:cNvPr>
          <p:cNvSpPr/>
          <p:nvPr/>
        </p:nvSpPr>
        <p:spPr>
          <a:xfrm>
            <a:off x="5069982" y="4986975"/>
            <a:ext cx="2232882" cy="697692"/>
          </a:xfrm>
          <a:prstGeom prst="rect">
            <a:avLst/>
          </a:prstGeom>
        </p:spPr>
        <p:txBody>
          <a:bodyPr wrap="square">
            <a:spAutoFit/>
          </a:bodyPr>
          <a:lstStyle/>
          <a:p>
            <a:pPr>
              <a:lnSpc>
                <a:spcPct val="150000"/>
              </a:lnSpc>
            </a:pPr>
            <a:r>
              <a:rPr lang="en-US" altLang="zh-CN" sz="1400" dirty="0">
                <a:solidFill>
                  <a:srgbClr val="060606"/>
                </a:solidFill>
                <a:latin typeface="Century Gothic" panose="020B0502020202020204" pitchFamily="34" charset="0"/>
                <a:ea typeface="晴圆" panose="020F0000000000000000" pitchFamily="34" charset="-122"/>
              </a:rPr>
              <a:t>If the day is done</a:t>
            </a:r>
            <a:endParaRPr lang="zh-CN" altLang="zh-CN" sz="1400" dirty="0">
              <a:solidFill>
                <a:srgbClr val="060606"/>
              </a:solidFill>
              <a:latin typeface="Century Gothic" panose="020B0502020202020204" pitchFamily="34" charset="0"/>
              <a:ea typeface="晴圆" panose="020F0000000000000000" pitchFamily="34" charset="-122"/>
            </a:endParaRPr>
          </a:p>
          <a:p>
            <a:pPr>
              <a:lnSpc>
                <a:spcPct val="150000"/>
              </a:lnSpc>
            </a:pPr>
            <a:r>
              <a:rPr lang="en-US" altLang="zh-CN" sz="1400" dirty="0">
                <a:solidFill>
                  <a:srgbClr val="060606"/>
                </a:solidFill>
                <a:latin typeface="Century Gothic" panose="020B0502020202020204" pitchFamily="34" charset="0"/>
                <a:ea typeface="晴圆" panose="020F0000000000000000" pitchFamily="34" charset="-122"/>
              </a:rPr>
              <a:t>If birds sing no more </a:t>
            </a:r>
          </a:p>
        </p:txBody>
      </p:sp>
      <p:sp>
        <p:nvSpPr>
          <p:cNvPr id="40" name="矩形 39">
            <a:extLst>
              <a:ext uri="{FF2B5EF4-FFF2-40B4-BE49-F238E27FC236}">
                <a16:creationId xmlns="" xmlns:a16="http://schemas.microsoft.com/office/drawing/2014/main" id="{42359F93-E6B5-4B6C-881E-646503FD28D3}"/>
              </a:ext>
            </a:extLst>
          </p:cNvPr>
          <p:cNvSpPr/>
          <p:nvPr/>
        </p:nvSpPr>
        <p:spPr>
          <a:xfrm>
            <a:off x="8222011" y="4986975"/>
            <a:ext cx="2232882" cy="697692"/>
          </a:xfrm>
          <a:prstGeom prst="rect">
            <a:avLst/>
          </a:prstGeom>
        </p:spPr>
        <p:txBody>
          <a:bodyPr wrap="square">
            <a:spAutoFit/>
          </a:bodyPr>
          <a:lstStyle/>
          <a:p>
            <a:pPr>
              <a:lnSpc>
                <a:spcPct val="150000"/>
              </a:lnSpc>
            </a:pPr>
            <a:r>
              <a:rPr lang="en-US" altLang="zh-CN" sz="1400" dirty="0">
                <a:solidFill>
                  <a:srgbClr val="060606"/>
                </a:solidFill>
                <a:latin typeface="Century Gothic" panose="020B0502020202020204" pitchFamily="34" charset="0"/>
                <a:ea typeface="晴圆" panose="020F0000000000000000" pitchFamily="34" charset="-122"/>
              </a:rPr>
              <a:t>If the day is done</a:t>
            </a:r>
            <a:endParaRPr lang="zh-CN" altLang="zh-CN" sz="1400" dirty="0">
              <a:solidFill>
                <a:srgbClr val="060606"/>
              </a:solidFill>
              <a:latin typeface="Century Gothic" panose="020B0502020202020204" pitchFamily="34" charset="0"/>
              <a:ea typeface="晴圆" panose="020F0000000000000000" pitchFamily="34" charset="-122"/>
            </a:endParaRPr>
          </a:p>
          <a:p>
            <a:pPr>
              <a:lnSpc>
                <a:spcPct val="150000"/>
              </a:lnSpc>
            </a:pPr>
            <a:r>
              <a:rPr lang="en-US" altLang="zh-CN" sz="1400" dirty="0">
                <a:solidFill>
                  <a:srgbClr val="060606"/>
                </a:solidFill>
                <a:latin typeface="Century Gothic" panose="020B0502020202020204" pitchFamily="34" charset="0"/>
                <a:ea typeface="晴圆" panose="020F0000000000000000" pitchFamily="34" charset="-122"/>
              </a:rPr>
              <a:t>If birds sing no more </a:t>
            </a:r>
          </a:p>
        </p:txBody>
      </p:sp>
      <p:sp>
        <p:nvSpPr>
          <p:cNvPr id="41" name="Rectangle 2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7B82BE74-80CD-4224-A683-C8DC61415892}"/>
              </a:ext>
            </a:extLst>
          </p:cNvPr>
          <p:cNvSpPr>
            <a:spLocks noChangeArrowheads="1"/>
          </p:cNvSpPr>
          <p:nvPr/>
        </p:nvSpPr>
        <p:spPr bwMode="auto">
          <a:xfrm>
            <a:off x="4416425" y="1050851"/>
            <a:ext cx="3359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200" dirty="0">
                <a:solidFill>
                  <a:srgbClr val="000000"/>
                </a:solidFill>
                <a:latin typeface="方正清刻本悦宋简体" panose="02000000000000000000" pitchFamily="2" charset="-122"/>
                <a:ea typeface="方正清刻本悦宋简体" panose="02000000000000000000" pitchFamily="2" charset="-122"/>
              </a:rPr>
              <a:t>商业模式</a:t>
            </a:r>
          </a:p>
        </p:txBody>
      </p:sp>
    </p:spTree>
    <p:extLst>
      <p:ext uri="{BB962C8B-B14F-4D97-AF65-F5344CB8AC3E}">
        <p14:creationId xmlns:p14="http://schemas.microsoft.com/office/powerpoint/2010/main" val="3343525594"/>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decel="100000"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1500" fill="hold"/>
                                        <p:tgtEl>
                                          <p:spTgt spid="34"/>
                                        </p:tgtEl>
                                        <p:attrNameLst>
                                          <p:attrName>ppt_x</p:attrName>
                                        </p:attrNameLst>
                                      </p:cBhvr>
                                      <p:tavLst>
                                        <p:tav tm="0">
                                          <p:val>
                                            <p:strVal val="1+#ppt_w/2"/>
                                          </p:val>
                                        </p:tav>
                                        <p:tav tm="100000">
                                          <p:val>
                                            <p:strVal val="#ppt_x"/>
                                          </p:val>
                                        </p:tav>
                                      </p:tavLst>
                                    </p:anim>
                                    <p:anim calcmode="lin" valueType="num">
                                      <p:cBhvr additive="base">
                                        <p:cTn id="19" dur="1500" fill="hold"/>
                                        <p:tgtEl>
                                          <p:spTgt spid="34"/>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1500" fill="hold"/>
                                        <p:tgtEl>
                                          <p:spTgt spid="26"/>
                                        </p:tgtEl>
                                        <p:attrNameLst>
                                          <p:attrName>ppt_x</p:attrName>
                                        </p:attrNameLst>
                                      </p:cBhvr>
                                      <p:tavLst>
                                        <p:tav tm="0">
                                          <p:val>
                                            <p:strVal val="1+#ppt_w/2"/>
                                          </p:val>
                                        </p:tav>
                                        <p:tav tm="100000">
                                          <p:val>
                                            <p:strVal val="#ppt_x"/>
                                          </p:val>
                                        </p:tav>
                                      </p:tavLst>
                                    </p:anim>
                                    <p:anim calcmode="lin" valueType="num">
                                      <p:cBhvr additive="base">
                                        <p:cTn id="23" dur="1500" fill="hold"/>
                                        <p:tgtEl>
                                          <p:spTgt spid="26"/>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1500" fill="hold"/>
                                        <p:tgtEl>
                                          <p:spTgt spid="30"/>
                                        </p:tgtEl>
                                        <p:attrNameLst>
                                          <p:attrName>ppt_x</p:attrName>
                                        </p:attrNameLst>
                                      </p:cBhvr>
                                      <p:tavLst>
                                        <p:tav tm="0">
                                          <p:val>
                                            <p:strVal val="1+#ppt_w/2"/>
                                          </p:val>
                                        </p:tav>
                                        <p:tav tm="100000">
                                          <p:val>
                                            <p:strVal val="#ppt_x"/>
                                          </p:val>
                                        </p:tav>
                                      </p:tavLst>
                                    </p:anim>
                                    <p:anim calcmode="lin" valueType="num">
                                      <p:cBhvr additive="base">
                                        <p:cTn id="27" dur="1500" fill="hold"/>
                                        <p:tgtEl>
                                          <p:spTgt spid="30"/>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47"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anim calcmode="lin" valueType="num">
                                      <p:cBhvr>
                                        <p:cTn id="32" dur="1000" fill="hold"/>
                                        <p:tgtEl>
                                          <p:spTgt spid="38"/>
                                        </p:tgtEl>
                                        <p:attrNameLst>
                                          <p:attrName>ppt_x</p:attrName>
                                        </p:attrNameLst>
                                      </p:cBhvr>
                                      <p:tavLst>
                                        <p:tav tm="0">
                                          <p:val>
                                            <p:strVal val="#ppt_x"/>
                                          </p:val>
                                        </p:tav>
                                        <p:tav tm="100000">
                                          <p:val>
                                            <p:strVal val="#ppt_x"/>
                                          </p:val>
                                        </p:tav>
                                      </p:tavLst>
                                    </p:anim>
                                    <p:anim calcmode="lin" valueType="num">
                                      <p:cBhvr>
                                        <p:cTn id="33" dur="1000" fill="hold"/>
                                        <p:tgtEl>
                                          <p:spTgt spid="38"/>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50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100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000"/>
                                        <p:tgtEl>
                                          <p:spTgt spid="33"/>
                                        </p:tgtEl>
                                      </p:cBhvr>
                                    </p:animEffect>
                                    <p:anim calcmode="lin" valueType="num">
                                      <p:cBhvr>
                                        <p:cTn id="42" dur="1000" fill="hold"/>
                                        <p:tgtEl>
                                          <p:spTgt spid="33"/>
                                        </p:tgtEl>
                                        <p:attrNameLst>
                                          <p:attrName>ppt_x</p:attrName>
                                        </p:attrNameLst>
                                      </p:cBhvr>
                                      <p:tavLst>
                                        <p:tav tm="0">
                                          <p:val>
                                            <p:strVal val="#ppt_x"/>
                                          </p:val>
                                        </p:tav>
                                        <p:tav tm="100000">
                                          <p:val>
                                            <p:strVal val="#ppt_x"/>
                                          </p:val>
                                        </p:tav>
                                      </p:tavLst>
                                    </p:anim>
                                    <p:anim calcmode="lin" valueType="num">
                                      <p:cBhvr>
                                        <p:cTn id="43" dur="1000" fill="hold"/>
                                        <p:tgtEl>
                                          <p:spTgt spid="33"/>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14" presetClass="entr" presetSubtype="10"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randombar(horizontal)">
                                      <p:cBhvr>
                                        <p:cTn id="47" dur="500"/>
                                        <p:tgtEl>
                                          <p:spTgt spid="37"/>
                                        </p:tgtEl>
                                      </p:cBhvr>
                                    </p:animEffect>
                                  </p:childTnLst>
                                </p:cTn>
                              </p:par>
                            </p:childTnLst>
                          </p:cTn>
                        </p:par>
                        <p:par>
                          <p:cTn id="48" fill="hold">
                            <p:stCondLst>
                              <p:cond delay="5000"/>
                            </p:stCondLst>
                            <p:childTnLst>
                              <p:par>
                                <p:cTn id="49" presetID="14" presetClass="entr" presetSubtype="1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randombar(horizontal)">
                                      <p:cBhvr>
                                        <p:cTn id="51" dur="500"/>
                                        <p:tgtEl>
                                          <p:spTgt spid="39"/>
                                        </p:tgtEl>
                                      </p:cBhvr>
                                    </p:animEffect>
                                  </p:childTnLst>
                                </p:cTn>
                              </p:par>
                            </p:childTnLst>
                          </p:cTn>
                        </p:par>
                        <p:par>
                          <p:cTn id="52" fill="hold">
                            <p:stCondLst>
                              <p:cond delay="5500"/>
                            </p:stCondLst>
                            <p:childTnLst>
                              <p:par>
                                <p:cTn id="53" presetID="14" presetClass="entr" presetSubtype="10"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randombar(horizontal)">
                                      <p:cBhvr>
                                        <p:cTn id="5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库_文本框 21">
            <a:extLst>
              <a:ext uri="{FF2B5EF4-FFF2-40B4-BE49-F238E27FC236}">
                <a16:creationId xmlns="" xmlns:a16="http://schemas.microsoft.com/office/drawing/2014/main" id="{F3F4DA82-B48F-4F73-8E75-5E4D2B2116DB}"/>
              </a:ext>
            </a:extLst>
          </p:cNvPr>
          <p:cNvSpPr txBox="1"/>
          <p:nvPr>
            <p:custDataLst>
              <p:tags r:id="rId1"/>
            </p:custDataLst>
          </p:nvPr>
        </p:nvSpPr>
        <p:spPr>
          <a:xfrm rot="16200000">
            <a:off x="4618672" y="438814"/>
            <a:ext cx="2954655" cy="3866250"/>
          </a:xfrm>
          <a:prstGeom prst="rect">
            <a:avLst/>
          </a:prstGeom>
          <a:noFill/>
        </p:spPr>
        <p:txBody>
          <a:bodyPr vert="eaVert" wrap="square" rtlCol="0">
            <a:spAutoFit/>
          </a:bodyPr>
          <a:lstStyle/>
          <a:p>
            <a:pPr algn="ctr"/>
            <a:r>
              <a:rPr lang="en-US" altLang="zh-CN" sz="18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tx1">
                      <a:lumMod val="65000"/>
                      <a:lumOff val="35000"/>
                      <a:alpha val="50000"/>
                    </a:schemeClr>
                  </a:innerShdw>
                </a:effectLst>
                <a:latin typeface="Colonna MT Std" panose="04030504000000020006" pitchFamily="82" charset="0"/>
              </a:rPr>
              <a:t>03</a:t>
            </a:r>
          </a:p>
        </p:txBody>
      </p:sp>
      <p:grpSp>
        <p:nvGrpSpPr>
          <p:cNvPr id="8" name="组合 7">
            <a:extLst>
              <a:ext uri="{FF2B5EF4-FFF2-40B4-BE49-F238E27FC236}">
                <a16:creationId xmlns="" xmlns:a16="http://schemas.microsoft.com/office/drawing/2014/main" id="{DA8813E8-8E23-4CA1-AECA-CE568473ED2B}"/>
              </a:ext>
            </a:extLst>
          </p:cNvPr>
          <p:cNvGrpSpPr/>
          <p:nvPr/>
        </p:nvGrpSpPr>
        <p:grpSpPr>
          <a:xfrm>
            <a:off x="5738687" y="3429000"/>
            <a:ext cx="798843" cy="2456036"/>
            <a:chOff x="2796697" y="3099577"/>
            <a:chExt cx="798843" cy="2456036"/>
          </a:xfrm>
        </p:grpSpPr>
        <p:grpSp>
          <p:nvGrpSpPr>
            <p:cNvPr id="9" name="组合 8">
              <a:extLst>
                <a:ext uri="{FF2B5EF4-FFF2-40B4-BE49-F238E27FC236}">
                  <a16:creationId xmlns="" xmlns:a16="http://schemas.microsoft.com/office/drawing/2014/main" id="{C90EF324-C0D0-4B41-9C58-4B76933B73C5}"/>
                </a:ext>
              </a:extLst>
            </p:cNvPr>
            <p:cNvGrpSpPr/>
            <p:nvPr/>
          </p:nvGrpSpPr>
          <p:grpSpPr>
            <a:xfrm>
              <a:off x="2796697" y="3468577"/>
              <a:ext cx="798843" cy="1686158"/>
              <a:chOff x="5377990" y="1740440"/>
              <a:chExt cx="798843" cy="2736732"/>
            </a:xfrm>
          </p:grpSpPr>
          <p:sp>
            <p:nvSpPr>
              <p:cNvPr id="12" name="文本框 11">
                <a:extLst>
                  <a:ext uri="{FF2B5EF4-FFF2-40B4-BE49-F238E27FC236}">
                    <a16:creationId xmlns="" xmlns:a16="http://schemas.microsoft.com/office/drawing/2014/main" id="{6A24EAF0-6922-4DA3-839A-FD81A12F1CA2}"/>
                  </a:ext>
                </a:extLst>
              </p:cNvPr>
              <p:cNvSpPr txBox="1"/>
              <p:nvPr/>
            </p:nvSpPr>
            <p:spPr>
              <a:xfrm>
                <a:off x="5377990" y="1740440"/>
                <a:ext cx="615553" cy="2736732"/>
              </a:xfrm>
              <a:prstGeom prst="rect">
                <a:avLst/>
              </a:prstGeom>
              <a:noFill/>
              <a:effectLst/>
            </p:spPr>
            <p:txBody>
              <a:bodyPr vert="eaVert" wrap="square" rtlCol="0">
                <a:spAutoFit/>
              </a:bodyPr>
              <a:lstStyle/>
              <a:p>
                <a:pPr lvl="0">
                  <a:defRPr/>
                </a:pPr>
                <a:r>
                  <a:rPr kumimoji="1" lang="zh-CN" altLang="en-US" sz="2800" spc="300" dirty="0">
                    <a:latin typeface="方正清刻本悦宋简体" panose="02000000000000000000" pitchFamily="2" charset="-122"/>
                    <a:ea typeface="方正清刻本悦宋简体" panose="02000000000000000000" pitchFamily="2" charset="-122"/>
                    <a:cs typeface="yuweij Medium" charset="0"/>
                  </a:rPr>
                  <a:t>产品介绍</a:t>
                </a:r>
              </a:p>
            </p:txBody>
          </p:sp>
          <p:sp>
            <p:nvSpPr>
              <p:cNvPr id="13" name="文本框 12">
                <a:extLst>
                  <a:ext uri="{FF2B5EF4-FFF2-40B4-BE49-F238E27FC236}">
                    <a16:creationId xmlns="" xmlns:a16="http://schemas.microsoft.com/office/drawing/2014/main" id="{14CBE764-97BF-4B5E-B697-A0DCA0F42BD5}"/>
                  </a:ext>
                </a:extLst>
              </p:cNvPr>
              <p:cNvSpPr txBox="1"/>
              <p:nvPr/>
            </p:nvSpPr>
            <p:spPr>
              <a:xfrm>
                <a:off x="5807501" y="1740523"/>
                <a:ext cx="369332" cy="2557462"/>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300" normalizeH="0" baseline="0" noProof="0" dirty="0">
                    <a:ln>
                      <a:noFill/>
                    </a:ln>
                    <a:uLnTx/>
                    <a:uFillTx/>
                    <a:latin typeface="微软雅黑" panose="020B0503020204020204" pitchFamily="34" charset="-122"/>
                    <a:ea typeface="微软雅黑" panose="020B0503020204020204" pitchFamily="34" charset="-122"/>
                  </a:rPr>
                  <a:t>PART THREE</a:t>
                </a:r>
              </a:p>
            </p:txBody>
          </p:sp>
        </p:grpSp>
        <p:cxnSp>
          <p:nvCxnSpPr>
            <p:cNvPr id="10" name="直接连接符 9">
              <a:extLst>
                <a:ext uri="{FF2B5EF4-FFF2-40B4-BE49-F238E27FC236}">
                  <a16:creationId xmlns="" xmlns:a16="http://schemas.microsoft.com/office/drawing/2014/main" id="{911EB64F-D726-4DE7-89D8-59CC1F49D0C4}"/>
                </a:ext>
              </a:extLst>
            </p:cNvPr>
            <p:cNvCxnSpPr/>
            <p:nvPr/>
          </p:nvCxnSpPr>
          <p:spPr>
            <a:xfrm flipH="1">
              <a:off x="2869478" y="3099577"/>
              <a:ext cx="470267" cy="34961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41FD5525-626A-4BB9-8ECA-A0B570981506}"/>
                </a:ext>
              </a:extLst>
            </p:cNvPr>
            <p:cNvCxnSpPr/>
            <p:nvPr/>
          </p:nvCxnSpPr>
          <p:spPr>
            <a:xfrm flipH="1">
              <a:off x="2869478" y="5206002"/>
              <a:ext cx="470267" cy="34961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16" name="图片 39">
            <a:extLst>
              <a:ext uri="{FF2B5EF4-FFF2-40B4-BE49-F238E27FC236}">
                <a16:creationId xmlns="" xmlns:a16="http://schemas.microsoft.com/office/drawing/2014/main" id="{F52749B0-B456-4BDF-9A20-0E8CAF4F0BE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118" t="63560" r="76033" b="16072"/>
          <a:stretch/>
        </p:blipFill>
        <p:spPr bwMode="auto">
          <a:xfrm rot="2167346">
            <a:off x="1361136" y="2253498"/>
            <a:ext cx="931559" cy="99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6827658"/>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0-#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0-#ppt_w/2"/>
                                          </p:val>
                                        </p:tav>
                                        <p:tav tm="100000">
                                          <p:val>
                                            <p:strVal val="#ppt_x"/>
                                          </p:val>
                                        </p:tav>
                                      </p:tavLst>
                                    </p:anim>
                                    <p:anim calcmode="lin" valueType="num">
                                      <p:cBhvr additive="base">
                                        <p:cTn id="12" dur="1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10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0-#ppt_w/2"/>
                                          </p:val>
                                        </p:tav>
                                        <p:tav tm="100000">
                                          <p:val>
                                            <p:strVal val="#ppt_x"/>
                                          </p:val>
                                        </p:tav>
                                      </p:tavLst>
                                    </p:anim>
                                    <p:anim calcmode="lin" valueType="num">
                                      <p:cBhvr additive="base">
                                        <p:cTn id="16" dur="1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a:extLst>
              <a:ext uri="{FF2B5EF4-FFF2-40B4-BE49-F238E27FC236}">
                <a16:creationId xmlns="" xmlns:a16="http://schemas.microsoft.com/office/drawing/2014/main" id="{B7D45EFE-23D6-4B60-8470-FB83EAA37B55}"/>
              </a:ext>
            </a:extLst>
          </p:cNvPr>
          <p:cNvSpPr/>
          <p:nvPr/>
        </p:nvSpPr>
        <p:spPr>
          <a:xfrm>
            <a:off x="1082040" y="1120140"/>
            <a:ext cx="10027920" cy="4747260"/>
          </a:xfrm>
          <a:prstGeom prst="rect">
            <a:avLst/>
          </a:prstGeom>
          <a:solidFill>
            <a:schemeClr val="bg1"/>
          </a:solidFill>
          <a:ln w="76200">
            <a:solidFill>
              <a:srgbClr val="B7D2C8"/>
            </a:solid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sz="2400">
              <a:solidFill>
                <a:srgbClr val="FFFFFF"/>
              </a:solidFill>
            </a:endParaRPr>
          </a:p>
        </p:txBody>
      </p:sp>
      <p:grpSp>
        <p:nvGrpSpPr>
          <p:cNvPr id="40" name="组合 39">
            <a:extLst>
              <a:ext uri="{FF2B5EF4-FFF2-40B4-BE49-F238E27FC236}">
                <a16:creationId xmlns="" xmlns:a16="http://schemas.microsoft.com/office/drawing/2014/main" id="{26DE41D2-D5F9-49DF-9FFA-240779D00906}"/>
              </a:ext>
            </a:extLst>
          </p:cNvPr>
          <p:cNvGrpSpPr/>
          <p:nvPr/>
        </p:nvGrpSpPr>
        <p:grpSpPr>
          <a:xfrm>
            <a:off x="1844171" y="4109828"/>
            <a:ext cx="1930400" cy="1529287"/>
            <a:chOff x="639061" y="3607161"/>
            <a:chExt cx="1930400" cy="1529287"/>
          </a:xfrm>
        </p:grpSpPr>
        <p:grpSp>
          <p:nvGrpSpPr>
            <p:cNvPr id="41" name="组合 40">
              <a:extLst>
                <a:ext uri="{FF2B5EF4-FFF2-40B4-BE49-F238E27FC236}">
                  <a16:creationId xmlns="" xmlns:a16="http://schemas.microsoft.com/office/drawing/2014/main" id="{3C4D7858-0F05-4100-AD00-2EBB9A41CAAB}"/>
                </a:ext>
              </a:extLst>
            </p:cNvPr>
            <p:cNvGrpSpPr/>
            <p:nvPr/>
          </p:nvGrpSpPr>
          <p:grpSpPr>
            <a:xfrm>
              <a:off x="1169484" y="4145572"/>
              <a:ext cx="882505" cy="253069"/>
              <a:chOff x="1169484" y="4145572"/>
              <a:chExt cx="882505" cy="253069"/>
            </a:xfrm>
          </p:grpSpPr>
          <p:sp>
            <p:nvSpPr>
              <p:cNvPr id="47" name="1332">
                <a:extLst>
                  <a:ext uri="{FF2B5EF4-FFF2-40B4-BE49-F238E27FC236}">
                    <a16:creationId xmlns="" xmlns:a16="http://schemas.microsoft.com/office/drawing/2014/main" id="{52AFF854-D44A-468C-B79B-536BD5EE4AD9}"/>
                  </a:ext>
                </a:extLst>
              </p:cNvPr>
              <p:cNvSpPr>
                <a:spLocks noEditPoints="1"/>
              </p:cNvSpPr>
              <p:nvPr/>
            </p:nvSpPr>
            <p:spPr bwMode="auto">
              <a:xfrm flipV="1">
                <a:off x="1750793" y="4159631"/>
                <a:ext cx="301196" cy="224950"/>
              </a:xfrm>
              <a:custGeom>
                <a:avLst/>
                <a:gdLst>
                  <a:gd name="T0" fmla="*/ 0 w 43"/>
                  <a:gd name="T1" fmla="*/ 222250 h 32"/>
                  <a:gd name="T2" fmla="*/ 121831 w 43"/>
                  <a:gd name="T3" fmla="*/ 133350 h 32"/>
                  <a:gd name="T4" fmla="*/ 177209 w 43"/>
                  <a:gd name="T5" fmla="*/ 244475 h 32"/>
                  <a:gd name="T6" fmla="*/ 210436 w 43"/>
                  <a:gd name="T7" fmla="*/ 222250 h 32"/>
                  <a:gd name="T8" fmla="*/ 177209 w 43"/>
                  <a:gd name="T9" fmla="*/ 300038 h 32"/>
                  <a:gd name="T10" fmla="*/ 221512 w 43"/>
                  <a:gd name="T11" fmla="*/ 277813 h 32"/>
                  <a:gd name="T12" fmla="*/ 177209 w 43"/>
                  <a:gd name="T13" fmla="*/ 355600 h 32"/>
                  <a:gd name="T14" fmla="*/ 254738 w 43"/>
                  <a:gd name="T15" fmla="*/ 322263 h 32"/>
                  <a:gd name="T16" fmla="*/ 243663 w 43"/>
                  <a:gd name="T17" fmla="*/ 144463 h 32"/>
                  <a:gd name="T18" fmla="*/ 254738 w 43"/>
                  <a:gd name="T19" fmla="*/ 266700 h 32"/>
                  <a:gd name="T20" fmla="*/ 243663 w 43"/>
                  <a:gd name="T21" fmla="*/ 166688 h 32"/>
                  <a:gd name="T22" fmla="*/ 66453 w 43"/>
                  <a:gd name="T23" fmla="*/ 155575 h 32"/>
                  <a:gd name="T24" fmla="*/ 243663 w 43"/>
                  <a:gd name="T25" fmla="*/ 111125 h 32"/>
                  <a:gd name="T26" fmla="*/ 376570 w 43"/>
                  <a:gd name="T27" fmla="*/ 222250 h 32"/>
                  <a:gd name="T28" fmla="*/ 387645 w 43"/>
                  <a:gd name="T29" fmla="*/ 266700 h 32"/>
                  <a:gd name="T30" fmla="*/ 365494 w 43"/>
                  <a:gd name="T31" fmla="*/ 255588 h 32"/>
                  <a:gd name="T32" fmla="*/ 354419 w 43"/>
                  <a:gd name="T33" fmla="*/ 177800 h 32"/>
                  <a:gd name="T34" fmla="*/ 310116 w 43"/>
                  <a:gd name="T35" fmla="*/ 144463 h 32"/>
                  <a:gd name="T36" fmla="*/ 332267 w 43"/>
                  <a:gd name="T37" fmla="*/ 166688 h 32"/>
                  <a:gd name="T38" fmla="*/ 332267 w 43"/>
                  <a:gd name="T39" fmla="*/ 277813 h 32"/>
                  <a:gd name="T40" fmla="*/ 365494 w 43"/>
                  <a:gd name="T41" fmla="*/ 311150 h 32"/>
                  <a:gd name="T42" fmla="*/ 365494 w 43"/>
                  <a:gd name="T43" fmla="*/ 277813 h 32"/>
                  <a:gd name="T44" fmla="*/ 387645 w 43"/>
                  <a:gd name="T45" fmla="*/ 300038 h 32"/>
                  <a:gd name="T46" fmla="*/ 465174 w 43"/>
                  <a:gd name="T47" fmla="*/ 333375 h 32"/>
                  <a:gd name="T48" fmla="*/ 420872 w 43"/>
                  <a:gd name="T49" fmla="*/ 288925 h 32"/>
                  <a:gd name="T50" fmla="*/ 420872 w 43"/>
                  <a:gd name="T51" fmla="*/ 233363 h 32"/>
                  <a:gd name="T52" fmla="*/ 465174 w 43"/>
                  <a:gd name="T53" fmla="*/ 244475 h 32"/>
                  <a:gd name="T54" fmla="*/ 443023 w 43"/>
                  <a:gd name="T55" fmla="*/ 200025 h 32"/>
                  <a:gd name="T56" fmla="*/ 465174 w 43"/>
                  <a:gd name="T57" fmla="*/ 166688 h 32"/>
                  <a:gd name="T58" fmla="*/ 431948 w 43"/>
                  <a:gd name="T59" fmla="*/ 155575 h 32"/>
                  <a:gd name="T60" fmla="*/ 376570 w 43"/>
                  <a:gd name="T61" fmla="*/ 155575 h 32"/>
                  <a:gd name="T62" fmla="*/ 343343 w 43"/>
                  <a:gd name="T63" fmla="*/ 144463 h 32"/>
                  <a:gd name="T64" fmla="*/ 265814 w 43"/>
                  <a:gd name="T65" fmla="*/ 111125 h 32"/>
                  <a:gd name="T66" fmla="*/ 276890 w 43"/>
                  <a:gd name="T67" fmla="*/ 100013 h 32"/>
                  <a:gd name="T68" fmla="*/ 321192 w 43"/>
                  <a:gd name="T69" fmla="*/ 111125 h 32"/>
                  <a:gd name="T70" fmla="*/ 398721 w 43"/>
                  <a:gd name="T71" fmla="*/ 100013 h 32"/>
                  <a:gd name="T72" fmla="*/ 376570 w 43"/>
                  <a:gd name="T73" fmla="*/ 77788 h 32"/>
                  <a:gd name="T74" fmla="*/ 443023 w 43"/>
                  <a:gd name="T75" fmla="*/ 33338 h 32"/>
                  <a:gd name="T76" fmla="*/ 343343 w 43"/>
                  <a:gd name="T77" fmla="*/ 22225 h 32"/>
                  <a:gd name="T78" fmla="*/ 332267 w 43"/>
                  <a:gd name="T79" fmla="*/ 0 h 32"/>
                  <a:gd name="T80" fmla="*/ 299041 w 43"/>
                  <a:gd name="T81" fmla="*/ 33338 h 32"/>
                  <a:gd name="T82" fmla="*/ 276890 w 43"/>
                  <a:gd name="T83" fmla="*/ 88900 h 32"/>
                  <a:gd name="T84" fmla="*/ 99680 w 43"/>
                  <a:gd name="T85" fmla="*/ 122238 h 32"/>
                  <a:gd name="T86" fmla="*/ 0 w 43"/>
                  <a:gd name="T87" fmla="*/ 222250 h 32"/>
                  <a:gd name="T88" fmla="*/ 365494 w 43"/>
                  <a:gd name="T89" fmla="*/ 55563 h 32"/>
                  <a:gd name="T90" fmla="*/ 287965 w 43"/>
                  <a:gd name="T91" fmla="*/ 88900 h 32"/>
                  <a:gd name="T92" fmla="*/ 365494 w 43"/>
                  <a:gd name="T93" fmla="*/ 55563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0" y="20"/>
                    </a:moveTo>
                    <a:cubicBezTo>
                      <a:pt x="0" y="20"/>
                      <a:pt x="6" y="13"/>
                      <a:pt x="11" y="12"/>
                    </a:cubicBezTo>
                    <a:cubicBezTo>
                      <a:pt x="24" y="11"/>
                      <a:pt x="16" y="21"/>
                      <a:pt x="16" y="22"/>
                    </a:cubicBezTo>
                    <a:cubicBezTo>
                      <a:pt x="17" y="22"/>
                      <a:pt x="19" y="22"/>
                      <a:pt x="19" y="20"/>
                    </a:cubicBezTo>
                    <a:cubicBezTo>
                      <a:pt x="20" y="24"/>
                      <a:pt x="15" y="25"/>
                      <a:pt x="16" y="27"/>
                    </a:cubicBezTo>
                    <a:cubicBezTo>
                      <a:pt x="17" y="26"/>
                      <a:pt x="19" y="26"/>
                      <a:pt x="20" y="25"/>
                    </a:cubicBezTo>
                    <a:cubicBezTo>
                      <a:pt x="20" y="28"/>
                      <a:pt x="15" y="29"/>
                      <a:pt x="16" y="32"/>
                    </a:cubicBezTo>
                    <a:cubicBezTo>
                      <a:pt x="17" y="29"/>
                      <a:pt x="20" y="31"/>
                      <a:pt x="23" y="29"/>
                    </a:cubicBezTo>
                    <a:cubicBezTo>
                      <a:pt x="33" y="23"/>
                      <a:pt x="23" y="13"/>
                      <a:pt x="22" y="13"/>
                    </a:cubicBezTo>
                    <a:cubicBezTo>
                      <a:pt x="29" y="19"/>
                      <a:pt x="23" y="24"/>
                      <a:pt x="23" y="24"/>
                    </a:cubicBezTo>
                    <a:cubicBezTo>
                      <a:pt x="23" y="24"/>
                      <a:pt x="25" y="20"/>
                      <a:pt x="22" y="15"/>
                    </a:cubicBezTo>
                    <a:cubicBezTo>
                      <a:pt x="19" y="10"/>
                      <a:pt x="10" y="11"/>
                      <a:pt x="6" y="14"/>
                    </a:cubicBezTo>
                    <a:cubicBezTo>
                      <a:pt x="9" y="9"/>
                      <a:pt x="21" y="10"/>
                      <a:pt x="22" y="10"/>
                    </a:cubicBezTo>
                    <a:cubicBezTo>
                      <a:pt x="30" y="10"/>
                      <a:pt x="34" y="19"/>
                      <a:pt x="34" y="20"/>
                    </a:cubicBezTo>
                    <a:cubicBezTo>
                      <a:pt x="34" y="22"/>
                      <a:pt x="35" y="24"/>
                      <a:pt x="35" y="24"/>
                    </a:cubicBezTo>
                    <a:cubicBezTo>
                      <a:pt x="35" y="24"/>
                      <a:pt x="34" y="24"/>
                      <a:pt x="33" y="23"/>
                    </a:cubicBezTo>
                    <a:cubicBezTo>
                      <a:pt x="33" y="21"/>
                      <a:pt x="33" y="18"/>
                      <a:pt x="32" y="16"/>
                    </a:cubicBezTo>
                    <a:cubicBezTo>
                      <a:pt x="31" y="14"/>
                      <a:pt x="28" y="13"/>
                      <a:pt x="28" y="13"/>
                    </a:cubicBezTo>
                    <a:cubicBezTo>
                      <a:pt x="28" y="13"/>
                      <a:pt x="30" y="14"/>
                      <a:pt x="30" y="15"/>
                    </a:cubicBezTo>
                    <a:cubicBezTo>
                      <a:pt x="26" y="21"/>
                      <a:pt x="28" y="25"/>
                      <a:pt x="30" y="25"/>
                    </a:cubicBezTo>
                    <a:cubicBezTo>
                      <a:pt x="32" y="26"/>
                      <a:pt x="33" y="27"/>
                      <a:pt x="33" y="28"/>
                    </a:cubicBezTo>
                    <a:cubicBezTo>
                      <a:pt x="34" y="28"/>
                      <a:pt x="33" y="25"/>
                      <a:pt x="33" y="25"/>
                    </a:cubicBezTo>
                    <a:cubicBezTo>
                      <a:pt x="33" y="25"/>
                      <a:pt x="34" y="24"/>
                      <a:pt x="35" y="27"/>
                    </a:cubicBezTo>
                    <a:cubicBezTo>
                      <a:pt x="37" y="30"/>
                      <a:pt x="41" y="31"/>
                      <a:pt x="42" y="30"/>
                    </a:cubicBezTo>
                    <a:cubicBezTo>
                      <a:pt x="41" y="30"/>
                      <a:pt x="38" y="28"/>
                      <a:pt x="38" y="26"/>
                    </a:cubicBezTo>
                    <a:cubicBezTo>
                      <a:pt x="39" y="23"/>
                      <a:pt x="38" y="22"/>
                      <a:pt x="38" y="21"/>
                    </a:cubicBezTo>
                    <a:cubicBezTo>
                      <a:pt x="39" y="21"/>
                      <a:pt x="42" y="21"/>
                      <a:pt x="42" y="22"/>
                    </a:cubicBezTo>
                    <a:cubicBezTo>
                      <a:pt x="43" y="21"/>
                      <a:pt x="41" y="18"/>
                      <a:pt x="40" y="18"/>
                    </a:cubicBezTo>
                    <a:cubicBezTo>
                      <a:pt x="41" y="18"/>
                      <a:pt x="43" y="16"/>
                      <a:pt x="42" y="15"/>
                    </a:cubicBezTo>
                    <a:cubicBezTo>
                      <a:pt x="41" y="17"/>
                      <a:pt x="40" y="14"/>
                      <a:pt x="39" y="14"/>
                    </a:cubicBezTo>
                    <a:cubicBezTo>
                      <a:pt x="37" y="13"/>
                      <a:pt x="35" y="13"/>
                      <a:pt x="34" y="14"/>
                    </a:cubicBezTo>
                    <a:cubicBezTo>
                      <a:pt x="33" y="13"/>
                      <a:pt x="32" y="13"/>
                      <a:pt x="31" y="13"/>
                    </a:cubicBezTo>
                    <a:cubicBezTo>
                      <a:pt x="28" y="11"/>
                      <a:pt x="24" y="10"/>
                      <a:pt x="24" y="10"/>
                    </a:cubicBezTo>
                    <a:cubicBezTo>
                      <a:pt x="25" y="9"/>
                      <a:pt x="25" y="9"/>
                      <a:pt x="25" y="9"/>
                    </a:cubicBezTo>
                    <a:cubicBezTo>
                      <a:pt x="25" y="9"/>
                      <a:pt x="27" y="11"/>
                      <a:pt x="29" y="10"/>
                    </a:cubicBezTo>
                    <a:cubicBezTo>
                      <a:pt x="31" y="10"/>
                      <a:pt x="35" y="7"/>
                      <a:pt x="36" y="9"/>
                    </a:cubicBezTo>
                    <a:cubicBezTo>
                      <a:pt x="36" y="8"/>
                      <a:pt x="35" y="7"/>
                      <a:pt x="34" y="7"/>
                    </a:cubicBezTo>
                    <a:cubicBezTo>
                      <a:pt x="36" y="3"/>
                      <a:pt x="39" y="2"/>
                      <a:pt x="40" y="3"/>
                    </a:cubicBezTo>
                    <a:cubicBezTo>
                      <a:pt x="39" y="0"/>
                      <a:pt x="34" y="2"/>
                      <a:pt x="31" y="2"/>
                    </a:cubicBezTo>
                    <a:cubicBezTo>
                      <a:pt x="32" y="1"/>
                      <a:pt x="30" y="0"/>
                      <a:pt x="30" y="0"/>
                    </a:cubicBezTo>
                    <a:cubicBezTo>
                      <a:pt x="30" y="0"/>
                      <a:pt x="30" y="2"/>
                      <a:pt x="27" y="3"/>
                    </a:cubicBezTo>
                    <a:cubicBezTo>
                      <a:pt x="25" y="4"/>
                      <a:pt x="24" y="7"/>
                      <a:pt x="25" y="8"/>
                    </a:cubicBezTo>
                    <a:cubicBezTo>
                      <a:pt x="21" y="10"/>
                      <a:pt x="14" y="9"/>
                      <a:pt x="9" y="11"/>
                    </a:cubicBezTo>
                    <a:cubicBezTo>
                      <a:pt x="5" y="13"/>
                      <a:pt x="0" y="20"/>
                      <a:pt x="0" y="20"/>
                    </a:cubicBezTo>
                    <a:close/>
                    <a:moveTo>
                      <a:pt x="33" y="5"/>
                    </a:moveTo>
                    <a:cubicBezTo>
                      <a:pt x="34" y="7"/>
                      <a:pt x="26" y="8"/>
                      <a:pt x="26" y="8"/>
                    </a:cubicBezTo>
                    <a:cubicBezTo>
                      <a:pt x="26" y="8"/>
                      <a:pt x="32" y="2"/>
                      <a:pt x="33" y="5"/>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1333">
                <a:extLst>
                  <a:ext uri="{FF2B5EF4-FFF2-40B4-BE49-F238E27FC236}">
                    <a16:creationId xmlns="" xmlns:a16="http://schemas.microsoft.com/office/drawing/2014/main" id="{4CF82043-BC19-460E-88ED-CEAAA9DCA969}"/>
                  </a:ext>
                </a:extLst>
              </p:cNvPr>
              <p:cNvSpPr>
                <a:spLocks noEditPoints="1"/>
              </p:cNvSpPr>
              <p:nvPr/>
            </p:nvSpPr>
            <p:spPr bwMode="auto">
              <a:xfrm flipV="1">
                <a:off x="1169484" y="4159631"/>
                <a:ext cx="301196" cy="224950"/>
              </a:xfrm>
              <a:custGeom>
                <a:avLst/>
                <a:gdLst>
                  <a:gd name="T0" fmla="*/ 365494 w 43"/>
                  <a:gd name="T1" fmla="*/ 122238 h 32"/>
                  <a:gd name="T2" fmla="*/ 199360 w 43"/>
                  <a:gd name="T3" fmla="*/ 88900 h 32"/>
                  <a:gd name="T4" fmla="*/ 166134 w 43"/>
                  <a:gd name="T5" fmla="*/ 33338 h 32"/>
                  <a:gd name="T6" fmla="*/ 143983 w 43"/>
                  <a:gd name="T7" fmla="*/ 0 h 32"/>
                  <a:gd name="T8" fmla="*/ 121831 w 43"/>
                  <a:gd name="T9" fmla="*/ 22225 h 32"/>
                  <a:gd name="T10" fmla="*/ 22151 w 43"/>
                  <a:gd name="T11" fmla="*/ 33338 h 32"/>
                  <a:gd name="T12" fmla="*/ 88605 w 43"/>
                  <a:gd name="T13" fmla="*/ 77788 h 32"/>
                  <a:gd name="T14" fmla="*/ 77529 w 43"/>
                  <a:gd name="T15" fmla="*/ 100013 h 32"/>
                  <a:gd name="T16" fmla="*/ 143983 w 43"/>
                  <a:gd name="T17" fmla="*/ 111125 h 32"/>
                  <a:gd name="T18" fmla="*/ 188285 w 43"/>
                  <a:gd name="T19" fmla="*/ 100013 h 32"/>
                  <a:gd name="T20" fmla="*/ 210436 w 43"/>
                  <a:gd name="T21" fmla="*/ 111125 h 32"/>
                  <a:gd name="T22" fmla="*/ 121831 w 43"/>
                  <a:gd name="T23" fmla="*/ 144463 h 32"/>
                  <a:gd name="T24" fmla="*/ 99680 w 43"/>
                  <a:gd name="T25" fmla="*/ 155575 h 32"/>
                  <a:gd name="T26" fmla="*/ 44302 w 43"/>
                  <a:gd name="T27" fmla="*/ 155575 h 32"/>
                  <a:gd name="T28" fmla="*/ 0 w 43"/>
                  <a:gd name="T29" fmla="*/ 166688 h 32"/>
                  <a:gd name="T30" fmla="*/ 33227 w 43"/>
                  <a:gd name="T31" fmla="*/ 200025 h 32"/>
                  <a:gd name="T32" fmla="*/ 11076 w 43"/>
                  <a:gd name="T33" fmla="*/ 244475 h 32"/>
                  <a:gd name="T34" fmla="*/ 55378 w 43"/>
                  <a:gd name="T35" fmla="*/ 233363 h 32"/>
                  <a:gd name="T36" fmla="*/ 44302 w 43"/>
                  <a:gd name="T37" fmla="*/ 288925 h 32"/>
                  <a:gd name="T38" fmla="*/ 0 w 43"/>
                  <a:gd name="T39" fmla="*/ 333375 h 32"/>
                  <a:gd name="T40" fmla="*/ 77529 w 43"/>
                  <a:gd name="T41" fmla="*/ 300038 h 32"/>
                  <a:gd name="T42" fmla="*/ 99680 w 43"/>
                  <a:gd name="T43" fmla="*/ 277813 h 32"/>
                  <a:gd name="T44" fmla="*/ 99680 w 43"/>
                  <a:gd name="T45" fmla="*/ 311150 h 32"/>
                  <a:gd name="T46" fmla="*/ 132907 w 43"/>
                  <a:gd name="T47" fmla="*/ 277813 h 32"/>
                  <a:gd name="T48" fmla="*/ 143983 w 43"/>
                  <a:gd name="T49" fmla="*/ 166688 h 32"/>
                  <a:gd name="T50" fmla="*/ 155058 w 43"/>
                  <a:gd name="T51" fmla="*/ 144463 h 32"/>
                  <a:gd name="T52" fmla="*/ 121831 w 43"/>
                  <a:gd name="T53" fmla="*/ 177800 h 32"/>
                  <a:gd name="T54" fmla="*/ 99680 w 43"/>
                  <a:gd name="T55" fmla="*/ 255588 h 32"/>
                  <a:gd name="T56" fmla="*/ 77529 w 43"/>
                  <a:gd name="T57" fmla="*/ 266700 h 32"/>
                  <a:gd name="T58" fmla="*/ 88605 w 43"/>
                  <a:gd name="T59" fmla="*/ 222250 h 32"/>
                  <a:gd name="T60" fmla="*/ 221512 w 43"/>
                  <a:gd name="T61" fmla="*/ 111125 h 32"/>
                  <a:gd name="T62" fmla="*/ 398721 w 43"/>
                  <a:gd name="T63" fmla="*/ 155575 h 32"/>
                  <a:gd name="T64" fmla="*/ 221512 w 43"/>
                  <a:gd name="T65" fmla="*/ 166688 h 32"/>
                  <a:gd name="T66" fmla="*/ 210436 w 43"/>
                  <a:gd name="T67" fmla="*/ 266700 h 32"/>
                  <a:gd name="T68" fmla="*/ 232587 w 43"/>
                  <a:gd name="T69" fmla="*/ 144463 h 32"/>
                  <a:gd name="T70" fmla="*/ 221512 w 43"/>
                  <a:gd name="T71" fmla="*/ 322263 h 32"/>
                  <a:gd name="T72" fmla="*/ 299041 w 43"/>
                  <a:gd name="T73" fmla="*/ 355600 h 32"/>
                  <a:gd name="T74" fmla="*/ 243663 w 43"/>
                  <a:gd name="T75" fmla="*/ 277813 h 32"/>
                  <a:gd name="T76" fmla="*/ 299041 w 43"/>
                  <a:gd name="T77" fmla="*/ 300038 h 32"/>
                  <a:gd name="T78" fmla="*/ 254738 w 43"/>
                  <a:gd name="T79" fmla="*/ 222250 h 32"/>
                  <a:gd name="T80" fmla="*/ 287965 w 43"/>
                  <a:gd name="T81" fmla="*/ 244475 h 32"/>
                  <a:gd name="T82" fmla="*/ 343343 w 43"/>
                  <a:gd name="T83" fmla="*/ 133350 h 32"/>
                  <a:gd name="T84" fmla="*/ 476250 w 43"/>
                  <a:gd name="T85" fmla="*/ 222250 h 32"/>
                  <a:gd name="T86" fmla="*/ 365494 w 43"/>
                  <a:gd name="T87" fmla="*/ 122238 h 32"/>
                  <a:gd name="T88" fmla="*/ 177209 w 43"/>
                  <a:gd name="T89" fmla="*/ 88900 h 32"/>
                  <a:gd name="T90" fmla="*/ 99680 w 43"/>
                  <a:gd name="T91" fmla="*/ 55563 h 32"/>
                  <a:gd name="T92" fmla="*/ 177209 w 43"/>
                  <a:gd name="T93" fmla="*/ 88900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33" y="11"/>
                    </a:moveTo>
                    <a:cubicBezTo>
                      <a:pt x="28" y="9"/>
                      <a:pt x="21" y="10"/>
                      <a:pt x="18" y="8"/>
                    </a:cubicBezTo>
                    <a:cubicBezTo>
                      <a:pt x="18" y="7"/>
                      <a:pt x="17" y="4"/>
                      <a:pt x="15" y="3"/>
                    </a:cubicBezTo>
                    <a:cubicBezTo>
                      <a:pt x="12" y="2"/>
                      <a:pt x="13" y="0"/>
                      <a:pt x="13" y="0"/>
                    </a:cubicBezTo>
                    <a:cubicBezTo>
                      <a:pt x="13" y="0"/>
                      <a:pt x="10" y="1"/>
                      <a:pt x="11" y="2"/>
                    </a:cubicBezTo>
                    <a:cubicBezTo>
                      <a:pt x="9" y="2"/>
                      <a:pt x="4" y="0"/>
                      <a:pt x="2" y="3"/>
                    </a:cubicBezTo>
                    <a:cubicBezTo>
                      <a:pt x="3" y="2"/>
                      <a:pt x="6" y="3"/>
                      <a:pt x="8" y="7"/>
                    </a:cubicBezTo>
                    <a:cubicBezTo>
                      <a:pt x="7" y="7"/>
                      <a:pt x="6" y="8"/>
                      <a:pt x="7" y="9"/>
                    </a:cubicBezTo>
                    <a:cubicBezTo>
                      <a:pt x="8" y="7"/>
                      <a:pt x="11" y="10"/>
                      <a:pt x="13" y="10"/>
                    </a:cubicBezTo>
                    <a:cubicBezTo>
                      <a:pt x="16" y="11"/>
                      <a:pt x="17" y="9"/>
                      <a:pt x="17" y="9"/>
                    </a:cubicBezTo>
                    <a:cubicBezTo>
                      <a:pt x="19" y="10"/>
                      <a:pt x="19" y="10"/>
                      <a:pt x="19" y="10"/>
                    </a:cubicBezTo>
                    <a:cubicBezTo>
                      <a:pt x="19" y="10"/>
                      <a:pt x="14" y="11"/>
                      <a:pt x="11" y="13"/>
                    </a:cubicBezTo>
                    <a:cubicBezTo>
                      <a:pt x="11" y="13"/>
                      <a:pt x="10" y="13"/>
                      <a:pt x="9" y="14"/>
                    </a:cubicBezTo>
                    <a:cubicBezTo>
                      <a:pt x="7" y="13"/>
                      <a:pt x="5" y="13"/>
                      <a:pt x="4" y="14"/>
                    </a:cubicBezTo>
                    <a:cubicBezTo>
                      <a:pt x="2" y="14"/>
                      <a:pt x="1" y="17"/>
                      <a:pt x="0" y="15"/>
                    </a:cubicBezTo>
                    <a:cubicBezTo>
                      <a:pt x="0" y="16"/>
                      <a:pt x="1" y="18"/>
                      <a:pt x="3" y="18"/>
                    </a:cubicBezTo>
                    <a:cubicBezTo>
                      <a:pt x="2" y="18"/>
                      <a:pt x="0" y="21"/>
                      <a:pt x="1" y="22"/>
                    </a:cubicBezTo>
                    <a:cubicBezTo>
                      <a:pt x="1" y="21"/>
                      <a:pt x="3" y="21"/>
                      <a:pt x="5" y="21"/>
                    </a:cubicBezTo>
                    <a:cubicBezTo>
                      <a:pt x="4" y="22"/>
                      <a:pt x="3" y="23"/>
                      <a:pt x="4" y="26"/>
                    </a:cubicBezTo>
                    <a:cubicBezTo>
                      <a:pt x="5" y="28"/>
                      <a:pt x="1" y="30"/>
                      <a:pt x="0" y="30"/>
                    </a:cubicBezTo>
                    <a:cubicBezTo>
                      <a:pt x="2" y="31"/>
                      <a:pt x="5" y="30"/>
                      <a:pt x="7" y="27"/>
                    </a:cubicBezTo>
                    <a:cubicBezTo>
                      <a:pt x="9" y="24"/>
                      <a:pt x="9" y="25"/>
                      <a:pt x="9" y="25"/>
                    </a:cubicBezTo>
                    <a:cubicBezTo>
                      <a:pt x="9" y="25"/>
                      <a:pt x="8" y="28"/>
                      <a:pt x="9" y="28"/>
                    </a:cubicBezTo>
                    <a:cubicBezTo>
                      <a:pt x="10" y="27"/>
                      <a:pt x="11" y="26"/>
                      <a:pt x="12" y="25"/>
                    </a:cubicBezTo>
                    <a:cubicBezTo>
                      <a:pt x="14" y="25"/>
                      <a:pt x="16" y="21"/>
                      <a:pt x="13" y="15"/>
                    </a:cubicBezTo>
                    <a:cubicBezTo>
                      <a:pt x="12" y="14"/>
                      <a:pt x="14" y="13"/>
                      <a:pt x="14" y="13"/>
                    </a:cubicBezTo>
                    <a:cubicBezTo>
                      <a:pt x="14" y="13"/>
                      <a:pt x="12" y="14"/>
                      <a:pt x="11" y="16"/>
                    </a:cubicBezTo>
                    <a:cubicBezTo>
                      <a:pt x="10" y="18"/>
                      <a:pt x="10" y="21"/>
                      <a:pt x="9" y="23"/>
                    </a:cubicBezTo>
                    <a:cubicBezTo>
                      <a:pt x="8" y="24"/>
                      <a:pt x="7" y="24"/>
                      <a:pt x="7" y="24"/>
                    </a:cubicBezTo>
                    <a:cubicBezTo>
                      <a:pt x="7" y="24"/>
                      <a:pt x="9" y="22"/>
                      <a:pt x="8" y="20"/>
                    </a:cubicBezTo>
                    <a:cubicBezTo>
                      <a:pt x="8" y="19"/>
                      <a:pt x="12" y="10"/>
                      <a:pt x="20" y="10"/>
                    </a:cubicBezTo>
                    <a:cubicBezTo>
                      <a:pt x="21" y="10"/>
                      <a:pt x="33" y="9"/>
                      <a:pt x="36" y="14"/>
                    </a:cubicBezTo>
                    <a:cubicBezTo>
                      <a:pt x="33" y="11"/>
                      <a:pt x="23" y="10"/>
                      <a:pt x="20" y="15"/>
                    </a:cubicBezTo>
                    <a:cubicBezTo>
                      <a:pt x="17" y="20"/>
                      <a:pt x="19" y="24"/>
                      <a:pt x="19" y="24"/>
                    </a:cubicBezTo>
                    <a:cubicBezTo>
                      <a:pt x="19" y="24"/>
                      <a:pt x="14" y="19"/>
                      <a:pt x="21" y="13"/>
                    </a:cubicBezTo>
                    <a:cubicBezTo>
                      <a:pt x="20" y="13"/>
                      <a:pt x="9" y="23"/>
                      <a:pt x="20" y="29"/>
                    </a:cubicBezTo>
                    <a:cubicBezTo>
                      <a:pt x="23" y="31"/>
                      <a:pt x="26" y="29"/>
                      <a:pt x="27" y="32"/>
                    </a:cubicBezTo>
                    <a:cubicBezTo>
                      <a:pt x="27" y="29"/>
                      <a:pt x="23" y="28"/>
                      <a:pt x="22" y="25"/>
                    </a:cubicBezTo>
                    <a:cubicBezTo>
                      <a:pt x="23" y="26"/>
                      <a:pt x="25" y="26"/>
                      <a:pt x="27" y="27"/>
                    </a:cubicBezTo>
                    <a:cubicBezTo>
                      <a:pt x="27" y="25"/>
                      <a:pt x="22" y="24"/>
                      <a:pt x="23" y="20"/>
                    </a:cubicBezTo>
                    <a:cubicBezTo>
                      <a:pt x="23" y="22"/>
                      <a:pt x="25" y="22"/>
                      <a:pt x="26" y="22"/>
                    </a:cubicBezTo>
                    <a:cubicBezTo>
                      <a:pt x="26" y="21"/>
                      <a:pt x="19" y="11"/>
                      <a:pt x="31" y="12"/>
                    </a:cubicBezTo>
                    <a:cubicBezTo>
                      <a:pt x="37" y="13"/>
                      <a:pt x="43" y="20"/>
                      <a:pt x="43" y="20"/>
                    </a:cubicBezTo>
                    <a:cubicBezTo>
                      <a:pt x="43" y="20"/>
                      <a:pt x="38" y="13"/>
                      <a:pt x="33" y="11"/>
                    </a:cubicBezTo>
                    <a:close/>
                    <a:moveTo>
                      <a:pt x="16" y="8"/>
                    </a:moveTo>
                    <a:cubicBezTo>
                      <a:pt x="16" y="8"/>
                      <a:pt x="9" y="7"/>
                      <a:pt x="9" y="5"/>
                    </a:cubicBezTo>
                    <a:cubicBezTo>
                      <a:pt x="10" y="2"/>
                      <a:pt x="16" y="8"/>
                      <a:pt x="16" y="8"/>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1334">
                <a:extLst>
                  <a:ext uri="{FF2B5EF4-FFF2-40B4-BE49-F238E27FC236}">
                    <a16:creationId xmlns="" xmlns:a16="http://schemas.microsoft.com/office/drawing/2014/main" id="{7C07296A-86F8-4F86-B535-F6DC8CD4FACD}"/>
                  </a:ext>
                </a:extLst>
              </p:cNvPr>
              <p:cNvSpPr>
                <a:spLocks/>
              </p:cNvSpPr>
              <p:nvPr/>
            </p:nvSpPr>
            <p:spPr bwMode="auto">
              <a:xfrm flipV="1">
                <a:off x="1358234" y="4145572"/>
                <a:ext cx="231922" cy="140594"/>
              </a:xfrm>
              <a:custGeom>
                <a:avLst/>
                <a:gdLst>
                  <a:gd name="T0" fmla="*/ 366713 w 33"/>
                  <a:gd name="T1" fmla="*/ 122238 h 20"/>
                  <a:gd name="T2" fmla="*/ 366713 w 33"/>
                  <a:gd name="T3" fmla="*/ 133350 h 20"/>
                  <a:gd name="T4" fmla="*/ 255588 w 33"/>
                  <a:gd name="T5" fmla="*/ 122238 h 20"/>
                  <a:gd name="T6" fmla="*/ 200025 w 33"/>
                  <a:gd name="T7" fmla="*/ 166688 h 20"/>
                  <a:gd name="T8" fmla="*/ 244475 w 33"/>
                  <a:gd name="T9" fmla="*/ 122238 h 20"/>
                  <a:gd name="T10" fmla="*/ 255588 w 33"/>
                  <a:gd name="T11" fmla="*/ 111125 h 20"/>
                  <a:gd name="T12" fmla="*/ 133350 w 33"/>
                  <a:gd name="T13" fmla="*/ 144463 h 20"/>
                  <a:gd name="T14" fmla="*/ 111125 w 33"/>
                  <a:gd name="T15" fmla="*/ 177800 h 20"/>
                  <a:gd name="T16" fmla="*/ 66675 w 33"/>
                  <a:gd name="T17" fmla="*/ 222250 h 20"/>
                  <a:gd name="T18" fmla="*/ 122238 w 33"/>
                  <a:gd name="T19" fmla="*/ 144463 h 20"/>
                  <a:gd name="T20" fmla="*/ 88900 w 33"/>
                  <a:gd name="T21" fmla="*/ 144463 h 20"/>
                  <a:gd name="T22" fmla="*/ 0 w 33"/>
                  <a:gd name="T23" fmla="*/ 144463 h 20"/>
                  <a:gd name="T24" fmla="*/ 88900 w 33"/>
                  <a:gd name="T25" fmla="*/ 133350 h 20"/>
                  <a:gd name="T26" fmla="*/ 111125 w 33"/>
                  <a:gd name="T27" fmla="*/ 144463 h 20"/>
                  <a:gd name="T28" fmla="*/ 66675 w 33"/>
                  <a:gd name="T29" fmla="*/ 66675 h 20"/>
                  <a:gd name="T30" fmla="*/ 111125 w 33"/>
                  <a:gd name="T31" fmla="*/ 100013 h 20"/>
                  <a:gd name="T32" fmla="*/ 133350 w 33"/>
                  <a:gd name="T33" fmla="*/ 144463 h 20"/>
                  <a:gd name="T34" fmla="*/ 244475 w 33"/>
                  <a:gd name="T35" fmla="*/ 111125 h 20"/>
                  <a:gd name="T36" fmla="*/ 222250 w 33"/>
                  <a:gd name="T37" fmla="*/ 100013 h 20"/>
                  <a:gd name="T38" fmla="*/ 177800 w 33"/>
                  <a:gd name="T39" fmla="*/ 77788 h 20"/>
                  <a:gd name="T40" fmla="*/ 166688 w 33"/>
                  <a:gd name="T41" fmla="*/ 33338 h 20"/>
                  <a:gd name="T42" fmla="*/ 211138 w 33"/>
                  <a:gd name="T43" fmla="*/ 55563 h 20"/>
                  <a:gd name="T44" fmla="*/ 255588 w 33"/>
                  <a:gd name="T45" fmla="*/ 100013 h 20"/>
                  <a:gd name="T46" fmla="*/ 311150 w 33"/>
                  <a:gd name="T47" fmla="*/ 100013 h 20"/>
                  <a:gd name="T48" fmla="*/ 277813 w 33"/>
                  <a:gd name="T49" fmla="*/ 44450 h 20"/>
                  <a:gd name="T50" fmla="*/ 288925 w 33"/>
                  <a:gd name="T51" fmla="*/ 0 h 20"/>
                  <a:gd name="T52" fmla="*/ 311150 w 33"/>
                  <a:gd name="T53" fmla="*/ 44450 h 20"/>
                  <a:gd name="T54" fmla="*/ 322263 w 33"/>
                  <a:gd name="T55" fmla="*/ 100013 h 20"/>
                  <a:gd name="T56" fmla="*/ 366713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33" y="11"/>
                    </a:moveTo>
                    <a:cubicBezTo>
                      <a:pt x="33" y="12"/>
                      <a:pt x="33" y="12"/>
                      <a:pt x="33" y="12"/>
                    </a:cubicBezTo>
                    <a:cubicBezTo>
                      <a:pt x="33" y="12"/>
                      <a:pt x="28" y="7"/>
                      <a:pt x="23" y="11"/>
                    </a:cubicBezTo>
                    <a:cubicBezTo>
                      <a:pt x="23" y="12"/>
                      <a:pt x="23" y="15"/>
                      <a:pt x="18" y="15"/>
                    </a:cubicBezTo>
                    <a:cubicBezTo>
                      <a:pt x="19" y="15"/>
                      <a:pt x="19" y="12"/>
                      <a:pt x="22" y="11"/>
                    </a:cubicBezTo>
                    <a:cubicBezTo>
                      <a:pt x="23" y="10"/>
                      <a:pt x="23" y="10"/>
                      <a:pt x="23" y="10"/>
                    </a:cubicBezTo>
                    <a:cubicBezTo>
                      <a:pt x="23" y="10"/>
                      <a:pt x="14" y="15"/>
                      <a:pt x="12" y="13"/>
                    </a:cubicBezTo>
                    <a:cubicBezTo>
                      <a:pt x="11" y="14"/>
                      <a:pt x="11" y="15"/>
                      <a:pt x="10" y="16"/>
                    </a:cubicBezTo>
                    <a:cubicBezTo>
                      <a:pt x="8" y="17"/>
                      <a:pt x="6" y="18"/>
                      <a:pt x="6" y="20"/>
                    </a:cubicBezTo>
                    <a:cubicBezTo>
                      <a:pt x="5" y="19"/>
                      <a:pt x="5" y="14"/>
                      <a:pt x="11" y="13"/>
                    </a:cubicBezTo>
                    <a:cubicBezTo>
                      <a:pt x="10" y="13"/>
                      <a:pt x="8" y="13"/>
                      <a:pt x="8" y="13"/>
                    </a:cubicBezTo>
                    <a:cubicBezTo>
                      <a:pt x="8" y="13"/>
                      <a:pt x="4" y="16"/>
                      <a:pt x="0" y="13"/>
                    </a:cubicBezTo>
                    <a:cubicBezTo>
                      <a:pt x="1" y="12"/>
                      <a:pt x="4" y="9"/>
                      <a:pt x="8" y="12"/>
                    </a:cubicBezTo>
                    <a:cubicBezTo>
                      <a:pt x="10" y="13"/>
                      <a:pt x="10" y="13"/>
                      <a:pt x="10" y="13"/>
                    </a:cubicBezTo>
                    <a:cubicBezTo>
                      <a:pt x="10" y="13"/>
                      <a:pt x="5" y="11"/>
                      <a:pt x="6" y="6"/>
                    </a:cubicBezTo>
                    <a:cubicBezTo>
                      <a:pt x="7" y="7"/>
                      <a:pt x="10" y="7"/>
                      <a:pt x="10" y="9"/>
                    </a:cubicBezTo>
                    <a:cubicBezTo>
                      <a:pt x="11" y="11"/>
                      <a:pt x="10" y="12"/>
                      <a:pt x="12" y="13"/>
                    </a:cubicBezTo>
                    <a:cubicBezTo>
                      <a:pt x="14" y="14"/>
                      <a:pt x="22" y="10"/>
                      <a:pt x="22" y="10"/>
                    </a:cubicBezTo>
                    <a:cubicBezTo>
                      <a:pt x="22" y="10"/>
                      <a:pt x="21" y="9"/>
                      <a:pt x="20" y="9"/>
                    </a:cubicBezTo>
                    <a:cubicBezTo>
                      <a:pt x="19" y="9"/>
                      <a:pt x="17" y="8"/>
                      <a:pt x="16" y="7"/>
                    </a:cubicBezTo>
                    <a:cubicBezTo>
                      <a:pt x="14" y="5"/>
                      <a:pt x="15" y="3"/>
                      <a:pt x="15" y="3"/>
                    </a:cubicBezTo>
                    <a:cubicBezTo>
                      <a:pt x="15" y="3"/>
                      <a:pt x="16" y="3"/>
                      <a:pt x="19" y="5"/>
                    </a:cubicBezTo>
                    <a:cubicBezTo>
                      <a:pt x="22" y="7"/>
                      <a:pt x="19" y="8"/>
                      <a:pt x="23" y="9"/>
                    </a:cubicBezTo>
                    <a:cubicBezTo>
                      <a:pt x="25" y="9"/>
                      <a:pt x="28" y="8"/>
                      <a:pt x="28" y="9"/>
                    </a:cubicBezTo>
                    <a:cubicBezTo>
                      <a:pt x="27" y="8"/>
                      <a:pt x="24" y="6"/>
                      <a:pt x="25" y="4"/>
                    </a:cubicBezTo>
                    <a:cubicBezTo>
                      <a:pt x="25" y="1"/>
                      <a:pt x="26" y="1"/>
                      <a:pt x="26" y="0"/>
                    </a:cubicBezTo>
                    <a:cubicBezTo>
                      <a:pt x="27" y="0"/>
                      <a:pt x="29" y="2"/>
                      <a:pt x="28" y="4"/>
                    </a:cubicBezTo>
                    <a:cubicBezTo>
                      <a:pt x="28" y="6"/>
                      <a:pt x="28" y="8"/>
                      <a:pt x="29" y="9"/>
                    </a:cubicBezTo>
                    <a:cubicBezTo>
                      <a:pt x="31" y="10"/>
                      <a:pt x="33" y="11"/>
                      <a:pt x="33"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1335">
                <a:extLst>
                  <a:ext uri="{FF2B5EF4-FFF2-40B4-BE49-F238E27FC236}">
                    <a16:creationId xmlns="" xmlns:a16="http://schemas.microsoft.com/office/drawing/2014/main" id="{49A2E527-2F5E-44A1-AC1E-AA2262A3E6DE}"/>
                  </a:ext>
                </a:extLst>
              </p:cNvPr>
              <p:cNvSpPr>
                <a:spLocks/>
              </p:cNvSpPr>
              <p:nvPr/>
            </p:nvSpPr>
            <p:spPr bwMode="auto">
              <a:xfrm flipV="1">
                <a:off x="1625294" y="4145572"/>
                <a:ext cx="230917" cy="140594"/>
              </a:xfrm>
              <a:custGeom>
                <a:avLst/>
                <a:gdLst>
                  <a:gd name="T0" fmla="*/ 0 w 33"/>
                  <a:gd name="T1" fmla="*/ 122238 h 20"/>
                  <a:gd name="T2" fmla="*/ 0 w 33"/>
                  <a:gd name="T3" fmla="*/ 133350 h 20"/>
                  <a:gd name="T4" fmla="*/ 121708 w 33"/>
                  <a:gd name="T5" fmla="*/ 122238 h 20"/>
                  <a:gd name="T6" fmla="*/ 165966 w 33"/>
                  <a:gd name="T7" fmla="*/ 166688 h 20"/>
                  <a:gd name="T8" fmla="*/ 121708 w 33"/>
                  <a:gd name="T9" fmla="*/ 122238 h 20"/>
                  <a:gd name="T10" fmla="*/ 110644 w 33"/>
                  <a:gd name="T11" fmla="*/ 111125 h 20"/>
                  <a:gd name="T12" fmla="*/ 243417 w 33"/>
                  <a:gd name="T13" fmla="*/ 144463 h 20"/>
                  <a:gd name="T14" fmla="*/ 265545 w 33"/>
                  <a:gd name="T15" fmla="*/ 177800 h 20"/>
                  <a:gd name="T16" fmla="*/ 298739 w 33"/>
                  <a:gd name="T17" fmla="*/ 222250 h 20"/>
                  <a:gd name="T18" fmla="*/ 243417 w 33"/>
                  <a:gd name="T19" fmla="*/ 144463 h 20"/>
                  <a:gd name="T20" fmla="*/ 287674 w 33"/>
                  <a:gd name="T21" fmla="*/ 144463 h 20"/>
                  <a:gd name="T22" fmla="*/ 365125 w 33"/>
                  <a:gd name="T23" fmla="*/ 144463 h 20"/>
                  <a:gd name="T24" fmla="*/ 287674 w 33"/>
                  <a:gd name="T25" fmla="*/ 133350 h 20"/>
                  <a:gd name="T26" fmla="*/ 254481 w 33"/>
                  <a:gd name="T27" fmla="*/ 144463 h 20"/>
                  <a:gd name="T28" fmla="*/ 298739 w 33"/>
                  <a:gd name="T29" fmla="*/ 66675 h 20"/>
                  <a:gd name="T30" fmla="*/ 254481 w 33"/>
                  <a:gd name="T31" fmla="*/ 100013 h 20"/>
                  <a:gd name="T32" fmla="*/ 232352 w 33"/>
                  <a:gd name="T33" fmla="*/ 144463 h 20"/>
                  <a:gd name="T34" fmla="*/ 121708 w 33"/>
                  <a:gd name="T35" fmla="*/ 111125 h 20"/>
                  <a:gd name="T36" fmla="*/ 143837 w 33"/>
                  <a:gd name="T37" fmla="*/ 100013 h 20"/>
                  <a:gd name="T38" fmla="*/ 199159 w 33"/>
                  <a:gd name="T39" fmla="*/ 77788 h 20"/>
                  <a:gd name="T40" fmla="*/ 210223 w 33"/>
                  <a:gd name="T41" fmla="*/ 33338 h 20"/>
                  <a:gd name="T42" fmla="*/ 154902 w 33"/>
                  <a:gd name="T43" fmla="*/ 55563 h 20"/>
                  <a:gd name="T44" fmla="*/ 121708 w 33"/>
                  <a:gd name="T45" fmla="*/ 100013 h 20"/>
                  <a:gd name="T46" fmla="*/ 55322 w 33"/>
                  <a:gd name="T47" fmla="*/ 100013 h 20"/>
                  <a:gd name="T48" fmla="*/ 99580 w 33"/>
                  <a:gd name="T49" fmla="*/ 44450 h 20"/>
                  <a:gd name="T50" fmla="*/ 88515 w 33"/>
                  <a:gd name="T51" fmla="*/ 0 h 20"/>
                  <a:gd name="T52" fmla="*/ 55322 w 33"/>
                  <a:gd name="T53" fmla="*/ 44450 h 20"/>
                  <a:gd name="T54" fmla="*/ 44258 w 33"/>
                  <a:gd name="T55" fmla="*/ 100013 h 20"/>
                  <a:gd name="T56" fmla="*/ 0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0" y="11"/>
                    </a:moveTo>
                    <a:cubicBezTo>
                      <a:pt x="0" y="12"/>
                      <a:pt x="0" y="12"/>
                      <a:pt x="0" y="12"/>
                    </a:cubicBezTo>
                    <a:cubicBezTo>
                      <a:pt x="0" y="12"/>
                      <a:pt x="5" y="7"/>
                      <a:pt x="11" y="11"/>
                    </a:cubicBezTo>
                    <a:cubicBezTo>
                      <a:pt x="10" y="12"/>
                      <a:pt x="10" y="15"/>
                      <a:pt x="15" y="15"/>
                    </a:cubicBezTo>
                    <a:cubicBezTo>
                      <a:pt x="15" y="15"/>
                      <a:pt x="15" y="12"/>
                      <a:pt x="11" y="11"/>
                    </a:cubicBezTo>
                    <a:cubicBezTo>
                      <a:pt x="10" y="10"/>
                      <a:pt x="10" y="10"/>
                      <a:pt x="10" y="10"/>
                    </a:cubicBezTo>
                    <a:cubicBezTo>
                      <a:pt x="10" y="10"/>
                      <a:pt x="20" y="15"/>
                      <a:pt x="22" y="13"/>
                    </a:cubicBezTo>
                    <a:cubicBezTo>
                      <a:pt x="22" y="14"/>
                      <a:pt x="22" y="15"/>
                      <a:pt x="24" y="16"/>
                    </a:cubicBezTo>
                    <a:cubicBezTo>
                      <a:pt x="25" y="17"/>
                      <a:pt x="27" y="18"/>
                      <a:pt x="27" y="20"/>
                    </a:cubicBezTo>
                    <a:cubicBezTo>
                      <a:pt x="28" y="19"/>
                      <a:pt x="29" y="14"/>
                      <a:pt x="22" y="13"/>
                    </a:cubicBezTo>
                    <a:cubicBezTo>
                      <a:pt x="23" y="13"/>
                      <a:pt x="26" y="13"/>
                      <a:pt x="26" y="13"/>
                    </a:cubicBezTo>
                    <a:cubicBezTo>
                      <a:pt x="26" y="13"/>
                      <a:pt x="29" y="16"/>
                      <a:pt x="33" y="13"/>
                    </a:cubicBezTo>
                    <a:cubicBezTo>
                      <a:pt x="32" y="12"/>
                      <a:pt x="29" y="9"/>
                      <a:pt x="26" y="12"/>
                    </a:cubicBezTo>
                    <a:cubicBezTo>
                      <a:pt x="23" y="13"/>
                      <a:pt x="23" y="13"/>
                      <a:pt x="23" y="13"/>
                    </a:cubicBezTo>
                    <a:cubicBezTo>
                      <a:pt x="23" y="13"/>
                      <a:pt x="28" y="11"/>
                      <a:pt x="27" y="6"/>
                    </a:cubicBezTo>
                    <a:cubicBezTo>
                      <a:pt x="26" y="7"/>
                      <a:pt x="23" y="7"/>
                      <a:pt x="23" y="9"/>
                    </a:cubicBezTo>
                    <a:cubicBezTo>
                      <a:pt x="22" y="11"/>
                      <a:pt x="23" y="12"/>
                      <a:pt x="21" y="13"/>
                    </a:cubicBezTo>
                    <a:cubicBezTo>
                      <a:pt x="19" y="14"/>
                      <a:pt x="11" y="10"/>
                      <a:pt x="11" y="10"/>
                    </a:cubicBezTo>
                    <a:cubicBezTo>
                      <a:pt x="12" y="10"/>
                      <a:pt x="12" y="9"/>
                      <a:pt x="13" y="9"/>
                    </a:cubicBezTo>
                    <a:cubicBezTo>
                      <a:pt x="14" y="9"/>
                      <a:pt x="16" y="8"/>
                      <a:pt x="18" y="7"/>
                    </a:cubicBezTo>
                    <a:cubicBezTo>
                      <a:pt x="19" y="5"/>
                      <a:pt x="19" y="3"/>
                      <a:pt x="19" y="3"/>
                    </a:cubicBezTo>
                    <a:cubicBezTo>
                      <a:pt x="19" y="3"/>
                      <a:pt x="17" y="3"/>
                      <a:pt x="14" y="5"/>
                    </a:cubicBezTo>
                    <a:cubicBezTo>
                      <a:pt x="12" y="7"/>
                      <a:pt x="14" y="8"/>
                      <a:pt x="11" y="9"/>
                    </a:cubicBezTo>
                    <a:cubicBezTo>
                      <a:pt x="8" y="9"/>
                      <a:pt x="6" y="8"/>
                      <a:pt x="5" y="9"/>
                    </a:cubicBezTo>
                    <a:cubicBezTo>
                      <a:pt x="6" y="8"/>
                      <a:pt x="9" y="6"/>
                      <a:pt x="9" y="4"/>
                    </a:cubicBezTo>
                    <a:cubicBezTo>
                      <a:pt x="8" y="1"/>
                      <a:pt x="7" y="1"/>
                      <a:pt x="8" y="0"/>
                    </a:cubicBezTo>
                    <a:cubicBezTo>
                      <a:pt x="7" y="0"/>
                      <a:pt x="5" y="2"/>
                      <a:pt x="5" y="4"/>
                    </a:cubicBezTo>
                    <a:cubicBezTo>
                      <a:pt x="5" y="6"/>
                      <a:pt x="5" y="8"/>
                      <a:pt x="4" y="9"/>
                    </a:cubicBezTo>
                    <a:cubicBezTo>
                      <a:pt x="2" y="10"/>
                      <a:pt x="0" y="11"/>
                      <a:pt x="0"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1336">
                <a:extLst>
                  <a:ext uri="{FF2B5EF4-FFF2-40B4-BE49-F238E27FC236}">
                    <a16:creationId xmlns="" xmlns:a16="http://schemas.microsoft.com/office/drawing/2014/main" id="{DC953CF7-64E2-4435-9A60-9354FF0856DE}"/>
                  </a:ext>
                </a:extLst>
              </p:cNvPr>
              <p:cNvSpPr>
                <a:spLocks noEditPoints="1"/>
              </p:cNvSpPr>
              <p:nvPr/>
            </p:nvSpPr>
            <p:spPr bwMode="auto">
              <a:xfrm flipV="1">
                <a:off x="1526904" y="4236958"/>
                <a:ext cx="153610" cy="161683"/>
              </a:xfrm>
              <a:custGeom>
                <a:avLst/>
                <a:gdLst>
                  <a:gd name="T0" fmla="*/ 143525 w 22"/>
                  <a:gd name="T1" fmla="*/ 144463 h 23"/>
                  <a:gd name="T2" fmla="*/ 187686 w 22"/>
                  <a:gd name="T3" fmla="*/ 188913 h 23"/>
                  <a:gd name="T4" fmla="*/ 187686 w 22"/>
                  <a:gd name="T5" fmla="*/ 166688 h 23"/>
                  <a:gd name="T6" fmla="*/ 209767 w 22"/>
                  <a:gd name="T7" fmla="*/ 155575 h 23"/>
                  <a:gd name="T8" fmla="*/ 242888 w 22"/>
                  <a:gd name="T9" fmla="*/ 166688 h 23"/>
                  <a:gd name="T10" fmla="*/ 198727 w 22"/>
                  <a:gd name="T11" fmla="*/ 122238 h 23"/>
                  <a:gd name="T12" fmla="*/ 198727 w 22"/>
                  <a:gd name="T13" fmla="*/ 111125 h 23"/>
                  <a:gd name="T14" fmla="*/ 143525 w 22"/>
                  <a:gd name="T15" fmla="*/ 122238 h 23"/>
                  <a:gd name="T16" fmla="*/ 143525 w 22"/>
                  <a:gd name="T17" fmla="*/ 33338 h 23"/>
                  <a:gd name="T18" fmla="*/ 132484 w 22"/>
                  <a:gd name="T19" fmla="*/ 55563 h 23"/>
                  <a:gd name="T20" fmla="*/ 66242 w 22"/>
                  <a:gd name="T21" fmla="*/ 0 h 23"/>
                  <a:gd name="T22" fmla="*/ 77283 w 22"/>
                  <a:gd name="T23" fmla="*/ 33338 h 23"/>
                  <a:gd name="T24" fmla="*/ 88323 w 22"/>
                  <a:gd name="T25" fmla="*/ 66675 h 23"/>
                  <a:gd name="T26" fmla="*/ 66242 w 22"/>
                  <a:gd name="T27" fmla="*/ 66675 h 23"/>
                  <a:gd name="T28" fmla="*/ 99363 w 22"/>
                  <a:gd name="T29" fmla="*/ 100013 h 23"/>
                  <a:gd name="T30" fmla="*/ 132484 w 22"/>
                  <a:gd name="T31" fmla="*/ 144463 h 23"/>
                  <a:gd name="T32" fmla="*/ 99363 w 22"/>
                  <a:gd name="T33" fmla="*/ 122238 h 23"/>
                  <a:gd name="T34" fmla="*/ 66242 w 22"/>
                  <a:gd name="T35" fmla="*/ 100013 h 23"/>
                  <a:gd name="T36" fmla="*/ 77283 w 22"/>
                  <a:gd name="T37" fmla="*/ 111125 h 23"/>
                  <a:gd name="T38" fmla="*/ 0 w 22"/>
                  <a:gd name="T39" fmla="*/ 133350 h 23"/>
                  <a:gd name="T40" fmla="*/ 55202 w 22"/>
                  <a:gd name="T41" fmla="*/ 155575 h 23"/>
                  <a:gd name="T42" fmla="*/ 55202 w 22"/>
                  <a:gd name="T43" fmla="*/ 188913 h 23"/>
                  <a:gd name="T44" fmla="*/ 77283 w 22"/>
                  <a:gd name="T45" fmla="*/ 177800 h 23"/>
                  <a:gd name="T46" fmla="*/ 110404 w 22"/>
                  <a:gd name="T47" fmla="*/ 144463 h 23"/>
                  <a:gd name="T48" fmla="*/ 132484 w 22"/>
                  <a:gd name="T49" fmla="*/ 144463 h 23"/>
                  <a:gd name="T50" fmla="*/ 110404 w 22"/>
                  <a:gd name="T51" fmla="*/ 200025 h 23"/>
                  <a:gd name="T52" fmla="*/ 143525 w 22"/>
                  <a:gd name="T53" fmla="*/ 255588 h 23"/>
                  <a:gd name="T54" fmla="*/ 143525 w 22"/>
                  <a:gd name="T55" fmla="*/ 144463 h 23"/>
                  <a:gd name="T56" fmla="*/ 110404 w 22"/>
                  <a:gd name="T57" fmla="*/ 55563 h 23"/>
                  <a:gd name="T58" fmla="*/ 132484 w 22"/>
                  <a:gd name="T59" fmla="*/ 122238 h 23"/>
                  <a:gd name="T60" fmla="*/ 110404 w 22"/>
                  <a:gd name="T61" fmla="*/ 55563 h 23"/>
                  <a:gd name="T62" fmla="*/ 143525 w 22"/>
                  <a:gd name="T63" fmla="*/ 133350 h 23"/>
                  <a:gd name="T64" fmla="*/ 209767 w 22"/>
                  <a:gd name="T65" fmla="*/ 144463 h 23"/>
                  <a:gd name="T66" fmla="*/ 143525 w 22"/>
                  <a:gd name="T67" fmla="*/ 133350 h 23"/>
                  <a:gd name="T68" fmla="*/ 99363 w 22"/>
                  <a:gd name="T69" fmla="*/ 144463 h 23"/>
                  <a:gd name="T70" fmla="*/ 33121 w 22"/>
                  <a:gd name="T71" fmla="*/ 122238 h 23"/>
                  <a:gd name="T72" fmla="*/ 99363 w 22"/>
                  <a:gd name="T73" fmla="*/ 144463 h 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2" h="23">
                    <a:moveTo>
                      <a:pt x="13" y="13"/>
                    </a:moveTo>
                    <a:cubicBezTo>
                      <a:pt x="12" y="16"/>
                      <a:pt x="17" y="16"/>
                      <a:pt x="17" y="17"/>
                    </a:cubicBezTo>
                    <a:cubicBezTo>
                      <a:pt x="18" y="16"/>
                      <a:pt x="17" y="15"/>
                      <a:pt x="17" y="15"/>
                    </a:cubicBezTo>
                    <a:cubicBezTo>
                      <a:pt x="17" y="15"/>
                      <a:pt x="18" y="15"/>
                      <a:pt x="19" y="14"/>
                    </a:cubicBezTo>
                    <a:cubicBezTo>
                      <a:pt x="20" y="14"/>
                      <a:pt x="21" y="14"/>
                      <a:pt x="22" y="15"/>
                    </a:cubicBezTo>
                    <a:cubicBezTo>
                      <a:pt x="22" y="12"/>
                      <a:pt x="18" y="11"/>
                      <a:pt x="18" y="11"/>
                    </a:cubicBezTo>
                    <a:cubicBezTo>
                      <a:pt x="18" y="10"/>
                      <a:pt x="18" y="10"/>
                      <a:pt x="18" y="10"/>
                    </a:cubicBezTo>
                    <a:cubicBezTo>
                      <a:pt x="18" y="10"/>
                      <a:pt x="16" y="8"/>
                      <a:pt x="13" y="11"/>
                    </a:cubicBezTo>
                    <a:cubicBezTo>
                      <a:pt x="15" y="8"/>
                      <a:pt x="13" y="3"/>
                      <a:pt x="13" y="3"/>
                    </a:cubicBezTo>
                    <a:cubicBezTo>
                      <a:pt x="13" y="3"/>
                      <a:pt x="13" y="4"/>
                      <a:pt x="12" y="5"/>
                    </a:cubicBezTo>
                    <a:cubicBezTo>
                      <a:pt x="12" y="2"/>
                      <a:pt x="7" y="0"/>
                      <a:pt x="6" y="0"/>
                    </a:cubicBezTo>
                    <a:cubicBezTo>
                      <a:pt x="7" y="0"/>
                      <a:pt x="7" y="2"/>
                      <a:pt x="7" y="3"/>
                    </a:cubicBezTo>
                    <a:cubicBezTo>
                      <a:pt x="8" y="5"/>
                      <a:pt x="8" y="6"/>
                      <a:pt x="8" y="6"/>
                    </a:cubicBezTo>
                    <a:cubicBezTo>
                      <a:pt x="8" y="6"/>
                      <a:pt x="7" y="6"/>
                      <a:pt x="6" y="6"/>
                    </a:cubicBezTo>
                    <a:cubicBezTo>
                      <a:pt x="7" y="7"/>
                      <a:pt x="8" y="9"/>
                      <a:pt x="9" y="9"/>
                    </a:cubicBezTo>
                    <a:cubicBezTo>
                      <a:pt x="11" y="10"/>
                      <a:pt x="10" y="12"/>
                      <a:pt x="12" y="13"/>
                    </a:cubicBezTo>
                    <a:cubicBezTo>
                      <a:pt x="11" y="13"/>
                      <a:pt x="9" y="13"/>
                      <a:pt x="9" y="11"/>
                    </a:cubicBezTo>
                    <a:cubicBezTo>
                      <a:pt x="8" y="9"/>
                      <a:pt x="6" y="9"/>
                      <a:pt x="6" y="9"/>
                    </a:cubicBezTo>
                    <a:cubicBezTo>
                      <a:pt x="6" y="9"/>
                      <a:pt x="6" y="9"/>
                      <a:pt x="7" y="10"/>
                    </a:cubicBezTo>
                    <a:cubicBezTo>
                      <a:pt x="4" y="8"/>
                      <a:pt x="0" y="11"/>
                      <a:pt x="0" y="12"/>
                    </a:cubicBezTo>
                    <a:cubicBezTo>
                      <a:pt x="1" y="11"/>
                      <a:pt x="3" y="14"/>
                      <a:pt x="5" y="14"/>
                    </a:cubicBezTo>
                    <a:cubicBezTo>
                      <a:pt x="4" y="15"/>
                      <a:pt x="4" y="16"/>
                      <a:pt x="5" y="17"/>
                    </a:cubicBezTo>
                    <a:cubicBezTo>
                      <a:pt x="5" y="15"/>
                      <a:pt x="6" y="15"/>
                      <a:pt x="7" y="16"/>
                    </a:cubicBezTo>
                    <a:cubicBezTo>
                      <a:pt x="9" y="16"/>
                      <a:pt x="10" y="14"/>
                      <a:pt x="10" y="13"/>
                    </a:cubicBezTo>
                    <a:cubicBezTo>
                      <a:pt x="10" y="13"/>
                      <a:pt x="12" y="13"/>
                      <a:pt x="12" y="13"/>
                    </a:cubicBezTo>
                    <a:cubicBezTo>
                      <a:pt x="12" y="13"/>
                      <a:pt x="10" y="15"/>
                      <a:pt x="10" y="18"/>
                    </a:cubicBezTo>
                    <a:cubicBezTo>
                      <a:pt x="9" y="22"/>
                      <a:pt x="13" y="23"/>
                      <a:pt x="13" y="23"/>
                    </a:cubicBezTo>
                    <a:cubicBezTo>
                      <a:pt x="7" y="20"/>
                      <a:pt x="12" y="14"/>
                      <a:pt x="13" y="13"/>
                    </a:cubicBezTo>
                    <a:close/>
                    <a:moveTo>
                      <a:pt x="10" y="5"/>
                    </a:moveTo>
                    <a:cubicBezTo>
                      <a:pt x="11" y="4"/>
                      <a:pt x="12" y="7"/>
                      <a:pt x="12" y="11"/>
                    </a:cubicBezTo>
                    <a:cubicBezTo>
                      <a:pt x="12" y="11"/>
                      <a:pt x="9" y="5"/>
                      <a:pt x="10" y="5"/>
                    </a:cubicBezTo>
                    <a:close/>
                    <a:moveTo>
                      <a:pt x="13" y="12"/>
                    </a:moveTo>
                    <a:cubicBezTo>
                      <a:pt x="13" y="12"/>
                      <a:pt x="18" y="11"/>
                      <a:pt x="19" y="13"/>
                    </a:cubicBezTo>
                    <a:cubicBezTo>
                      <a:pt x="19" y="14"/>
                      <a:pt x="13" y="12"/>
                      <a:pt x="13" y="12"/>
                    </a:cubicBezTo>
                    <a:close/>
                    <a:moveTo>
                      <a:pt x="9" y="13"/>
                    </a:moveTo>
                    <a:cubicBezTo>
                      <a:pt x="9" y="13"/>
                      <a:pt x="3" y="13"/>
                      <a:pt x="3" y="11"/>
                    </a:cubicBezTo>
                    <a:cubicBezTo>
                      <a:pt x="4" y="10"/>
                      <a:pt x="9" y="13"/>
                      <a:pt x="9" y="13"/>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42" name="15">
              <a:extLst>
                <a:ext uri="{FF2B5EF4-FFF2-40B4-BE49-F238E27FC236}">
                  <a16:creationId xmlns="" xmlns:a16="http://schemas.microsoft.com/office/drawing/2014/main" id="{9B83030A-8735-431E-AE48-3F14F9381134}"/>
                </a:ext>
              </a:extLst>
            </p:cNvPr>
            <p:cNvCxnSpPr>
              <a:cxnSpLocks noChangeShapeType="1"/>
            </p:cNvCxnSpPr>
            <p:nvPr/>
          </p:nvCxnSpPr>
          <p:spPr bwMode="auto">
            <a:xfrm>
              <a:off x="670811" y="4115161"/>
              <a:ext cx="18796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grpSp>
          <p:nvGrpSpPr>
            <p:cNvPr id="43" name="组合 42">
              <a:extLst>
                <a:ext uri="{FF2B5EF4-FFF2-40B4-BE49-F238E27FC236}">
                  <a16:creationId xmlns="" xmlns:a16="http://schemas.microsoft.com/office/drawing/2014/main" id="{201E123E-2263-44FB-A7B7-9AB441E61106}"/>
                </a:ext>
              </a:extLst>
            </p:cNvPr>
            <p:cNvGrpSpPr/>
            <p:nvPr/>
          </p:nvGrpSpPr>
          <p:grpSpPr>
            <a:xfrm>
              <a:off x="639061" y="3607161"/>
              <a:ext cx="1930400" cy="1529287"/>
              <a:chOff x="639061" y="3607161"/>
              <a:chExt cx="1930400" cy="1529287"/>
            </a:xfrm>
          </p:grpSpPr>
          <p:sp>
            <p:nvSpPr>
              <p:cNvPr id="44" name="19">
                <a:extLst>
                  <a:ext uri="{FF2B5EF4-FFF2-40B4-BE49-F238E27FC236}">
                    <a16:creationId xmlns="" xmlns:a16="http://schemas.microsoft.com/office/drawing/2014/main" id="{A15DECB9-7220-47E6-92EE-53D598B8CD41}"/>
                  </a:ext>
                </a:extLst>
              </p:cNvPr>
              <p:cNvSpPr txBox="1">
                <a:spLocks noChangeArrowheads="1"/>
              </p:cNvSpPr>
              <p:nvPr/>
            </p:nvSpPr>
            <p:spPr bwMode="auto">
              <a:xfrm>
                <a:off x="1094674" y="3699236"/>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rgbClr val="2C2710"/>
                    </a:solidFill>
                    <a:latin typeface="方正清刻本悦宋简体" panose="02000000000000000000" pitchFamily="2" charset="-122"/>
                    <a:ea typeface="方正清刻本悦宋简体" panose="02000000000000000000" pitchFamily="2" charset="-122"/>
                  </a:rPr>
                  <a:t>添加文字</a:t>
                </a:r>
              </a:p>
            </p:txBody>
          </p:sp>
          <p:sp>
            <p:nvSpPr>
              <p:cNvPr id="45" name="50">
                <a:extLst>
                  <a:ext uri="{FF2B5EF4-FFF2-40B4-BE49-F238E27FC236}">
                    <a16:creationId xmlns="" xmlns:a16="http://schemas.microsoft.com/office/drawing/2014/main" id="{B39E00A1-65D0-490F-9A6A-41C527FF844F}"/>
                  </a:ext>
                </a:extLst>
              </p:cNvPr>
              <p:cNvSpPr txBox="1">
                <a:spLocks noChangeArrowheads="1"/>
              </p:cNvSpPr>
              <p:nvPr/>
            </p:nvSpPr>
            <p:spPr bwMode="auto">
              <a:xfrm>
                <a:off x="639061" y="3607161"/>
                <a:ext cx="533848" cy="584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latin typeface="Vivaldi" panose="03020602050506090804" pitchFamily="66" charset="0"/>
                  </a:rPr>
                  <a:t>01</a:t>
                </a:r>
                <a:endParaRPr lang="zh-CN" altLang="en-US" sz="3200">
                  <a:latin typeface="Vivaldi" panose="03020602050506090804" pitchFamily="66" charset="0"/>
                </a:endParaRPr>
              </a:p>
            </p:txBody>
          </p:sp>
          <p:sp>
            <p:nvSpPr>
              <p:cNvPr id="46" name="87">
                <a:extLst>
                  <a:ext uri="{FF2B5EF4-FFF2-40B4-BE49-F238E27FC236}">
                    <a16:creationId xmlns="" xmlns:a16="http://schemas.microsoft.com/office/drawing/2014/main" id="{4A7C99E4-1ED2-4977-8EF0-F41341D4F41B}"/>
                  </a:ext>
                </a:extLst>
              </p:cNvPr>
              <p:cNvSpPr>
                <a:spLocks noChangeArrowheads="1"/>
              </p:cNvSpPr>
              <p:nvPr/>
            </p:nvSpPr>
            <p:spPr bwMode="auto">
              <a:xfrm>
                <a:off x="651761" y="4445361"/>
                <a:ext cx="1917700" cy="69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a:t>
                </a:r>
              </a:p>
            </p:txBody>
          </p:sp>
        </p:grpSp>
      </p:grpSp>
      <p:grpSp>
        <p:nvGrpSpPr>
          <p:cNvPr id="52" name="组合 51">
            <a:extLst>
              <a:ext uri="{FF2B5EF4-FFF2-40B4-BE49-F238E27FC236}">
                <a16:creationId xmlns="" xmlns:a16="http://schemas.microsoft.com/office/drawing/2014/main" id="{05E322AC-FB64-4671-B4F2-CDA8E3BD3E24}"/>
              </a:ext>
            </a:extLst>
          </p:cNvPr>
          <p:cNvGrpSpPr/>
          <p:nvPr/>
        </p:nvGrpSpPr>
        <p:grpSpPr>
          <a:xfrm>
            <a:off x="5364511" y="1421435"/>
            <a:ext cx="1919288" cy="1529287"/>
            <a:chOff x="3753736" y="3607161"/>
            <a:chExt cx="1919288" cy="1529287"/>
          </a:xfrm>
        </p:grpSpPr>
        <p:grpSp>
          <p:nvGrpSpPr>
            <p:cNvPr id="53" name="组合 52">
              <a:extLst>
                <a:ext uri="{FF2B5EF4-FFF2-40B4-BE49-F238E27FC236}">
                  <a16:creationId xmlns="" xmlns:a16="http://schemas.microsoft.com/office/drawing/2014/main" id="{57BE9F14-11D6-4A82-AA25-1DC5044D819F}"/>
                </a:ext>
              </a:extLst>
            </p:cNvPr>
            <p:cNvGrpSpPr/>
            <p:nvPr/>
          </p:nvGrpSpPr>
          <p:grpSpPr>
            <a:xfrm>
              <a:off x="4291291" y="4145287"/>
              <a:ext cx="883267" cy="253354"/>
              <a:chOff x="4291291" y="4145287"/>
              <a:chExt cx="883267" cy="253354"/>
            </a:xfrm>
          </p:grpSpPr>
          <p:sp>
            <p:nvSpPr>
              <p:cNvPr id="59" name="1332">
                <a:extLst>
                  <a:ext uri="{FF2B5EF4-FFF2-40B4-BE49-F238E27FC236}">
                    <a16:creationId xmlns="" xmlns:a16="http://schemas.microsoft.com/office/drawing/2014/main" id="{FBD22D71-4FE4-4E5A-9DB9-98B749DBB8F2}"/>
                  </a:ext>
                </a:extLst>
              </p:cNvPr>
              <p:cNvSpPr>
                <a:spLocks noEditPoints="1"/>
              </p:cNvSpPr>
              <p:nvPr/>
            </p:nvSpPr>
            <p:spPr bwMode="auto">
              <a:xfrm flipV="1">
                <a:off x="4873101" y="4159362"/>
                <a:ext cx="301457" cy="225204"/>
              </a:xfrm>
              <a:custGeom>
                <a:avLst/>
                <a:gdLst>
                  <a:gd name="T0" fmla="*/ 0 w 43"/>
                  <a:gd name="T1" fmla="*/ 222250 h 32"/>
                  <a:gd name="T2" fmla="*/ 121831 w 43"/>
                  <a:gd name="T3" fmla="*/ 133350 h 32"/>
                  <a:gd name="T4" fmla="*/ 177209 w 43"/>
                  <a:gd name="T5" fmla="*/ 244475 h 32"/>
                  <a:gd name="T6" fmla="*/ 210436 w 43"/>
                  <a:gd name="T7" fmla="*/ 222250 h 32"/>
                  <a:gd name="T8" fmla="*/ 177209 w 43"/>
                  <a:gd name="T9" fmla="*/ 300038 h 32"/>
                  <a:gd name="T10" fmla="*/ 221512 w 43"/>
                  <a:gd name="T11" fmla="*/ 277813 h 32"/>
                  <a:gd name="T12" fmla="*/ 177209 w 43"/>
                  <a:gd name="T13" fmla="*/ 355600 h 32"/>
                  <a:gd name="T14" fmla="*/ 254738 w 43"/>
                  <a:gd name="T15" fmla="*/ 322263 h 32"/>
                  <a:gd name="T16" fmla="*/ 243663 w 43"/>
                  <a:gd name="T17" fmla="*/ 144463 h 32"/>
                  <a:gd name="T18" fmla="*/ 254738 w 43"/>
                  <a:gd name="T19" fmla="*/ 266700 h 32"/>
                  <a:gd name="T20" fmla="*/ 243663 w 43"/>
                  <a:gd name="T21" fmla="*/ 166688 h 32"/>
                  <a:gd name="T22" fmla="*/ 66453 w 43"/>
                  <a:gd name="T23" fmla="*/ 155575 h 32"/>
                  <a:gd name="T24" fmla="*/ 243663 w 43"/>
                  <a:gd name="T25" fmla="*/ 111125 h 32"/>
                  <a:gd name="T26" fmla="*/ 376570 w 43"/>
                  <a:gd name="T27" fmla="*/ 222250 h 32"/>
                  <a:gd name="T28" fmla="*/ 387645 w 43"/>
                  <a:gd name="T29" fmla="*/ 266700 h 32"/>
                  <a:gd name="T30" fmla="*/ 365494 w 43"/>
                  <a:gd name="T31" fmla="*/ 255588 h 32"/>
                  <a:gd name="T32" fmla="*/ 354419 w 43"/>
                  <a:gd name="T33" fmla="*/ 177800 h 32"/>
                  <a:gd name="T34" fmla="*/ 310116 w 43"/>
                  <a:gd name="T35" fmla="*/ 144463 h 32"/>
                  <a:gd name="T36" fmla="*/ 332267 w 43"/>
                  <a:gd name="T37" fmla="*/ 166688 h 32"/>
                  <a:gd name="T38" fmla="*/ 332267 w 43"/>
                  <a:gd name="T39" fmla="*/ 277813 h 32"/>
                  <a:gd name="T40" fmla="*/ 365494 w 43"/>
                  <a:gd name="T41" fmla="*/ 311150 h 32"/>
                  <a:gd name="T42" fmla="*/ 365494 w 43"/>
                  <a:gd name="T43" fmla="*/ 277813 h 32"/>
                  <a:gd name="T44" fmla="*/ 387645 w 43"/>
                  <a:gd name="T45" fmla="*/ 300038 h 32"/>
                  <a:gd name="T46" fmla="*/ 465174 w 43"/>
                  <a:gd name="T47" fmla="*/ 333375 h 32"/>
                  <a:gd name="T48" fmla="*/ 420872 w 43"/>
                  <a:gd name="T49" fmla="*/ 288925 h 32"/>
                  <a:gd name="T50" fmla="*/ 420872 w 43"/>
                  <a:gd name="T51" fmla="*/ 233363 h 32"/>
                  <a:gd name="T52" fmla="*/ 465174 w 43"/>
                  <a:gd name="T53" fmla="*/ 244475 h 32"/>
                  <a:gd name="T54" fmla="*/ 443023 w 43"/>
                  <a:gd name="T55" fmla="*/ 200025 h 32"/>
                  <a:gd name="T56" fmla="*/ 465174 w 43"/>
                  <a:gd name="T57" fmla="*/ 166688 h 32"/>
                  <a:gd name="T58" fmla="*/ 431948 w 43"/>
                  <a:gd name="T59" fmla="*/ 155575 h 32"/>
                  <a:gd name="T60" fmla="*/ 376570 w 43"/>
                  <a:gd name="T61" fmla="*/ 155575 h 32"/>
                  <a:gd name="T62" fmla="*/ 343343 w 43"/>
                  <a:gd name="T63" fmla="*/ 144463 h 32"/>
                  <a:gd name="T64" fmla="*/ 265814 w 43"/>
                  <a:gd name="T65" fmla="*/ 111125 h 32"/>
                  <a:gd name="T66" fmla="*/ 276890 w 43"/>
                  <a:gd name="T67" fmla="*/ 100013 h 32"/>
                  <a:gd name="T68" fmla="*/ 321192 w 43"/>
                  <a:gd name="T69" fmla="*/ 111125 h 32"/>
                  <a:gd name="T70" fmla="*/ 398721 w 43"/>
                  <a:gd name="T71" fmla="*/ 100013 h 32"/>
                  <a:gd name="T72" fmla="*/ 376570 w 43"/>
                  <a:gd name="T73" fmla="*/ 77788 h 32"/>
                  <a:gd name="T74" fmla="*/ 443023 w 43"/>
                  <a:gd name="T75" fmla="*/ 33338 h 32"/>
                  <a:gd name="T76" fmla="*/ 343343 w 43"/>
                  <a:gd name="T77" fmla="*/ 22225 h 32"/>
                  <a:gd name="T78" fmla="*/ 332267 w 43"/>
                  <a:gd name="T79" fmla="*/ 0 h 32"/>
                  <a:gd name="T80" fmla="*/ 299041 w 43"/>
                  <a:gd name="T81" fmla="*/ 33338 h 32"/>
                  <a:gd name="T82" fmla="*/ 276890 w 43"/>
                  <a:gd name="T83" fmla="*/ 88900 h 32"/>
                  <a:gd name="T84" fmla="*/ 99680 w 43"/>
                  <a:gd name="T85" fmla="*/ 122238 h 32"/>
                  <a:gd name="T86" fmla="*/ 0 w 43"/>
                  <a:gd name="T87" fmla="*/ 222250 h 32"/>
                  <a:gd name="T88" fmla="*/ 365494 w 43"/>
                  <a:gd name="T89" fmla="*/ 55563 h 32"/>
                  <a:gd name="T90" fmla="*/ 287965 w 43"/>
                  <a:gd name="T91" fmla="*/ 88900 h 32"/>
                  <a:gd name="T92" fmla="*/ 365494 w 43"/>
                  <a:gd name="T93" fmla="*/ 55563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0" y="20"/>
                    </a:moveTo>
                    <a:cubicBezTo>
                      <a:pt x="0" y="20"/>
                      <a:pt x="6" y="13"/>
                      <a:pt x="11" y="12"/>
                    </a:cubicBezTo>
                    <a:cubicBezTo>
                      <a:pt x="24" y="11"/>
                      <a:pt x="16" y="21"/>
                      <a:pt x="16" y="22"/>
                    </a:cubicBezTo>
                    <a:cubicBezTo>
                      <a:pt x="17" y="22"/>
                      <a:pt x="19" y="22"/>
                      <a:pt x="19" y="20"/>
                    </a:cubicBezTo>
                    <a:cubicBezTo>
                      <a:pt x="20" y="24"/>
                      <a:pt x="15" y="25"/>
                      <a:pt x="16" y="27"/>
                    </a:cubicBezTo>
                    <a:cubicBezTo>
                      <a:pt x="17" y="26"/>
                      <a:pt x="19" y="26"/>
                      <a:pt x="20" y="25"/>
                    </a:cubicBezTo>
                    <a:cubicBezTo>
                      <a:pt x="20" y="28"/>
                      <a:pt x="15" y="29"/>
                      <a:pt x="16" y="32"/>
                    </a:cubicBezTo>
                    <a:cubicBezTo>
                      <a:pt x="17" y="29"/>
                      <a:pt x="20" y="31"/>
                      <a:pt x="23" y="29"/>
                    </a:cubicBezTo>
                    <a:cubicBezTo>
                      <a:pt x="33" y="23"/>
                      <a:pt x="23" y="13"/>
                      <a:pt x="22" y="13"/>
                    </a:cubicBezTo>
                    <a:cubicBezTo>
                      <a:pt x="29" y="19"/>
                      <a:pt x="23" y="24"/>
                      <a:pt x="23" y="24"/>
                    </a:cubicBezTo>
                    <a:cubicBezTo>
                      <a:pt x="23" y="24"/>
                      <a:pt x="25" y="20"/>
                      <a:pt x="22" y="15"/>
                    </a:cubicBezTo>
                    <a:cubicBezTo>
                      <a:pt x="19" y="10"/>
                      <a:pt x="10" y="11"/>
                      <a:pt x="6" y="14"/>
                    </a:cubicBezTo>
                    <a:cubicBezTo>
                      <a:pt x="9" y="9"/>
                      <a:pt x="21" y="10"/>
                      <a:pt x="22" y="10"/>
                    </a:cubicBezTo>
                    <a:cubicBezTo>
                      <a:pt x="30" y="10"/>
                      <a:pt x="34" y="19"/>
                      <a:pt x="34" y="20"/>
                    </a:cubicBezTo>
                    <a:cubicBezTo>
                      <a:pt x="34" y="22"/>
                      <a:pt x="35" y="24"/>
                      <a:pt x="35" y="24"/>
                    </a:cubicBezTo>
                    <a:cubicBezTo>
                      <a:pt x="35" y="24"/>
                      <a:pt x="34" y="24"/>
                      <a:pt x="33" y="23"/>
                    </a:cubicBezTo>
                    <a:cubicBezTo>
                      <a:pt x="33" y="21"/>
                      <a:pt x="33" y="18"/>
                      <a:pt x="32" y="16"/>
                    </a:cubicBezTo>
                    <a:cubicBezTo>
                      <a:pt x="31" y="14"/>
                      <a:pt x="28" y="13"/>
                      <a:pt x="28" y="13"/>
                    </a:cubicBezTo>
                    <a:cubicBezTo>
                      <a:pt x="28" y="13"/>
                      <a:pt x="30" y="14"/>
                      <a:pt x="30" y="15"/>
                    </a:cubicBezTo>
                    <a:cubicBezTo>
                      <a:pt x="26" y="21"/>
                      <a:pt x="28" y="25"/>
                      <a:pt x="30" y="25"/>
                    </a:cubicBezTo>
                    <a:cubicBezTo>
                      <a:pt x="32" y="26"/>
                      <a:pt x="33" y="27"/>
                      <a:pt x="33" y="28"/>
                    </a:cubicBezTo>
                    <a:cubicBezTo>
                      <a:pt x="34" y="28"/>
                      <a:pt x="33" y="25"/>
                      <a:pt x="33" y="25"/>
                    </a:cubicBezTo>
                    <a:cubicBezTo>
                      <a:pt x="33" y="25"/>
                      <a:pt x="34" y="24"/>
                      <a:pt x="35" y="27"/>
                    </a:cubicBezTo>
                    <a:cubicBezTo>
                      <a:pt x="37" y="30"/>
                      <a:pt x="41" y="31"/>
                      <a:pt x="42" y="30"/>
                    </a:cubicBezTo>
                    <a:cubicBezTo>
                      <a:pt x="41" y="30"/>
                      <a:pt x="38" y="28"/>
                      <a:pt x="38" y="26"/>
                    </a:cubicBezTo>
                    <a:cubicBezTo>
                      <a:pt x="39" y="23"/>
                      <a:pt x="38" y="22"/>
                      <a:pt x="38" y="21"/>
                    </a:cubicBezTo>
                    <a:cubicBezTo>
                      <a:pt x="39" y="21"/>
                      <a:pt x="42" y="21"/>
                      <a:pt x="42" y="22"/>
                    </a:cubicBezTo>
                    <a:cubicBezTo>
                      <a:pt x="43" y="21"/>
                      <a:pt x="41" y="18"/>
                      <a:pt x="40" y="18"/>
                    </a:cubicBezTo>
                    <a:cubicBezTo>
                      <a:pt x="41" y="18"/>
                      <a:pt x="43" y="16"/>
                      <a:pt x="42" y="15"/>
                    </a:cubicBezTo>
                    <a:cubicBezTo>
                      <a:pt x="41" y="17"/>
                      <a:pt x="40" y="14"/>
                      <a:pt x="39" y="14"/>
                    </a:cubicBezTo>
                    <a:cubicBezTo>
                      <a:pt x="37" y="13"/>
                      <a:pt x="35" y="13"/>
                      <a:pt x="34" y="14"/>
                    </a:cubicBezTo>
                    <a:cubicBezTo>
                      <a:pt x="33" y="13"/>
                      <a:pt x="32" y="13"/>
                      <a:pt x="31" y="13"/>
                    </a:cubicBezTo>
                    <a:cubicBezTo>
                      <a:pt x="28" y="11"/>
                      <a:pt x="24" y="10"/>
                      <a:pt x="24" y="10"/>
                    </a:cubicBezTo>
                    <a:cubicBezTo>
                      <a:pt x="25" y="9"/>
                      <a:pt x="25" y="9"/>
                      <a:pt x="25" y="9"/>
                    </a:cubicBezTo>
                    <a:cubicBezTo>
                      <a:pt x="25" y="9"/>
                      <a:pt x="27" y="11"/>
                      <a:pt x="29" y="10"/>
                    </a:cubicBezTo>
                    <a:cubicBezTo>
                      <a:pt x="31" y="10"/>
                      <a:pt x="35" y="7"/>
                      <a:pt x="36" y="9"/>
                    </a:cubicBezTo>
                    <a:cubicBezTo>
                      <a:pt x="36" y="8"/>
                      <a:pt x="35" y="7"/>
                      <a:pt x="34" y="7"/>
                    </a:cubicBezTo>
                    <a:cubicBezTo>
                      <a:pt x="36" y="3"/>
                      <a:pt x="39" y="2"/>
                      <a:pt x="40" y="3"/>
                    </a:cubicBezTo>
                    <a:cubicBezTo>
                      <a:pt x="39" y="0"/>
                      <a:pt x="34" y="2"/>
                      <a:pt x="31" y="2"/>
                    </a:cubicBezTo>
                    <a:cubicBezTo>
                      <a:pt x="32" y="1"/>
                      <a:pt x="30" y="0"/>
                      <a:pt x="30" y="0"/>
                    </a:cubicBezTo>
                    <a:cubicBezTo>
                      <a:pt x="30" y="0"/>
                      <a:pt x="30" y="2"/>
                      <a:pt x="27" y="3"/>
                    </a:cubicBezTo>
                    <a:cubicBezTo>
                      <a:pt x="25" y="4"/>
                      <a:pt x="24" y="7"/>
                      <a:pt x="25" y="8"/>
                    </a:cubicBezTo>
                    <a:cubicBezTo>
                      <a:pt x="21" y="10"/>
                      <a:pt x="14" y="9"/>
                      <a:pt x="9" y="11"/>
                    </a:cubicBezTo>
                    <a:cubicBezTo>
                      <a:pt x="5" y="13"/>
                      <a:pt x="0" y="20"/>
                      <a:pt x="0" y="20"/>
                    </a:cubicBezTo>
                    <a:close/>
                    <a:moveTo>
                      <a:pt x="33" y="5"/>
                    </a:moveTo>
                    <a:cubicBezTo>
                      <a:pt x="34" y="7"/>
                      <a:pt x="26" y="8"/>
                      <a:pt x="26" y="8"/>
                    </a:cubicBezTo>
                    <a:cubicBezTo>
                      <a:pt x="26" y="8"/>
                      <a:pt x="32" y="2"/>
                      <a:pt x="33" y="5"/>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1333">
                <a:extLst>
                  <a:ext uri="{FF2B5EF4-FFF2-40B4-BE49-F238E27FC236}">
                    <a16:creationId xmlns="" xmlns:a16="http://schemas.microsoft.com/office/drawing/2014/main" id="{FD2E7909-E18E-477D-A3F0-3E8E18D948CD}"/>
                  </a:ext>
                </a:extLst>
              </p:cNvPr>
              <p:cNvSpPr>
                <a:spLocks noEditPoints="1"/>
              </p:cNvSpPr>
              <p:nvPr/>
            </p:nvSpPr>
            <p:spPr bwMode="auto">
              <a:xfrm flipV="1">
                <a:off x="4291291" y="4159362"/>
                <a:ext cx="301457" cy="225204"/>
              </a:xfrm>
              <a:custGeom>
                <a:avLst/>
                <a:gdLst>
                  <a:gd name="T0" fmla="*/ 365494 w 43"/>
                  <a:gd name="T1" fmla="*/ 122238 h 32"/>
                  <a:gd name="T2" fmla="*/ 199360 w 43"/>
                  <a:gd name="T3" fmla="*/ 88900 h 32"/>
                  <a:gd name="T4" fmla="*/ 166134 w 43"/>
                  <a:gd name="T5" fmla="*/ 33338 h 32"/>
                  <a:gd name="T6" fmla="*/ 143983 w 43"/>
                  <a:gd name="T7" fmla="*/ 0 h 32"/>
                  <a:gd name="T8" fmla="*/ 121831 w 43"/>
                  <a:gd name="T9" fmla="*/ 22225 h 32"/>
                  <a:gd name="T10" fmla="*/ 22151 w 43"/>
                  <a:gd name="T11" fmla="*/ 33338 h 32"/>
                  <a:gd name="T12" fmla="*/ 88605 w 43"/>
                  <a:gd name="T13" fmla="*/ 77788 h 32"/>
                  <a:gd name="T14" fmla="*/ 77529 w 43"/>
                  <a:gd name="T15" fmla="*/ 100013 h 32"/>
                  <a:gd name="T16" fmla="*/ 143983 w 43"/>
                  <a:gd name="T17" fmla="*/ 111125 h 32"/>
                  <a:gd name="T18" fmla="*/ 188285 w 43"/>
                  <a:gd name="T19" fmla="*/ 100013 h 32"/>
                  <a:gd name="T20" fmla="*/ 210436 w 43"/>
                  <a:gd name="T21" fmla="*/ 111125 h 32"/>
                  <a:gd name="T22" fmla="*/ 121831 w 43"/>
                  <a:gd name="T23" fmla="*/ 144463 h 32"/>
                  <a:gd name="T24" fmla="*/ 99680 w 43"/>
                  <a:gd name="T25" fmla="*/ 155575 h 32"/>
                  <a:gd name="T26" fmla="*/ 44302 w 43"/>
                  <a:gd name="T27" fmla="*/ 155575 h 32"/>
                  <a:gd name="T28" fmla="*/ 0 w 43"/>
                  <a:gd name="T29" fmla="*/ 166688 h 32"/>
                  <a:gd name="T30" fmla="*/ 33227 w 43"/>
                  <a:gd name="T31" fmla="*/ 200025 h 32"/>
                  <a:gd name="T32" fmla="*/ 11076 w 43"/>
                  <a:gd name="T33" fmla="*/ 244475 h 32"/>
                  <a:gd name="T34" fmla="*/ 55378 w 43"/>
                  <a:gd name="T35" fmla="*/ 233363 h 32"/>
                  <a:gd name="T36" fmla="*/ 44302 w 43"/>
                  <a:gd name="T37" fmla="*/ 288925 h 32"/>
                  <a:gd name="T38" fmla="*/ 0 w 43"/>
                  <a:gd name="T39" fmla="*/ 333375 h 32"/>
                  <a:gd name="T40" fmla="*/ 77529 w 43"/>
                  <a:gd name="T41" fmla="*/ 300038 h 32"/>
                  <a:gd name="T42" fmla="*/ 99680 w 43"/>
                  <a:gd name="T43" fmla="*/ 277813 h 32"/>
                  <a:gd name="T44" fmla="*/ 99680 w 43"/>
                  <a:gd name="T45" fmla="*/ 311150 h 32"/>
                  <a:gd name="T46" fmla="*/ 132907 w 43"/>
                  <a:gd name="T47" fmla="*/ 277813 h 32"/>
                  <a:gd name="T48" fmla="*/ 143983 w 43"/>
                  <a:gd name="T49" fmla="*/ 166688 h 32"/>
                  <a:gd name="T50" fmla="*/ 155058 w 43"/>
                  <a:gd name="T51" fmla="*/ 144463 h 32"/>
                  <a:gd name="T52" fmla="*/ 121831 w 43"/>
                  <a:gd name="T53" fmla="*/ 177800 h 32"/>
                  <a:gd name="T54" fmla="*/ 99680 w 43"/>
                  <a:gd name="T55" fmla="*/ 255588 h 32"/>
                  <a:gd name="T56" fmla="*/ 77529 w 43"/>
                  <a:gd name="T57" fmla="*/ 266700 h 32"/>
                  <a:gd name="T58" fmla="*/ 88605 w 43"/>
                  <a:gd name="T59" fmla="*/ 222250 h 32"/>
                  <a:gd name="T60" fmla="*/ 221512 w 43"/>
                  <a:gd name="T61" fmla="*/ 111125 h 32"/>
                  <a:gd name="T62" fmla="*/ 398721 w 43"/>
                  <a:gd name="T63" fmla="*/ 155575 h 32"/>
                  <a:gd name="T64" fmla="*/ 221512 w 43"/>
                  <a:gd name="T65" fmla="*/ 166688 h 32"/>
                  <a:gd name="T66" fmla="*/ 210436 w 43"/>
                  <a:gd name="T67" fmla="*/ 266700 h 32"/>
                  <a:gd name="T68" fmla="*/ 232587 w 43"/>
                  <a:gd name="T69" fmla="*/ 144463 h 32"/>
                  <a:gd name="T70" fmla="*/ 221512 w 43"/>
                  <a:gd name="T71" fmla="*/ 322263 h 32"/>
                  <a:gd name="T72" fmla="*/ 299041 w 43"/>
                  <a:gd name="T73" fmla="*/ 355600 h 32"/>
                  <a:gd name="T74" fmla="*/ 243663 w 43"/>
                  <a:gd name="T75" fmla="*/ 277813 h 32"/>
                  <a:gd name="T76" fmla="*/ 299041 w 43"/>
                  <a:gd name="T77" fmla="*/ 300038 h 32"/>
                  <a:gd name="T78" fmla="*/ 254738 w 43"/>
                  <a:gd name="T79" fmla="*/ 222250 h 32"/>
                  <a:gd name="T80" fmla="*/ 287965 w 43"/>
                  <a:gd name="T81" fmla="*/ 244475 h 32"/>
                  <a:gd name="T82" fmla="*/ 343343 w 43"/>
                  <a:gd name="T83" fmla="*/ 133350 h 32"/>
                  <a:gd name="T84" fmla="*/ 476250 w 43"/>
                  <a:gd name="T85" fmla="*/ 222250 h 32"/>
                  <a:gd name="T86" fmla="*/ 365494 w 43"/>
                  <a:gd name="T87" fmla="*/ 122238 h 32"/>
                  <a:gd name="T88" fmla="*/ 177209 w 43"/>
                  <a:gd name="T89" fmla="*/ 88900 h 32"/>
                  <a:gd name="T90" fmla="*/ 99680 w 43"/>
                  <a:gd name="T91" fmla="*/ 55563 h 32"/>
                  <a:gd name="T92" fmla="*/ 177209 w 43"/>
                  <a:gd name="T93" fmla="*/ 88900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33" y="11"/>
                    </a:moveTo>
                    <a:cubicBezTo>
                      <a:pt x="28" y="9"/>
                      <a:pt x="21" y="10"/>
                      <a:pt x="18" y="8"/>
                    </a:cubicBezTo>
                    <a:cubicBezTo>
                      <a:pt x="18" y="7"/>
                      <a:pt x="17" y="4"/>
                      <a:pt x="15" y="3"/>
                    </a:cubicBezTo>
                    <a:cubicBezTo>
                      <a:pt x="12" y="2"/>
                      <a:pt x="13" y="0"/>
                      <a:pt x="13" y="0"/>
                    </a:cubicBezTo>
                    <a:cubicBezTo>
                      <a:pt x="13" y="0"/>
                      <a:pt x="10" y="1"/>
                      <a:pt x="11" y="2"/>
                    </a:cubicBezTo>
                    <a:cubicBezTo>
                      <a:pt x="9" y="2"/>
                      <a:pt x="4" y="0"/>
                      <a:pt x="2" y="3"/>
                    </a:cubicBezTo>
                    <a:cubicBezTo>
                      <a:pt x="3" y="2"/>
                      <a:pt x="6" y="3"/>
                      <a:pt x="8" y="7"/>
                    </a:cubicBezTo>
                    <a:cubicBezTo>
                      <a:pt x="7" y="7"/>
                      <a:pt x="6" y="8"/>
                      <a:pt x="7" y="9"/>
                    </a:cubicBezTo>
                    <a:cubicBezTo>
                      <a:pt x="8" y="7"/>
                      <a:pt x="11" y="10"/>
                      <a:pt x="13" y="10"/>
                    </a:cubicBezTo>
                    <a:cubicBezTo>
                      <a:pt x="16" y="11"/>
                      <a:pt x="17" y="9"/>
                      <a:pt x="17" y="9"/>
                    </a:cubicBezTo>
                    <a:cubicBezTo>
                      <a:pt x="19" y="10"/>
                      <a:pt x="19" y="10"/>
                      <a:pt x="19" y="10"/>
                    </a:cubicBezTo>
                    <a:cubicBezTo>
                      <a:pt x="19" y="10"/>
                      <a:pt x="14" y="11"/>
                      <a:pt x="11" y="13"/>
                    </a:cubicBezTo>
                    <a:cubicBezTo>
                      <a:pt x="11" y="13"/>
                      <a:pt x="10" y="13"/>
                      <a:pt x="9" y="14"/>
                    </a:cubicBezTo>
                    <a:cubicBezTo>
                      <a:pt x="7" y="13"/>
                      <a:pt x="5" y="13"/>
                      <a:pt x="4" y="14"/>
                    </a:cubicBezTo>
                    <a:cubicBezTo>
                      <a:pt x="2" y="14"/>
                      <a:pt x="1" y="17"/>
                      <a:pt x="0" y="15"/>
                    </a:cubicBezTo>
                    <a:cubicBezTo>
                      <a:pt x="0" y="16"/>
                      <a:pt x="1" y="18"/>
                      <a:pt x="3" y="18"/>
                    </a:cubicBezTo>
                    <a:cubicBezTo>
                      <a:pt x="2" y="18"/>
                      <a:pt x="0" y="21"/>
                      <a:pt x="1" y="22"/>
                    </a:cubicBezTo>
                    <a:cubicBezTo>
                      <a:pt x="1" y="21"/>
                      <a:pt x="3" y="21"/>
                      <a:pt x="5" y="21"/>
                    </a:cubicBezTo>
                    <a:cubicBezTo>
                      <a:pt x="4" y="22"/>
                      <a:pt x="3" y="23"/>
                      <a:pt x="4" y="26"/>
                    </a:cubicBezTo>
                    <a:cubicBezTo>
                      <a:pt x="5" y="28"/>
                      <a:pt x="1" y="30"/>
                      <a:pt x="0" y="30"/>
                    </a:cubicBezTo>
                    <a:cubicBezTo>
                      <a:pt x="2" y="31"/>
                      <a:pt x="5" y="30"/>
                      <a:pt x="7" y="27"/>
                    </a:cubicBezTo>
                    <a:cubicBezTo>
                      <a:pt x="9" y="24"/>
                      <a:pt x="9" y="25"/>
                      <a:pt x="9" y="25"/>
                    </a:cubicBezTo>
                    <a:cubicBezTo>
                      <a:pt x="9" y="25"/>
                      <a:pt x="8" y="28"/>
                      <a:pt x="9" y="28"/>
                    </a:cubicBezTo>
                    <a:cubicBezTo>
                      <a:pt x="10" y="27"/>
                      <a:pt x="11" y="26"/>
                      <a:pt x="12" y="25"/>
                    </a:cubicBezTo>
                    <a:cubicBezTo>
                      <a:pt x="14" y="25"/>
                      <a:pt x="16" y="21"/>
                      <a:pt x="13" y="15"/>
                    </a:cubicBezTo>
                    <a:cubicBezTo>
                      <a:pt x="12" y="14"/>
                      <a:pt x="14" y="13"/>
                      <a:pt x="14" y="13"/>
                    </a:cubicBezTo>
                    <a:cubicBezTo>
                      <a:pt x="14" y="13"/>
                      <a:pt x="12" y="14"/>
                      <a:pt x="11" y="16"/>
                    </a:cubicBezTo>
                    <a:cubicBezTo>
                      <a:pt x="10" y="18"/>
                      <a:pt x="10" y="21"/>
                      <a:pt x="9" y="23"/>
                    </a:cubicBezTo>
                    <a:cubicBezTo>
                      <a:pt x="8" y="24"/>
                      <a:pt x="7" y="24"/>
                      <a:pt x="7" y="24"/>
                    </a:cubicBezTo>
                    <a:cubicBezTo>
                      <a:pt x="7" y="24"/>
                      <a:pt x="9" y="22"/>
                      <a:pt x="8" y="20"/>
                    </a:cubicBezTo>
                    <a:cubicBezTo>
                      <a:pt x="8" y="19"/>
                      <a:pt x="12" y="10"/>
                      <a:pt x="20" y="10"/>
                    </a:cubicBezTo>
                    <a:cubicBezTo>
                      <a:pt x="21" y="10"/>
                      <a:pt x="33" y="9"/>
                      <a:pt x="36" y="14"/>
                    </a:cubicBezTo>
                    <a:cubicBezTo>
                      <a:pt x="33" y="11"/>
                      <a:pt x="23" y="10"/>
                      <a:pt x="20" y="15"/>
                    </a:cubicBezTo>
                    <a:cubicBezTo>
                      <a:pt x="17" y="20"/>
                      <a:pt x="19" y="24"/>
                      <a:pt x="19" y="24"/>
                    </a:cubicBezTo>
                    <a:cubicBezTo>
                      <a:pt x="19" y="24"/>
                      <a:pt x="14" y="19"/>
                      <a:pt x="21" y="13"/>
                    </a:cubicBezTo>
                    <a:cubicBezTo>
                      <a:pt x="20" y="13"/>
                      <a:pt x="9" y="23"/>
                      <a:pt x="20" y="29"/>
                    </a:cubicBezTo>
                    <a:cubicBezTo>
                      <a:pt x="23" y="31"/>
                      <a:pt x="26" y="29"/>
                      <a:pt x="27" y="32"/>
                    </a:cubicBezTo>
                    <a:cubicBezTo>
                      <a:pt x="27" y="29"/>
                      <a:pt x="23" y="28"/>
                      <a:pt x="22" y="25"/>
                    </a:cubicBezTo>
                    <a:cubicBezTo>
                      <a:pt x="23" y="26"/>
                      <a:pt x="25" y="26"/>
                      <a:pt x="27" y="27"/>
                    </a:cubicBezTo>
                    <a:cubicBezTo>
                      <a:pt x="27" y="25"/>
                      <a:pt x="22" y="24"/>
                      <a:pt x="23" y="20"/>
                    </a:cubicBezTo>
                    <a:cubicBezTo>
                      <a:pt x="23" y="22"/>
                      <a:pt x="25" y="22"/>
                      <a:pt x="26" y="22"/>
                    </a:cubicBezTo>
                    <a:cubicBezTo>
                      <a:pt x="26" y="21"/>
                      <a:pt x="19" y="11"/>
                      <a:pt x="31" y="12"/>
                    </a:cubicBezTo>
                    <a:cubicBezTo>
                      <a:pt x="37" y="13"/>
                      <a:pt x="43" y="20"/>
                      <a:pt x="43" y="20"/>
                    </a:cubicBezTo>
                    <a:cubicBezTo>
                      <a:pt x="43" y="20"/>
                      <a:pt x="38" y="13"/>
                      <a:pt x="33" y="11"/>
                    </a:cubicBezTo>
                    <a:close/>
                    <a:moveTo>
                      <a:pt x="16" y="8"/>
                    </a:moveTo>
                    <a:cubicBezTo>
                      <a:pt x="16" y="8"/>
                      <a:pt x="9" y="7"/>
                      <a:pt x="9" y="5"/>
                    </a:cubicBezTo>
                    <a:cubicBezTo>
                      <a:pt x="10" y="2"/>
                      <a:pt x="16" y="8"/>
                      <a:pt x="16" y="8"/>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 name="1334">
                <a:extLst>
                  <a:ext uri="{FF2B5EF4-FFF2-40B4-BE49-F238E27FC236}">
                    <a16:creationId xmlns="" xmlns:a16="http://schemas.microsoft.com/office/drawing/2014/main" id="{E9FF5B4E-080E-4AB6-864F-0A6B9DB2B69C}"/>
                  </a:ext>
                </a:extLst>
              </p:cNvPr>
              <p:cNvSpPr>
                <a:spLocks/>
              </p:cNvSpPr>
              <p:nvPr/>
            </p:nvSpPr>
            <p:spPr bwMode="auto">
              <a:xfrm flipV="1">
                <a:off x="4480204" y="4145287"/>
                <a:ext cx="232122" cy="140753"/>
              </a:xfrm>
              <a:custGeom>
                <a:avLst/>
                <a:gdLst>
                  <a:gd name="T0" fmla="*/ 366713 w 33"/>
                  <a:gd name="T1" fmla="*/ 122238 h 20"/>
                  <a:gd name="T2" fmla="*/ 366713 w 33"/>
                  <a:gd name="T3" fmla="*/ 133350 h 20"/>
                  <a:gd name="T4" fmla="*/ 255588 w 33"/>
                  <a:gd name="T5" fmla="*/ 122238 h 20"/>
                  <a:gd name="T6" fmla="*/ 200025 w 33"/>
                  <a:gd name="T7" fmla="*/ 166688 h 20"/>
                  <a:gd name="T8" fmla="*/ 244475 w 33"/>
                  <a:gd name="T9" fmla="*/ 122238 h 20"/>
                  <a:gd name="T10" fmla="*/ 255588 w 33"/>
                  <a:gd name="T11" fmla="*/ 111125 h 20"/>
                  <a:gd name="T12" fmla="*/ 133350 w 33"/>
                  <a:gd name="T13" fmla="*/ 144463 h 20"/>
                  <a:gd name="T14" fmla="*/ 111125 w 33"/>
                  <a:gd name="T15" fmla="*/ 177800 h 20"/>
                  <a:gd name="T16" fmla="*/ 66675 w 33"/>
                  <a:gd name="T17" fmla="*/ 222250 h 20"/>
                  <a:gd name="T18" fmla="*/ 122238 w 33"/>
                  <a:gd name="T19" fmla="*/ 144463 h 20"/>
                  <a:gd name="T20" fmla="*/ 88900 w 33"/>
                  <a:gd name="T21" fmla="*/ 144463 h 20"/>
                  <a:gd name="T22" fmla="*/ 0 w 33"/>
                  <a:gd name="T23" fmla="*/ 144463 h 20"/>
                  <a:gd name="T24" fmla="*/ 88900 w 33"/>
                  <a:gd name="T25" fmla="*/ 133350 h 20"/>
                  <a:gd name="T26" fmla="*/ 111125 w 33"/>
                  <a:gd name="T27" fmla="*/ 144463 h 20"/>
                  <a:gd name="T28" fmla="*/ 66675 w 33"/>
                  <a:gd name="T29" fmla="*/ 66675 h 20"/>
                  <a:gd name="T30" fmla="*/ 111125 w 33"/>
                  <a:gd name="T31" fmla="*/ 100013 h 20"/>
                  <a:gd name="T32" fmla="*/ 133350 w 33"/>
                  <a:gd name="T33" fmla="*/ 144463 h 20"/>
                  <a:gd name="T34" fmla="*/ 244475 w 33"/>
                  <a:gd name="T35" fmla="*/ 111125 h 20"/>
                  <a:gd name="T36" fmla="*/ 222250 w 33"/>
                  <a:gd name="T37" fmla="*/ 100013 h 20"/>
                  <a:gd name="T38" fmla="*/ 177800 w 33"/>
                  <a:gd name="T39" fmla="*/ 77788 h 20"/>
                  <a:gd name="T40" fmla="*/ 166688 w 33"/>
                  <a:gd name="T41" fmla="*/ 33338 h 20"/>
                  <a:gd name="T42" fmla="*/ 211138 w 33"/>
                  <a:gd name="T43" fmla="*/ 55563 h 20"/>
                  <a:gd name="T44" fmla="*/ 255588 w 33"/>
                  <a:gd name="T45" fmla="*/ 100013 h 20"/>
                  <a:gd name="T46" fmla="*/ 311150 w 33"/>
                  <a:gd name="T47" fmla="*/ 100013 h 20"/>
                  <a:gd name="T48" fmla="*/ 277813 w 33"/>
                  <a:gd name="T49" fmla="*/ 44450 h 20"/>
                  <a:gd name="T50" fmla="*/ 288925 w 33"/>
                  <a:gd name="T51" fmla="*/ 0 h 20"/>
                  <a:gd name="T52" fmla="*/ 311150 w 33"/>
                  <a:gd name="T53" fmla="*/ 44450 h 20"/>
                  <a:gd name="T54" fmla="*/ 322263 w 33"/>
                  <a:gd name="T55" fmla="*/ 100013 h 20"/>
                  <a:gd name="T56" fmla="*/ 366713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33" y="11"/>
                    </a:moveTo>
                    <a:cubicBezTo>
                      <a:pt x="33" y="12"/>
                      <a:pt x="33" y="12"/>
                      <a:pt x="33" y="12"/>
                    </a:cubicBezTo>
                    <a:cubicBezTo>
                      <a:pt x="33" y="12"/>
                      <a:pt x="28" y="7"/>
                      <a:pt x="23" y="11"/>
                    </a:cubicBezTo>
                    <a:cubicBezTo>
                      <a:pt x="23" y="12"/>
                      <a:pt x="23" y="15"/>
                      <a:pt x="18" y="15"/>
                    </a:cubicBezTo>
                    <a:cubicBezTo>
                      <a:pt x="19" y="15"/>
                      <a:pt x="19" y="12"/>
                      <a:pt x="22" y="11"/>
                    </a:cubicBezTo>
                    <a:cubicBezTo>
                      <a:pt x="23" y="10"/>
                      <a:pt x="23" y="10"/>
                      <a:pt x="23" y="10"/>
                    </a:cubicBezTo>
                    <a:cubicBezTo>
                      <a:pt x="23" y="10"/>
                      <a:pt x="14" y="15"/>
                      <a:pt x="12" y="13"/>
                    </a:cubicBezTo>
                    <a:cubicBezTo>
                      <a:pt x="11" y="14"/>
                      <a:pt x="11" y="15"/>
                      <a:pt x="10" y="16"/>
                    </a:cubicBezTo>
                    <a:cubicBezTo>
                      <a:pt x="8" y="17"/>
                      <a:pt x="6" y="18"/>
                      <a:pt x="6" y="20"/>
                    </a:cubicBezTo>
                    <a:cubicBezTo>
                      <a:pt x="5" y="19"/>
                      <a:pt x="5" y="14"/>
                      <a:pt x="11" y="13"/>
                    </a:cubicBezTo>
                    <a:cubicBezTo>
                      <a:pt x="10" y="13"/>
                      <a:pt x="8" y="13"/>
                      <a:pt x="8" y="13"/>
                    </a:cubicBezTo>
                    <a:cubicBezTo>
                      <a:pt x="8" y="13"/>
                      <a:pt x="4" y="16"/>
                      <a:pt x="0" y="13"/>
                    </a:cubicBezTo>
                    <a:cubicBezTo>
                      <a:pt x="1" y="12"/>
                      <a:pt x="4" y="9"/>
                      <a:pt x="8" y="12"/>
                    </a:cubicBezTo>
                    <a:cubicBezTo>
                      <a:pt x="10" y="13"/>
                      <a:pt x="10" y="13"/>
                      <a:pt x="10" y="13"/>
                    </a:cubicBezTo>
                    <a:cubicBezTo>
                      <a:pt x="10" y="13"/>
                      <a:pt x="5" y="11"/>
                      <a:pt x="6" y="6"/>
                    </a:cubicBezTo>
                    <a:cubicBezTo>
                      <a:pt x="7" y="7"/>
                      <a:pt x="10" y="7"/>
                      <a:pt x="10" y="9"/>
                    </a:cubicBezTo>
                    <a:cubicBezTo>
                      <a:pt x="11" y="11"/>
                      <a:pt x="10" y="12"/>
                      <a:pt x="12" y="13"/>
                    </a:cubicBezTo>
                    <a:cubicBezTo>
                      <a:pt x="14" y="14"/>
                      <a:pt x="22" y="10"/>
                      <a:pt x="22" y="10"/>
                    </a:cubicBezTo>
                    <a:cubicBezTo>
                      <a:pt x="22" y="10"/>
                      <a:pt x="21" y="9"/>
                      <a:pt x="20" y="9"/>
                    </a:cubicBezTo>
                    <a:cubicBezTo>
                      <a:pt x="19" y="9"/>
                      <a:pt x="17" y="8"/>
                      <a:pt x="16" y="7"/>
                    </a:cubicBezTo>
                    <a:cubicBezTo>
                      <a:pt x="14" y="5"/>
                      <a:pt x="15" y="3"/>
                      <a:pt x="15" y="3"/>
                    </a:cubicBezTo>
                    <a:cubicBezTo>
                      <a:pt x="15" y="3"/>
                      <a:pt x="16" y="3"/>
                      <a:pt x="19" y="5"/>
                    </a:cubicBezTo>
                    <a:cubicBezTo>
                      <a:pt x="22" y="7"/>
                      <a:pt x="19" y="8"/>
                      <a:pt x="23" y="9"/>
                    </a:cubicBezTo>
                    <a:cubicBezTo>
                      <a:pt x="25" y="9"/>
                      <a:pt x="28" y="8"/>
                      <a:pt x="28" y="9"/>
                    </a:cubicBezTo>
                    <a:cubicBezTo>
                      <a:pt x="27" y="8"/>
                      <a:pt x="24" y="6"/>
                      <a:pt x="25" y="4"/>
                    </a:cubicBezTo>
                    <a:cubicBezTo>
                      <a:pt x="25" y="1"/>
                      <a:pt x="26" y="1"/>
                      <a:pt x="26" y="0"/>
                    </a:cubicBezTo>
                    <a:cubicBezTo>
                      <a:pt x="27" y="0"/>
                      <a:pt x="29" y="2"/>
                      <a:pt x="28" y="4"/>
                    </a:cubicBezTo>
                    <a:cubicBezTo>
                      <a:pt x="28" y="6"/>
                      <a:pt x="28" y="8"/>
                      <a:pt x="29" y="9"/>
                    </a:cubicBezTo>
                    <a:cubicBezTo>
                      <a:pt x="31" y="10"/>
                      <a:pt x="33" y="11"/>
                      <a:pt x="33"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1335">
                <a:extLst>
                  <a:ext uri="{FF2B5EF4-FFF2-40B4-BE49-F238E27FC236}">
                    <a16:creationId xmlns="" xmlns:a16="http://schemas.microsoft.com/office/drawing/2014/main" id="{6AA5CC2C-9B5D-468D-B197-1B59243A8584}"/>
                  </a:ext>
                </a:extLst>
              </p:cNvPr>
              <p:cNvSpPr>
                <a:spLocks/>
              </p:cNvSpPr>
              <p:nvPr/>
            </p:nvSpPr>
            <p:spPr bwMode="auto">
              <a:xfrm flipV="1">
                <a:off x="4747496" y="4145287"/>
                <a:ext cx="231117" cy="140753"/>
              </a:xfrm>
              <a:custGeom>
                <a:avLst/>
                <a:gdLst>
                  <a:gd name="T0" fmla="*/ 0 w 33"/>
                  <a:gd name="T1" fmla="*/ 122238 h 20"/>
                  <a:gd name="T2" fmla="*/ 0 w 33"/>
                  <a:gd name="T3" fmla="*/ 133350 h 20"/>
                  <a:gd name="T4" fmla="*/ 121708 w 33"/>
                  <a:gd name="T5" fmla="*/ 122238 h 20"/>
                  <a:gd name="T6" fmla="*/ 165966 w 33"/>
                  <a:gd name="T7" fmla="*/ 166688 h 20"/>
                  <a:gd name="T8" fmla="*/ 121708 w 33"/>
                  <a:gd name="T9" fmla="*/ 122238 h 20"/>
                  <a:gd name="T10" fmla="*/ 110644 w 33"/>
                  <a:gd name="T11" fmla="*/ 111125 h 20"/>
                  <a:gd name="T12" fmla="*/ 243417 w 33"/>
                  <a:gd name="T13" fmla="*/ 144463 h 20"/>
                  <a:gd name="T14" fmla="*/ 265545 w 33"/>
                  <a:gd name="T15" fmla="*/ 177800 h 20"/>
                  <a:gd name="T16" fmla="*/ 298739 w 33"/>
                  <a:gd name="T17" fmla="*/ 222250 h 20"/>
                  <a:gd name="T18" fmla="*/ 243417 w 33"/>
                  <a:gd name="T19" fmla="*/ 144463 h 20"/>
                  <a:gd name="T20" fmla="*/ 287674 w 33"/>
                  <a:gd name="T21" fmla="*/ 144463 h 20"/>
                  <a:gd name="T22" fmla="*/ 365125 w 33"/>
                  <a:gd name="T23" fmla="*/ 144463 h 20"/>
                  <a:gd name="T24" fmla="*/ 287674 w 33"/>
                  <a:gd name="T25" fmla="*/ 133350 h 20"/>
                  <a:gd name="T26" fmla="*/ 254481 w 33"/>
                  <a:gd name="T27" fmla="*/ 144463 h 20"/>
                  <a:gd name="T28" fmla="*/ 298739 w 33"/>
                  <a:gd name="T29" fmla="*/ 66675 h 20"/>
                  <a:gd name="T30" fmla="*/ 254481 w 33"/>
                  <a:gd name="T31" fmla="*/ 100013 h 20"/>
                  <a:gd name="T32" fmla="*/ 232352 w 33"/>
                  <a:gd name="T33" fmla="*/ 144463 h 20"/>
                  <a:gd name="T34" fmla="*/ 121708 w 33"/>
                  <a:gd name="T35" fmla="*/ 111125 h 20"/>
                  <a:gd name="T36" fmla="*/ 143837 w 33"/>
                  <a:gd name="T37" fmla="*/ 100013 h 20"/>
                  <a:gd name="T38" fmla="*/ 199159 w 33"/>
                  <a:gd name="T39" fmla="*/ 77788 h 20"/>
                  <a:gd name="T40" fmla="*/ 210223 w 33"/>
                  <a:gd name="T41" fmla="*/ 33338 h 20"/>
                  <a:gd name="T42" fmla="*/ 154902 w 33"/>
                  <a:gd name="T43" fmla="*/ 55563 h 20"/>
                  <a:gd name="T44" fmla="*/ 121708 w 33"/>
                  <a:gd name="T45" fmla="*/ 100013 h 20"/>
                  <a:gd name="T46" fmla="*/ 55322 w 33"/>
                  <a:gd name="T47" fmla="*/ 100013 h 20"/>
                  <a:gd name="T48" fmla="*/ 99580 w 33"/>
                  <a:gd name="T49" fmla="*/ 44450 h 20"/>
                  <a:gd name="T50" fmla="*/ 88515 w 33"/>
                  <a:gd name="T51" fmla="*/ 0 h 20"/>
                  <a:gd name="T52" fmla="*/ 55322 w 33"/>
                  <a:gd name="T53" fmla="*/ 44450 h 20"/>
                  <a:gd name="T54" fmla="*/ 44258 w 33"/>
                  <a:gd name="T55" fmla="*/ 100013 h 20"/>
                  <a:gd name="T56" fmla="*/ 0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0" y="11"/>
                    </a:moveTo>
                    <a:cubicBezTo>
                      <a:pt x="0" y="12"/>
                      <a:pt x="0" y="12"/>
                      <a:pt x="0" y="12"/>
                    </a:cubicBezTo>
                    <a:cubicBezTo>
                      <a:pt x="0" y="12"/>
                      <a:pt x="5" y="7"/>
                      <a:pt x="11" y="11"/>
                    </a:cubicBezTo>
                    <a:cubicBezTo>
                      <a:pt x="10" y="12"/>
                      <a:pt x="10" y="15"/>
                      <a:pt x="15" y="15"/>
                    </a:cubicBezTo>
                    <a:cubicBezTo>
                      <a:pt x="15" y="15"/>
                      <a:pt x="15" y="12"/>
                      <a:pt x="11" y="11"/>
                    </a:cubicBezTo>
                    <a:cubicBezTo>
                      <a:pt x="10" y="10"/>
                      <a:pt x="10" y="10"/>
                      <a:pt x="10" y="10"/>
                    </a:cubicBezTo>
                    <a:cubicBezTo>
                      <a:pt x="10" y="10"/>
                      <a:pt x="20" y="15"/>
                      <a:pt x="22" y="13"/>
                    </a:cubicBezTo>
                    <a:cubicBezTo>
                      <a:pt x="22" y="14"/>
                      <a:pt x="22" y="15"/>
                      <a:pt x="24" y="16"/>
                    </a:cubicBezTo>
                    <a:cubicBezTo>
                      <a:pt x="25" y="17"/>
                      <a:pt x="27" y="18"/>
                      <a:pt x="27" y="20"/>
                    </a:cubicBezTo>
                    <a:cubicBezTo>
                      <a:pt x="28" y="19"/>
                      <a:pt x="29" y="14"/>
                      <a:pt x="22" y="13"/>
                    </a:cubicBezTo>
                    <a:cubicBezTo>
                      <a:pt x="23" y="13"/>
                      <a:pt x="26" y="13"/>
                      <a:pt x="26" y="13"/>
                    </a:cubicBezTo>
                    <a:cubicBezTo>
                      <a:pt x="26" y="13"/>
                      <a:pt x="29" y="16"/>
                      <a:pt x="33" y="13"/>
                    </a:cubicBezTo>
                    <a:cubicBezTo>
                      <a:pt x="32" y="12"/>
                      <a:pt x="29" y="9"/>
                      <a:pt x="26" y="12"/>
                    </a:cubicBezTo>
                    <a:cubicBezTo>
                      <a:pt x="23" y="13"/>
                      <a:pt x="23" y="13"/>
                      <a:pt x="23" y="13"/>
                    </a:cubicBezTo>
                    <a:cubicBezTo>
                      <a:pt x="23" y="13"/>
                      <a:pt x="28" y="11"/>
                      <a:pt x="27" y="6"/>
                    </a:cubicBezTo>
                    <a:cubicBezTo>
                      <a:pt x="26" y="7"/>
                      <a:pt x="23" y="7"/>
                      <a:pt x="23" y="9"/>
                    </a:cubicBezTo>
                    <a:cubicBezTo>
                      <a:pt x="22" y="11"/>
                      <a:pt x="23" y="12"/>
                      <a:pt x="21" y="13"/>
                    </a:cubicBezTo>
                    <a:cubicBezTo>
                      <a:pt x="19" y="14"/>
                      <a:pt x="11" y="10"/>
                      <a:pt x="11" y="10"/>
                    </a:cubicBezTo>
                    <a:cubicBezTo>
                      <a:pt x="12" y="10"/>
                      <a:pt x="12" y="9"/>
                      <a:pt x="13" y="9"/>
                    </a:cubicBezTo>
                    <a:cubicBezTo>
                      <a:pt x="14" y="9"/>
                      <a:pt x="16" y="8"/>
                      <a:pt x="18" y="7"/>
                    </a:cubicBezTo>
                    <a:cubicBezTo>
                      <a:pt x="19" y="5"/>
                      <a:pt x="19" y="3"/>
                      <a:pt x="19" y="3"/>
                    </a:cubicBezTo>
                    <a:cubicBezTo>
                      <a:pt x="19" y="3"/>
                      <a:pt x="17" y="3"/>
                      <a:pt x="14" y="5"/>
                    </a:cubicBezTo>
                    <a:cubicBezTo>
                      <a:pt x="12" y="7"/>
                      <a:pt x="14" y="8"/>
                      <a:pt x="11" y="9"/>
                    </a:cubicBezTo>
                    <a:cubicBezTo>
                      <a:pt x="8" y="9"/>
                      <a:pt x="6" y="8"/>
                      <a:pt x="5" y="9"/>
                    </a:cubicBezTo>
                    <a:cubicBezTo>
                      <a:pt x="6" y="8"/>
                      <a:pt x="9" y="6"/>
                      <a:pt x="9" y="4"/>
                    </a:cubicBezTo>
                    <a:cubicBezTo>
                      <a:pt x="8" y="1"/>
                      <a:pt x="7" y="1"/>
                      <a:pt x="8" y="0"/>
                    </a:cubicBezTo>
                    <a:cubicBezTo>
                      <a:pt x="7" y="0"/>
                      <a:pt x="5" y="2"/>
                      <a:pt x="5" y="4"/>
                    </a:cubicBezTo>
                    <a:cubicBezTo>
                      <a:pt x="5" y="6"/>
                      <a:pt x="5" y="8"/>
                      <a:pt x="4" y="9"/>
                    </a:cubicBezTo>
                    <a:cubicBezTo>
                      <a:pt x="2" y="10"/>
                      <a:pt x="0" y="11"/>
                      <a:pt x="0"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1336">
                <a:extLst>
                  <a:ext uri="{FF2B5EF4-FFF2-40B4-BE49-F238E27FC236}">
                    <a16:creationId xmlns="" xmlns:a16="http://schemas.microsoft.com/office/drawing/2014/main" id="{E524E48B-084E-447C-BA92-5BA8966CDEED}"/>
                  </a:ext>
                </a:extLst>
              </p:cNvPr>
              <p:cNvSpPr>
                <a:spLocks noEditPoints="1"/>
              </p:cNvSpPr>
              <p:nvPr/>
            </p:nvSpPr>
            <p:spPr bwMode="auto">
              <a:xfrm flipV="1">
                <a:off x="4649021" y="4236776"/>
                <a:ext cx="153744" cy="161865"/>
              </a:xfrm>
              <a:custGeom>
                <a:avLst/>
                <a:gdLst>
                  <a:gd name="T0" fmla="*/ 143525 w 22"/>
                  <a:gd name="T1" fmla="*/ 144463 h 23"/>
                  <a:gd name="T2" fmla="*/ 187686 w 22"/>
                  <a:gd name="T3" fmla="*/ 188913 h 23"/>
                  <a:gd name="T4" fmla="*/ 187686 w 22"/>
                  <a:gd name="T5" fmla="*/ 166688 h 23"/>
                  <a:gd name="T6" fmla="*/ 209767 w 22"/>
                  <a:gd name="T7" fmla="*/ 155575 h 23"/>
                  <a:gd name="T8" fmla="*/ 242888 w 22"/>
                  <a:gd name="T9" fmla="*/ 166688 h 23"/>
                  <a:gd name="T10" fmla="*/ 198727 w 22"/>
                  <a:gd name="T11" fmla="*/ 122238 h 23"/>
                  <a:gd name="T12" fmla="*/ 198727 w 22"/>
                  <a:gd name="T13" fmla="*/ 111125 h 23"/>
                  <a:gd name="T14" fmla="*/ 143525 w 22"/>
                  <a:gd name="T15" fmla="*/ 122238 h 23"/>
                  <a:gd name="T16" fmla="*/ 143525 w 22"/>
                  <a:gd name="T17" fmla="*/ 33338 h 23"/>
                  <a:gd name="T18" fmla="*/ 132484 w 22"/>
                  <a:gd name="T19" fmla="*/ 55563 h 23"/>
                  <a:gd name="T20" fmla="*/ 66242 w 22"/>
                  <a:gd name="T21" fmla="*/ 0 h 23"/>
                  <a:gd name="T22" fmla="*/ 77283 w 22"/>
                  <a:gd name="T23" fmla="*/ 33338 h 23"/>
                  <a:gd name="T24" fmla="*/ 88323 w 22"/>
                  <a:gd name="T25" fmla="*/ 66675 h 23"/>
                  <a:gd name="T26" fmla="*/ 66242 w 22"/>
                  <a:gd name="T27" fmla="*/ 66675 h 23"/>
                  <a:gd name="T28" fmla="*/ 99363 w 22"/>
                  <a:gd name="T29" fmla="*/ 100013 h 23"/>
                  <a:gd name="T30" fmla="*/ 132484 w 22"/>
                  <a:gd name="T31" fmla="*/ 144463 h 23"/>
                  <a:gd name="T32" fmla="*/ 99363 w 22"/>
                  <a:gd name="T33" fmla="*/ 122238 h 23"/>
                  <a:gd name="T34" fmla="*/ 66242 w 22"/>
                  <a:gd name="T35" fmla="*/ 100013 h 23"/>
                  <a:gd name="T36" fmla="*/ 77283 w 22"/>
                  <a:gd name="T37" fmla="*/ 111125 h 23"/>
                  <a:gd name="T38" fmla="*/ 0 w 22"/>
                  <a:gd name="T39" fmla="*/ 133350 h 23"/>
                  <a:gd name="T40" fmla="*/ 55202 w 22"/>
                  <a:gd name="T41" fmla="*/ 155575 h 23"/>
                  <a:gd name="T42" fmla="*/ 55202 w 22"/>
                  <a:gd name="T43" fmla="*/ 188913 h 23"/>
                  <a:gd name="T44" fmla="*/ 77283 w 22"/>
                  <a:gd name="T45" fmla="*/ 177800 h 23"/>
                  <a:gd name="T46" fmla="*/ 110404 w 22"/>
                  <a:gd name="T47" fmla="*/ 144463 h 23"/>
                  <a:gd name="T48" fmla="*/ 132484 w 22"/>
                  <a:gd name="T49" fmla="*/ 144463 h 23"/>
                  <a:gd name="T50" fmla="*/ 110404 w 22"/>
                  <a:gd name="T51" fmla="*/ 200025 h 23"/>
                  <a:gd name="T52" fmla="*/ 143525 w 22"/>
                  <a:gd name="T53" fmla="*/ 255588 h 23"/>
                  <a:gd name="T54" fmla="*/ 143525 w 22"/>
                  <a:gd name="T55" fmla="*/ 144463 h 23"/>
                  <a:gd name="T56" fmla="*/ 110404 w 22"/>
                  <a:gd name="T57" fmla="*/ 55563 h 23"/>
                  <a:gd name="T58" fmla="*/ 132484 w 22"/>
                  <a:gd name="T59" fmla="*/ 122238 h 23"/>
                  <a:gd name="T60" fmla="*/ 110404 w 22"/>
                  <a:gd name="T61" fmla="*/ 55563 h 23"/>
                  <a:gd name="T62" fmla="*/ 143525 w 22"/>
                  <a:gd name="T63" fmla="*/ 133350 h 23"/>
                  <a:gd name="T64" fmla="*/ 209767 w 22"/>
                  <a:gd name="T65" fmla="*/ 144463 h 23"/>
                  <a:gd name="T66" fmla="*/ 143525 w 22"/>
                  <a:gd name="T67" fmla="*/ 133350 h 23"/>
                  <a:gd name="T68" fmla="*/ 99363 w 22"/>
                  <a:gd name="T69" fmla="*/ 144463 h 23"/>
                  <a:gd name="T70" fmla="*/ 33121 w 22"/>
                  <a:gd name="T71" fmla="*/ 122238 h 23"/>
                  <a:gd name="T72" fmla="*/ 99363 w 22"/>
                  <a:gd name="T73" fmla="*/ 144463 h 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2" h="23">
                    <a:moveTo>
                      <a:pt x="13" y="13"/>
                    </a:moveTo>
                    <a:cubicBezTo>
                      <a:pt x="12" y="16"/>
                      <a:pt x="17" y="16"/>
                      <a:pt x="17" y="17"/>
                    </a:cubicBezTo>
                    <a:cubicBezTo>
                      <a:pt x="18" y="16"/>
                      <a:pt x="17" y="15"/>
                      <a:pt x="17" y="15"/>
                    </a:cubicBezTo>
                    <a:cubicBezTo>
                      <a:pt x="17" y="15"/>
                      <a:pt x="18" y="15"/>
                      <a:pt x="19" y="14"/>
                    </a:cubicBezTo>
                    <a:cubicBezTo>
                      <a:pt x="20" y="14"/>
                      <a:pt x="21" y="14"/>
                      <a:pt x="22" y="15"/>
                    </a:cubicBezTo>
                    <a:cubicBezTo>
                      <a:pt x="22" y="12"/>
                      <a:pt x="18" y="11"/>
                      <a:pt x="18" y="11"/>
                    </a:cubicBezTo>
                    <a:cubicBezTo>
                      <a:pt x="18" y="10"/>
                      <a:pt x="18" y="10"/>
                      <a:pt x="18" y="10"/>
                    </a:cubicBezTo>
                    <a:cubicBezTo>
                      <a:pt x="18" y="10"/>
                      <a:pt x="16" y="8"/>
                      <a:pt x="13" y="11"/>
                    </a:cubicBezTo>
                    <a:cubicBezTo>
                      <a:pt x="15" y="8"/>
                      <a:pt x="13" y="3"/>
                      <a:pt x="13" y="3"/>
                    </a:cubicBezTo>
                    <a:cubicBezTo>
                      <a:pt x="13" y="3"/>
                      <a:pt x="13" y="4"/>
                      <a:pt x="12" y="5"/>
                    </a:cubicBezTo>
                    <a:cubicBezTo>
                      <a:pt x="12" y="2"/>
                      <a:pt x="7" y="0"/>
                      <a:pt x="6" y="0"/>
                    </a:cubicBezTo>
                    <a:cubicBezTo>
                      <a:pt x="7" y="0"/>
                      <a:pt x="7" y="2"/>
                      <a:pt x="7" y="3"/>
                    </a:cubicBezTo>
                    <a:cubicBezTo>
                      <a:pt x="8" y="5"/>
                      <a:pt x="8" y="6"/>
                      <a:pt x="8" y="6"/>
                    </a:cubicBezTo>
                    <a:cubicBezTo>
                      <a:pt x="8" y="6"/>
                      <a:pt x="7" y="6"/>
                      <a:pt x="6" y="6"/>
                    </a:cubicBezTo>
                    <a:cubicBezTo>
                      <a:pt x="7" y="7"/>
                      <a:pt x="8" y="9"/>
                      <a:pt x="9" y="9"/>
                    </a:cubicBezTo>
                    <a:cubicBezTo>
                      <a:pt x="11" y="10"/>
                      <a:pt x="10" y="12"/>
                      <a:pt x="12" y="13"/>
                    </a:cubicBezTo>
                    <a:cubicBezTo>
                      <a:pt x="11" y="13"/>
                      <a:pt x="9" y="13"/>
                      <a:pt x="9" y="11"/>
                    </a:cubicBezTo>
                    <a:cubicBezTo>
                      <a:pt x="8" y="9"/>
                      <a:pt x="6" y="9"/>
                      <a:pt x="6" y="9"/>
                    </a:cubicBezTo>
                    <a:cubicBezTo>
                      <a:pt x="6" y="9"/>
                      <a:pt x="6" y="9"/>
                      <a:pt x="7" y="10"/>
                    </a:cubicBezTo>
                    <a:cubicBezTo>
                      <a:pt x="4" y="8"/>
                      <a:pt x="0" y="11"/>
                      <a:pt x="0" y="12"/>
                    </a:cubicBezTo>
                    <a:cubicBezTo>
                      <a:pt x="1" y="11"/>
                      <a:pt x="3" y="14"/>
                      <a:pt x="5" y="14"/>
                    </a:cubicBezTo>
                    <a:cubicBezTo>
                      <a:pt x="4" y="15"/>
                      <a:pt x="4" y="16"/>
                      <a:pt x="5" y="17"/>
                    </a:cubicBezTo>
                    <a:cubicBezTo>
                      <a:pt x="5" y="15"/>
                      <a:pt x="6" y="15"/>
                      <a:pt x="7" y="16"/>
                    </a:cubicBezTo>
                    <a:cubicBezTo>
                      <a:pt x="9" y="16"/>
                      <a:pt x="10" y="14"/>
                      <a:pt x="10" y="13"/>
                    </a:cubicBezTo>
                    <a:cubicBezTo>
                      <a:pt x="10" y="13"/>
                      <a:pt x="12" y="13"/>
                      <a:pt x="12" y="13"/>
                    </a:cubicBezTo>
                    <a:cubicBezTo>
                      <a:pt x="12" y="13"/>
                      <a:pt x="10" y="15"/>
                      <a:pt x="10" y="18"/>
                    </a:cubicBezTo>
                    <a:cubicBezTo>
                      <a:pt x="9" y="22"/>
                      <a:pt x="13" y="23"/>
                      <a:pt x="13" y="23"/>
                    </a:cubicBezTo>
                    <a:cubicBezTo>
                      <a:pt x="7" y="20"/>
                      <a:pt x="12" y="14"/>
                      <a:pt x="13" y="13"/>
                    </a:cubicBezTo>
                    <a:close/>
                    <a:moveTo>
                      <a:pt x="10" y="5"/>
                    </a:moveTo>
                    <a:cubicBezTo>
                      <a:pt x="11" y="4"/>
                      <a:pt x="12" y="7"/>
                      <a:pt x="12" y="11"/>
                    </a:cubicBezTo>
                    <a:cubicBezTo>
                      <a:pt x="12" y="11"/>
                      <a:pt x="9" y="5"/>
                      <a:pt x="10" y="5"/>
                    </a:cubicBezTo>
                    <a:close/>
                    <a:moveTo>
                      <a:pt x="13" y="12"/>
                    </a:moveTo>
                    <a:cubicBezTo>
                      <a:pt x="13" y="12"/>
                      <a:pt x="18" y="11"/>
                      <a:pt x="19" y="13"/>
                    </a:cubicBezTo>
                    <a:cubicBezTo>
                      <a:pt x="19" y="14"/>
                      <a:pt x="13" y="12"/>
                      <a:pt x="13" y="12"/>
                    </a:cubicBezTo>
                    <a:close/>
                    <a:moveTo>
                      <a:pt x="9" y="13"/>
                    </a:moveTo>
                    <a:cubicBezTo>
                      <a:pt x="9" y="13"/>
                      <a:pt x="3" y="13"/>
                      <a:pt x="3" y="11"/>
                    </a:cubicBezTo>
                    <a:cubicBezTo>
                      <a:pt x="4" y="10"/>
                      <a:pt x="9" y="13"/>
                      <a:pt x="9" y="13"/>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54" name="54">
              <a:extLst>
                <a:ext uri="{FF2B5EF4-FFF2-40B4-BE49-F238E27FC236}">
                  <a16:creationId xmlns="" xmlns:a16="http://schemas.microsoft.com/office/drawing/2014/main" id="{E620C816-84F9-403B-8778-EC15B5651B84}"/>
                </a:ext>
              </a:extLst>
            </p:cNvPr>
            <p:cNvCxnSpPr>
              <a:cxnSpLocks noChangeShapeType="1"/>
            </p:cNvCxnSpPr>
            <p:nvPr/>
          </p:nvCxnSpPr>
          <p:spPr bwMode="auto">
            <a:xfrm>
              <a:off x="3793125" y="4114842"/>
              <a:ext cx="1879899"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grpSp>
          <p:nvGrpSpPr>
            <p:cNvPr id="55" name="组合 54">
              <a:extLst>
                <a:ext uri="{FF2B5EF4-FFF2-40B4-BE49-F238E27FC236}">
                  <a16:creationId xmlns="" xmlns:a16="http://schemas.microsoft.com/office/drawing/2014/main" id="{3B049A38-73DE-4FFB-B670-7EF1C81DFF98}"/>
                </a:ext>
              </a:extLst>
            </p:cNvPr>
            <p:cNvGrpSpPr/>
            <p:nvPr/>
          </p:nvGrpSpPr>
          <p:grpSpPr>
            <a:xfrm>
              <a:off x="3753736" y="3607161"/>
              <a:ext cx="1919288" cy="1529287"/>
              <a:chOff x="3753736" y="3607161"/>
              <a:chExt cx="1919288" cy="1529287"/>
            </a:xfrm>
          </p:grpSpPr>
          <p:sp>
            <p:nvSpPr>
              <p:cNvPr id="56" name="51">
                <a:extLst>
                  <a:ext uri="{FF2B5EF4-FFF2-40B4-BE49-F238E27FC236}">
                    <a16:creationId xmlns="" xmlns:a16="http://schemas.microsoft.com/office/drawing/2014/main" id="{14C30103-EA69-4BC9-8909-25F919B22200}"/>
                  </a:ext>
                </a:extLst>
              </p:cNvPr>
              <p:cNvSpPr txBox="1">
                <a:spLocks noChangeArrowheads="1"/>
              </p:cNvSpPr>
              <p:nvPr/>
            </p:nvSpPr>
            <p:spPr bwMode="auto">
              <a:xfrm>
                <a:off x="4247449" y="3699236"/>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rgbClr val="2C2710"/>
                    </a:solidFill>
                    <a:latin typeface="方正清刻本悦宋简体" panose="02000000000000000000" pitchFamily="2" charset="-122"/>
                    <a:ea typeface="方正清刻本悦宋简体" panose="02000000000000000000" pitchFamily="2" charset="-122"/>
                  </a:rPr>
                  <a:t>添加文字</a:t>
                </a:r>
              </a:p>
            </p:txBody>
          </p:sp>
          <p:sp>
            <p:nvSpPr>
              <p:cNvPr id="57" name="60">
                <a:extLst>
                  <a:ext uri="{FF2B5EF4-FFF2-40B4-BE49-F238E27FC236}">
                    <a16:creationId xmlns="" xmlns:a16="http://schemas.microsoft.com/office/drawing/2014/main" id="{C48E5971-6F12-420B-B2DA-174ABCC44AC3}"/>
                  </a:ext>
                </a:extLst>
              </p:cNvPr>
              <p:cNvSpPr txBox="1">
                <a:spLocks noChangeArrowheads="1"/>
              </p:cNvSpPr>
              <p:nvPr/>
            </p:nvSpPr>
            <p:spPr bwMode="auto">
              <a:xfrm>
                <a:off x="3792324" y="3607161"/>
                <a:ext cx="534224" cy="584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latin typeface="Vivaldi" panose="03020602050506090804" pitchFamily="66" charset="0"/>
                  </a:rPr>
                  <a:t>02</a:t>
                </a:r>
                <a:endParaRPr lang="zh-CN" altLang="en-US" sz="3200">
                  <a:latin typeface="Vivaldi" panose="03020602050506090804" pitchFamily="66" charset="0"/>
                </a:endParaRPr>
              </a:p>
            </p:txBody>
          </p:sp>
          <p:sp>
            <p:nvSpPr>
              <p:cNvPr id="58" name="88">
                <a:extLst>
                  <a:ext uri="{FF2B5EF4-FFF2-40B4-BE49-F238E27FC236}">
                    <a16:creationId xmlns="" xmlns:a16="http://schemas.microsoft.com/office/drawing/2014/main" id="{8822402E-9C79-4574-93B6-B4F648622EC0}"/>
                  </a:ext>
                </a:extLst>
              </p:cNvPr>
              <p:cNvSpPr>
                <a:spLocks noChangeArrowheads="1"/>
              </p:cNvSpPr>
              <p:nvPr/>
            </p:nvSpPr>
            <p:spPr bwMode="auto">
              <a:xfrm>
                <a:off x="3753736" y="4445361"/>
                <a:ext cx="1919288" cy="69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a:t>
                </a:r>
              </a:p>
            </p:txBody>
          </p:sp>
        </p:grpSp>
      </p:grpSp>
      <p:grpSp>
        <p:nvGrpSpPr>
          <p:cNvPr id="64" name="组合 63">
            <a:extLst>
              <a:ext uri="{FF2B5EF4-FFF2-40B4-BE49-F238E27FC236}">
                <a16:creationId xmlns="" xmlns:a16="http://schemas.microsoft.com/office/drawing/2014/main" id="{81142CCD-516D-4940-8431-C7A927F8BDCF}"/>
              </a:ext>
            </a:extLst>
          </p:cNvPr>
          <p:cNvGrpSpPr/>
          <p:nvPr/>
        </p:nvGrpSpPr>
        <p:grpSpPr>
          <a:xfrm>
            <a:off x="8595492" y="4109828"/>
            <a:ext cx="1882775" cy="1529287"/>
            <a:chOff x="6558849" y="3607161"/>
            <a:chExt cx="1882775" cy="1529287"/>
          </a:xfrm>
        </p:grpSpPr>
        <p:grpSp>
          <p:nvGrpSpPr>
            <p:cNvPr id="65" name="组合 64">
              <a:extLst>
                <a:ext uri="{FF2B5EF4-FFF2-40B4-BE49-F238E27FC236}">
                  <a16:creationId xmlns="" xmlns:a16="http://schemas.microsoft.com/office/drawing/2014/main" id="{8764ED9B-3DB2-49D7-BEE8-6E24F07F19DD}"/>
                </a:ext>
              </a:extLst>
            </p:cNvPr>
            <p:cNvGrpSpPr/>
            <p:nvPr/>
          </p:nvGrpSpPr>
          <p:grpSpPr>
            <a:xfrm>
              <a:off x="7059370" y="4145896"/>
              <a:ext cx="883601" cy="253220"/>
              <a:chOff x="7059370" y="4145896"/>
              <a:chExt cx="883601" cy="253220"/>
            </a:xfrm>
          </p:grpSpPr>
          <p:sp>
            <p:nvSpPr>
              <p:cNvPr id="71" name="1332">
                <a:extLst>
                  <a:ext uri="{FF2B5EF4-FFF2-40B4-BE49-F238E27FC236}">
                    <a16:creationId xmlns="" xmlns:a16="http://schemas.microsoft.com/office/drawing/2014/main" id="{5F8C23D1-B903-4684-9BD9-3672F5D89ECA}"/>
                  </a:ext>
                </a:extLst>
              </p:cNvPr>
              <p:cNvSpPr>
                <a:spLocks noEditPoints="1"/>
              </p:cNvSpPr>
              <p:nvPr/>
            </p:nvSpPr>
            <p:spPr bwMode="auto">
              <a:xfrm flipV="1">
                <a:off x="7641401" y="4159964"/>
                <a:ext cx="301570" cy="225084"/>
              </a:xfrm>
              <a:custGeom>
                <a:avLst/>
                <a:gdLst>
                  <a:gd name="T0" fmla="*/ 0 w 43"/>
                  <a:gd name="T1" fmla="*/ 222250 h 32"/>
                  <a:gd name="T2" fmla="*/ 121831 w 43"/>
                  <a:gd name="T3" fmla="*/ 133350 h 32"/>
                  <a:gd name="T4" fmla="*/ 177209 w 43"/>
                  <a:gd name="T5" fmla="*/ 244475 h 32"/>
                  <a:gd name="T6" fmla="*/ 210436 w 43"/>
                  <a:gd name="T7" fmla="*/ 222250 h 32"/>
                  <a:gd name="T8" fmla="*/ 177209 w 43"/>
                  <a:gd name="T9" fmla="*/ 300038 h 32"/>
                  <a:gd name="T10" fmla="*/ 221512 w 43"/>
                  <a:gd name="T11" fmla="*/ 277813 h 32"/>
                  <a:gd name="T12" fmla="*/ 177209 w 43"/>
                  <a:gd name="T13" fmla="*/ 355600 h 32"/>
                  <a:gd name="T14" fmla="*/ 254738 w 43"/>
                  <a:gd name="T15" fmla="*/ 322263 h 32"/>
                  <a:gd name="T16" fmla="*/ 243663 w 43"/>
                  <a:gd name="T17" fmla="*/ 144463 h 32"/>
                  <a:gd name="T18" fmla="*/ 254738 w 43"/>
                  <a:gd name="T19" fmla="*/ 266700 h 32"/>
                  <a:gd name="T20" fmla="*/ 243663 w 43"/>
                  <a:gd name="T21" fmla="*/ 166688 h 32"/>
                  <a:gd name="T22" fmla="*/ 66453 w 43"/>
                  <a:gd name="T23" fmla="*/ 155575 h 32"/>
                  <a:gd name="T24" fmla="*/ 243663 w 43"/>
                  <a:gd name="T25" fmla="*/ 111125 h 32"/>
                  <a:gd name="T26" fmla="*/ 376570 w 43"/>
                  <a:gd name="T27" fmla="*/ 222250 h 32"/>
                  <a:gd name="T28" fmla="*/ 387645 w 43"/>
                  <a:gd name="T29" fmla="*/ 266700 h 32"/>
                  <a:gd name="T30" fmla="*/ 365494 w 43"/>
                  <a:gd name="T31" fmla="*/ 255588 h 32"/>
                  <a:gd name="T32" fmla="*/ 354419 w 43"/>
                  <a:gd name="T33" fmla="*/ 177800 h 32"/>
                  <a:gd name="T34" fmla="*/ 310116 w 43"/>
                  <a:gd name="T35" fmla="*/ 144463 h 32"/>
                  <a:gd name="T36" fmla="*/ 332267 w 43"/>
                  <a:gd name="T37" fmla="*/ 166688 h 32"/>
                  <a:gd name="T38" fmla="*/ 332267 w 43"/>
                  <a:gd name="T39" fmla="*/ 277813 h 32"/>
                  <a:gd name="T40" fmla="*/ 365494 w 43"/>
                  <a:gd name="T41" fmla="*/ 311150 h 32"/>
                  <a:gd name="T42" fmla="*/ 365494 w 43"/>
                  <a:gd name="T43" fmla="*/ 277813 h 32"/>
                  <a:gd name="T44" fmla="*/ 387645 w 43"/>
                  <a:gd name="T45" fmla="*/ 300038 h 32"/>
                  <a:gd name="T46" fmla="*/ 465174 w 43"/>
                  <a:gd name="T47" fmla="*/ 333375 h 32"/>
                  <a:gd name="T48" fmla="*/ 420872 w 43"/>
                  <a:gd name="T49" fmla="*/ 288925 h 32"/>
                  <a:gd name="T50" fmla="*/ 420872 w 43"/>
                  <a:gd name="T51" fmla="*/ 233363 h 32"/>
                  <a:gd name="T52" fmla="*/ 465174 w 43"/>
                  <a:gd name="T53" fmla="*/ 244475 h 32"/>
                  <a:gd name="T54" fmla="*/ 443023 w 43"/>
                  <a:gd name="T55" fmla="*/ 200025 h 32"/>
                  <a:gd name="T56" fmla="*/ 465174 w 43"/>
                  <a:gd name="T57" fmla="*/ 166688 h 32"/>
                  <a:gd name="T58" fmla="*/ 431948 w 43"/>
                  <a:gd name="T59" fmla="*/ 155575 h 32"/>
                  <a:gd name="T60" fmla="*/ 376570 w 43"/>
                  <a:gd name="T61" fmla="*/ 155575 h 32"/>
                  <a:gd name="T62" fmla="*/ 343343 w 43"/>
                  <a:gd name="T63" fmla="*/ 144463 h 32"/>
                  <a:gd name="T64" fmla="*/ 265814 w 43"/>
                  <a:gd name="T65" fmla="*/ 111125 h 32"/>
                  <a:gd name="T66" fmla="*/ 276890 w 43"/>
                  <a:gd name="T67" fmla="*/ 100013 h 32"/>
                  <a:gd name="T68" fmla="*/ 321192 w 43"/>
                  <a:gd name="T69" fmla="*/ 111125 h 32"/>
                  <a:gd name="T70" fmla="*/ 398721 w 43"/>
                  <a:gd name="T71" fmla="*/ 100013 h 32"/>
                  <a:gd name="T72" fmla="*/ 376570 w 43"/>
                  <a:gd name="T73" fmla="*/ 77788 h 32"/>
                  <a:gd name="T74" fmla="*/ 443023 w 43"/>
                  <a:gd name="T75" fmla="*/ 33338 h 32"/>
                  <a:gd name="T76" fmla="*/ 343343 w 43"/>
                  <a:gd name="T77" fmla="*/ 22225 h 32"/>
                  <a:gd name="T78" fmla="*/ 332267 w 43"/>
                  <a:gd name="T79" fmla="*/ 0 h 32"/>
                  <a:gd name="T80" fmla="*/ 299041 w 43"/>
                  <a:gd name="T81" fmla="*/ 33338 h 32"/>
                  <a:gd name="T82" fmla="*/ 276890 w 43"/>
                  <a:gd name="T83" fmla="*/ 88900 h 32"/>
                  <a:gd name="T84" fmla="*/ 99680 w 43"/>
                  <a:gd name="T85" fmla="*/ 122238 h 32"/>
                  <a:gd name="T86" fmla="*/ 0 w 43"/>
                  <a:gd name="T87" fmla="*/ 222250 h 32"/>
                  <a:gd name="T88" fmla="*/ 365494 w 43"/>
                  <a:gd name="T89" fmla="*/ 55563 h 32"/>
                  <a:gd name="T90" fmla="*/ 287965 w 43"/>
                  <a:gd name="T91" fmla="*/ 88900 h 32"/>
                  <a:gd name="T92" fmla="*/ 365494 w 43"/>
                  <a:gd name="T93" fmla="*/ 55563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0" y="20"/>
                    </a:moveTo>
                    <a:cubicBezTo>
                      <a:pt x="0" y="20"/>
                      <a:pt x="6" y="13"/>
                      <a:pt x="11" y="12"/>
                    </a:cubicBezTo>
                    <a:cubicBezTo>
                      <a:pt x="24" y="11"/>
                      <a:pt x="16" y="21"/>
                      <a:pt x="16" y="22"/>
                    </a:cubicBezTo>
                    <a:cubicBezTo>
                      <a:pt x="17" y="22"/>
                      <a:pt x="19" y="22"/>
                      <a:pt x="19" y="20"/>
                    </a:cubicBezTo>
                    <a:cubicBezTo>
                      <a:pt x="20" y="24"/>
                      <a:pt x="15" y="25"/>
                      <a:pt x="16" y="27"/>
                    </a:cubicBezTo>
                    <a:cubicBezTo>
                      <a:pt x="17" y="26"/>
                      <a:pt x="19" y="26"/>
                      <a:pt x="20" y="25"/>
                    </a:cubicBezTo>
                    <a:cubicBezTo>
                      <a:pt x="20" y="28"/>
                      <a:pt x="15" y="29"/>
                      <a:pt x="16" y="32"/>
                    </a:cubicBezTo>
                    <a:cubicBezTo>
                      <a:pt x="17" y="29"/>
                      <a:pt x="20" y="31"/>
                      <a:pt x="23" y="29"/>
                    </a:cubicBezTo>
                    <a:cubicBezTo>
                      <a:pt x="33" y="23"/>
                      <a:pt x="23" y="13"/>
                      <a:pt x="22" y="13"/>
                    </a:cubicBezTo>
                    <a:cubicBezTo>
                      <a:pt x="29" y="19"/>
                      <a:pt x="23" y="24"/>
                      <a:pt x="23" y="24"/>
                    </a:cubicBezTo>
                    <a:cubicBezTo>
                      <a:pt x="23" y="24"/>
                      <a:pt x="25" y="20"/>
                      <a:pt x="22" y="15"/>
                    </a:cubicBezTo>
                    <a:cubicBezTo>
                      <a:pt x="19" y="10"/>
                      <a:pt x="10" y="11"/>
                      <a:pt x="6" y="14"/>
                    </a:cubicBezTo>
                    <a:cubicBezTo>
                      <a:pt x="9" y="9"/>
                      <a:pt x="21" y="10"/>
                      <a:pt x="22" y="10"/>
                    </a:cubicBezTo>
                    <a:cubicBezTo>
                      <a:pt x="30" y="10"/>
                      <a:pt x="34" y="19"/>
                      <a:pt x="34" y="20"/>
                    </a:cubicBezTo>
                    <a:cubicBezTo>
                      <a:pt x="34" y="22"/>
                      <a:pt x="35" y="24"/>
                      <a:pt x="35" y="24"/>
                    </a:cubicBezTo>
                    <a:cubicBezTo>
                      <a:pt x="35" y="24"/>
                      <a:pt x="34" y="24"/>
                      <a:pt x="33" y="23"/>
                    </a:cubicBezTo>
                    <a:cubicBezTo>
                      <a:pt x="33" y="21"/>
                      <a:pt x="33" y="18"/>
                      <a:pt x="32" y="16"/>
                    </a:cubicBezTo>
                    <a:cubicBezTo>
                      <a:pt x="31" y="14"/>
                      <a:pt x="28" y="13"/>
                      <a:pt x="28" y="13"/>
                    </a:cubicBezTo>
                    <a:cubicBezTo>
                      <a:pt x="28" y="13"/>
                      <a:pt x="30" y="14"/>
                      <a:pt x="30" y="15"/>
                    </a:cubicBezTo>
                    <a:cubicBezTo>
                      <a:pt x="26" y="21"/>
                      <a:pt x="28" y="25"/>
                      <a:pt x="30" y="25"/>
                    </a:cubicBezTo>
                    <a:cubicBezTo>
                      <a:pt x="32" y="26"/>
                      <a:pt x="33" y="27"/>
                      <a:pt x="33" y="28"/>
                    </a:cubicBezTo>
                    <a:cubicBezTo>
                      <a:pt x="34" y="28"/>
                      <a:pt x="33" y="25"/>
                      <a:pt x="33" y="25"/>
                    </a:cubicBezTo>
                    <a:cubicBezTo>
                      <a:pt x="33" y="25"/>
                      <a:pt x="34" y="24"/>
                      <a:pt x="35" y="27"/>
                    </a:cubicBezTo>
                    <a:cubicBezTo>
                      <a:pt x="37" y="30"/>
                      <a:pt x="41" y="31"/>
                      <a:pt x="42" y="30"/>
                    </a:cubicBezTo>
                    <a:cubicBezTo>
                      <a:pt x="41" y="30"/>
                      <a:pt x="38" y="28"/>
                      <a:pt x="38" y="26"/>
                    </a:cubicBezTo>
                    <a:cubicBezTo>
                      <a:pt x="39" y="23"/>
                      <a:pt x="38" y="22"/>
                      <a:pt x="38" y="21"/>
                    </a:cubicBezTo>
                    <a:cubicBezTo>
                      <a:pt x="39" y="21"/>
                      <a:pt x="42" y="21"/>
                      <a:pt x="42" y="22"/>
                    </a:cubicBezTo>
                    <a:cubicBezTo>
                      <a:pt x="43" y="21"/>
                      <a:pt x="41" y="18"/>
                      <a:pt x="40" y="18"/>
                    </a:cubicBezTo>
                    <a:cubicBezTo>
                      <a:pt x="41" y="18"/>
                      <a:pt x="43" y="16"/>
                      <a:pt x="42" y="15"/>
                    </a:cubicBezTo>
                    <a:cubicBezTo>
                      <a:pt x="41" y="17"/>
                      <a:pt x="40" y="14"/>
                      <a:pt x="39" y="14"/>
                    </a:cubicBezTo>
                    <a:cubicBezTo>
                      <a:pt x="37" y="13"/>
                      <a:pt x="35" y="13"/>
                      <a:pt x="34" y="14"/>
                    </a:cubicBezTo>
                    <a:cubicBezTo>
                      <a:pt x="33" y="13"/>
                      <a:pt x="32" y="13"/>
                      <a:pt x="31" y="13"/>
                    </a:cubicBezTo>
                    <a:cubicBezTo>
                      <a:pt x="28" y="11"/>
                      <a:pt x="24" y="10"/>
                      <a:pt x="24" y="10"/>
                    </a:cubicBezTo>
                    <a:cubicBezTo>
                      <a:pt x="25" y="9"/>
                      <a:pt x="25" y="9"/>
                      <a:pt x="25" y="9"/>
                    </a:cubicBezTo>
                    <a:cubicBezTo>
                      <a:pt x="25" y="9"/>
                      <a:pt x="27" y="11"/>
                      <a:pt x="29" y="10"/>
                    </a:cubicBezTo>
                    <a:cubicBezTo>
                      <a:pt x="31" y="10"/>
                      <a:pt x="35" y="7"/>
                      <a:pt x="36" y="9"/>
                    </a:cubicBezTo>
                    <a:cubicBezTo>
                      <a:pt x="36" y="8"/>
                      <a:pt x="35" y="7"/>
                      <a:pt x="34" y="7"/>
                    </a:cubicBezTo>
                    <a:cubicBezTo>
                      <a:pt x="36" y="3"/>
                      <a:pt x="39" y="2"/>
                      <a:pt x="40" y="3"/>
                    </a:cubicBezTo>
                    <a:cubicBezTo>
                      <a:pt x="39" y="0"/>
                      <a:pt x="34" y="2"/>
                      <a:pt x="31" y="2"/>
                    </a:cubicBezTo>
                    <a:cubicBezTo>
                      <a:pt x="32" y="1"/>
                      <a:pt x="30" y="0"/>
                      <a:pt x="30" y="0"/>
                    </a:cubicBezTo>
                    <a:cubicBezTo>
                      <a:pt x="30" y="0"/>
                      <a:pt x="30" y="2"/>
                      <a:pt x="27" y="3"/>
                    </a:cubicBezTo>
                    <a:cubicBezTo>
                      <a:pt x="25" y="4"/>
                      <a:pt x="24" y="7"/>
                      <a:pt x="25" y="8"/>
                    </a:cubicBezTo>
                    <a:cubicBezTo>
                      <a:pt x="21" y="10"/>
                      <a:pt x="14" y="9"/>
                      <a:pt x="9" y="11"/>
                    </a:cubicBezTo>
                    <a:cubicBezTo>
                      <a:pt x="5" y="13"/>
                      <a:pt x="0" y="20"/>
                      <a:pt x="0" y="20"/>
                    </a:cubicBezTo>
                    <a:close/>
                    <a:moveTo>
                      <a:pt x="33" y="5"/>
                    </a:moveTo>
                    <a:cubicBezTo>
                      <a:pt x="34" y="7"/>
                      <a:pt x="26" y="8"/>
                      <a:pt x="26" y="8"/>
                    </a:cubicBezTo>
                    <a:cubicBezTo>
                      <a:pt x="26" y="8"/>
                      <a:pt x="32" y="2"/>
                      <a:pt x="33" y="5"/>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 name="1333">
                <a:extLst>
                  <a:ext uri="{FF2B5EF4-FFF2-40B4-BE49-F238E27FC236}">
                    <a16:creationId xmlns="" xmlns:a16="http://schemas.microsoft.com/office/drawing/2014/main" id="{42B4DAD2-FC01-4FA7-A103-CFECCEF992D3}"/>
                  </a:ext>
                </a:extLst>
              </p:cNvPr>
              <p:cNvSpPr>
                <a:spLocks noEditPoints="1"/>
              </p:cNvSpPr>
              <p:nvPr/>
            </p:nvSpPr>
            <p:spPr bwMode="auto">
              <a:xfrm flipV="1">
                <a:off x="7059370" y="4159964"/>
                <a:ext cx="301570" cy="225084"/>
              </a:xfrm>
              <a:custGeom>
                <a:avLst/>
                <a:gdLst>
                  <a:gd name="T0" fmla="*/ 365494 w 43"/>
                  <a:gd name="T1" fmla="*/ 122238 h 32"/>
                  <a:gd name="T2" fmla="*/ 199360 w 43"/>
                  <a:gd name="T3" fmla="*/ 88900 h 32"/>
                  <a:gd name="T4" fmla="*/ 166134 w 43"/>
                  <a:gd name="T5" fmla="*/ 33338 h 32"/>
                  <a:gd name="T6" fmla="*/ 143983 w 43"/>
                  <a:gd name="T7" fmla="*/ 0 h 32"/>
                  <a:gd name="T8" fmla="*/ 121831 w 43"/>
                  <a:gd name="T9" fmla="*/ 22225 h 32"/>
                  <a:gd name="T10" fmla="*/ 22151 w 43"/>
                  <a:gd name="T11" fmla="*/ 33338 h 32"/>
                  <a:gd name="T12" fmla="*/ 88605 w 43"/>
                  <a:gd name="T13" fmla="*/ 77788 h 32"/>
                  <a:gd name="T14" fmla="*/ 77529 w 43"/>
                  <a:gd name="T15" fmla="*/ 100013 h 32"/>
                  <a:gd name="T16" fmla="*/ 143983 w 43"/>
                  <a:gd name="T17" fmla="*/ 111125 h 32"/>
                  <a:gd name="T18" fmla="*/ 188285 w 43"/>
                  <a:gd name="T19" fmla="*/ 100013 h 32"/>
                  <a:gd name="T20" fmla="*/ 210436 w 43"/>
                  <a:gd name="T21" fmla="*/ 111125 h 32"/>
                  <a:gd name="T22" fmla="*/ 121831 w 43"/>
                  <a:gd name="T23" fmla="*/ 144463 h 32"/>
                  <a:gd name="T24" fmla="*/ 99680 w 43"/>
                  <a:gd name="T25" fmla="*/ 155575 h 32"/>
                  <a:gd name="T26" fmla="*/ 44302 w 43"/>
                  <a:gd name="T27" fmla="*/ 155575 h 32"/>
                  <a:gd name="T28" fmla="*/ 0 w 43"/>
                  <a:gd name="T29" fmla="*/ 166688 h 32"/>
                  <a:gd name="T30" fmla="*/ 33227 w 43"/>
                  <a:gd name="T31" fmla="*/ 200025 h 32"/>
                  <a:gd name="T32" fmla="*/ 11076 w 43"/>
                  <a:gd name="T33" fmla="*/ 244475 h 32"/>
                  <a:gd name="T34" fmla="*/ 55378 w 43"/>
                  <a:gd name="T35" fmla="*/ 233363 h 32"/>
                  <a:gd name="T36" fmla="*/ 44302 w 43"/>
                  <a:gd name="T37" fmla="*/ 288925 h 32"/>
                  <a:gd name="T38" fmla="*/ 0 w 43"/>
                  <a:gd name="T39" fmla="*/ 333375 h 32"/>
                  <a:gd name="T40" fmla="*/ 77529 w 43"/>
                  <a:gd name="T41" fmla="*/ 300038 h 32"/>
                  <a:gd name="T42" fmla="*/ 99680 w 43"/>
                  <a:gd name="T43" fmla="*/ 277813 h 32"/>
                  <a:gd name="T44" fmla="*/ 99680 w 43"/>
                  <a:gd name="T45" fmla="*/ 311150 h 32"/>
                  <a:gd name="T46" fmla="*/ 132907 w 43"/>
                  <a:gd name="T47" fmla="*/ 277813 h 32"/>
                  <a:gd name="T48" fmla="*/ 143983 w 43"/>
                  <a:gd name="T49" fmla="*/ 166688 h 32"/>
                  <a:gd name="T50" fmla="*/ 155058 w 43"/>
                  <a:gd name="T51" fmla="*/ 144463 h 32"/>
                  <a:gd name="T52" fmla="*/ 121831 w 43"/>
                  <a:gd name="T53" fmla="*/ 177800 h 32"/>
                  <a:gd name="T54" fmla="*/ 99680 w 43"/>
                  <a:gd name="T55" fmla="*/ 255588 h 32"/>
                  <a:gd name="T56" fmla="*/ 77529 w 43"/>
                  <a:gd name="T57" fmla="*/ 266700 h 32"/>
                  <a:gd name="T58" fmla="*/ 88605 w 43"/>
                  <a:gd name="T59" fmla="*/ 222250 h 32"/>
                  <a:gd name="T60" fmla="*/ 221512 w 43"/>
                  <a:gd name="T61" fmla="*/ 111125 h 32"/>
                  <a:gd name="T62" fmla="*/ 398721 w 43"/>
                  <a:gd name="T63" fmla="*/ 155575 h 32"/>
                  <a:gd name="T64" fmla="*/ 221512 w 43"/>
                  <a:gd name="T65" fmla="*/ 166688 h 32"/>
                  <a:gd name="T66" fmla="*/ 210436 w 43"/>
                  <a:gd name="T67" fmla="*/ 266700 h 32"/>
                  <a:gd name="T68" fmla="*/ 232587 w 43"/>
                  <a:gd name="T69" fmla="*/ 144463 h 32"/>
                  <a:gd name="T70" fmla="*/ 221512 w 43"/>
                  <a:gd name="T71" fmla="*/ 322263 h 32"/>
                  <a:gd name="T72" fmla="*/ 299041 w 43"/>
                  <a:gd name="T73" fmla="*/ 355600 h 32"/>
                  <a:gd name="T74" fmla="*/ 243663 w 43"/>
                  <a:gd name="T75" fmla="*/ 277813 h 32"/>
                  <a:gd name="T76" fmla="*/ 299041 w 43"/>
                  <a:gd name="T77" fmla="*/ 300038 h 32"/>
                  <a:gd name="T78" fmla="*/ 254738 w 43"/>
                  <a:gd name="T79" fmla="*/ 222250 h 32"/>
                  <a:gd name="T80" fmla="*/ 287965 w 43"/>
                  <a:gd name="T81" fmla="*/ 244475 h 32"/>
                  <a:gd name="T82" fmla="*/ 343343 w 43"/>
                  <a:gd name="T83" fmla="*/ 133350 h 32"/>
                  <a:gd name="T84" fmla="*/ 476250 w 43"/>
                  <a:gd name="T85" fmla="*/ 222250 h 32"/>
                  <a:gd name="T86" fmla="*/ 365494 w 43"/>
                  <a:gd name="T87" fmla="*/ 122238 h 32"/>
                  <a:gd name="T88" fmla="*/ 177209 w 43"/>
                  <a:gd name="T89" fmla="*/ 88900 h 32"/>
                  <a:gd name="T90" fmla="*/ 99680 w 43"/>
                  <a:gd name="T91" fmla="*/ 55563 h 32"/>
                  <a:gd name="T92" fmla="*/ 177209 w 43"/>
                  <a:gd name="T93" fmla="*/ 88900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33" y="11"/>
                    </a:moveTo>
                    <a:cubicBezTo>
                      <a:pt x="28" y="9"/>
                      <a:pt x="21" y="10"/>
                      <a:pt x="18" y="8"/>
                    </a:cubicBezTo>
                    <a:cubicBezTo>
                      <a:pt x="18" y="7"/>
                      <a:pt x="17" y="4"/>
                      <a:pt x="15" y="3"/>
                    </a:cubicBezTo>
                    <a:cubicBezTo>
                      <a:pt x="12" y="2"/>
                      <a:pt x="13" y="0"/>
                      <a:pt x="13" y="0"/>
                    </a:cubicBezTo>
                    <a:cubicBezTo>
                      <a:pt x="13" y="0"/>
                      <a:pt x="10" y="1"/>
                      <a:pt x="11" y="2"/>
                    </a:cubicBezTo>
                    <a:cubicBezTo>
                      <a:pt x="9" y="2"/>
                      <a:pt x="4" y="0"/>
                      <a:pt x="2" y="3"/>
                    </a:cubicBezTo>
                    <a:cubicBezTo>
                      <a:pt x="3" y="2"/>
                      <a:pt x="6" y="3"/>
                      <a:pt x="8" y="7"/>
                    </a:cubicBezTo>
                    <a:cubicBezTo>
                      <a:pt x="7" y="7"/>
                      <a:pt x="6" y="8"/>
                      <a:pt x="7" y="9"/>
                    </a:cubicBezTo>
                    <a:cubicBezTo>
                      <a:pt x="8" y="7"/>
                      <a:pt x="11" y="10"/>
                      <a:pt x="13" y="10"/>
                    </a:cubicBezTo>
                    <a:cubicBezTo>
                      <a:pt x="16" y="11"/>
                      <a:pt x="17" y="9"/>
                      <a:pt x="17" y="9"/>
                    </a:cubicBezTo>
                    <a:cubicBezTo>
                      <a:pt x="19" y="10"/>
                      <a:pt x="19" y="10"/>
                      <a:pt x="19" y="10"/>
                    </a:cubicBezTo>
                    <a:cubicBezTo>
                      <a:pt x="19" y="10"/>
                      <a:pt x="14" y="11"/>
                      <a:pt x="11" y="13"/>
                    </a:cubicBezTo>
                    <a:cubicBezTo>
                      <a:pt x="11" y="13"/>
                      <a:pt x="10" y="13"/>
                      <a:pt x="9" y="14"/>
                    </a:cubicBezTo>
                    <a:cubicBezTo>
                      <a:pt x="7" y="13"/>
                      <a:pt x="5" y="13"/>
                      <a:pt x="4" y="14"/>
                    </a:cubicBezTo>
                    <a:cubicBezTo>
                      <a:pt x="2" y="14"/>
                      <a:pt x="1" y="17"/>
                      <a:pt x="0" y="15"/>
                    </a:cubicBezTo>
                    <a:cubicBezTo>
                      <a:pt x="0" y="16"/>
                      <a:pt x="1" y="18"/>
                      <a:pt x="3" y="18"/>
                    </a:cubicBezTo>
                    <a:cubicBezTo>
                      <a:pt x="2" y="18"/>
                      <a:pt x="0" y="21"/>
                      <a:pt x="1" y="22"/>
                    </a:cubicBezTo>
                    <a:cubicBezTo>
                      <a:pt x="1" y="21"/>
                      <a:pt x="3" y="21"/>
                      <a:pt x="5" y="21"/>
                    </a:cubicBezTo>
                    <a:cubicBezTo>
                      <a:pt x="4" y="22"/>
                      <a:pt x="3" y="23"/>
                      <a:pt x="4" y="26"/>
                    </a:cubicBezTo>
                    <a:cubicBezTo>
                      <a:pt x="5" y="28"/>
                      <a:pt x="1" y="30"/>
                      <a:pt x="0" y="30"/>
                    </a:cubicBezTo>
                    <a:cubicBezTo>
                      <a:pt x="2" y="31"/>
                      <a:pt x="5" y="30"/>
                      <a:pt x="7" y="27"/>
                    </a:cubicBezTo>
                    <a:cubicBezTo>
                      <a:pt x="9" y="24"/>
                      <a:pt x="9" y="25"/>
                      <a:pt x="9" y="25"/>
                    </a:cubicBezTo>
                    <a:cubicBezTo>
                      <a:pt x="9" y="25"/>
                      <a:pt x="8" y="28"/>
                      <a:pt x="9" y="28"/>
                    </a:cubicBezTo>
                    <a:cubicBezTo>
                      <a:pt x="10" y="27"/>
                      <a:pt x="11" y="26"/>
                      <a:pt x="12" y="25"/>
                    </a:cubicBezTo>
                    <a:cubicBezTo>
                      <a:pt x="14" y="25"/>
                      <a:pt x="16" y="21"/>
                      <a:pt x="13" y="15"/>
                    </a:cubicBezTo>
                    <a:cubicBezTo>
                      <a:pt x="12" y="14"/>
                      <a:pt x="14" y="13"/>
                      <a:pt x="14" y="13"/>
                    </a:cubicBezTo>
                    <a:cubicBezTo>
                      <a:pt x="14" y="13"/>
                      <a:pt x="12" y="14"/>
                      <a:pt x="11" y="16"/>
                    </a:cubicBezTo>
                    <a:cubicBezTo>
                      <a:pt x="10" y="18"/>
                      <a:pt x="10" y="21"/>
                      <a:pt x="9" y="23"/>
                    </a:cubicBezTo>
                    <a:cubicBezTo>
                      <a:pt x="8" y="24"/>
                      <a:pt x="7" y="24"/>
                      <a:pt x="7" y="24"/>
                    </a:cubicBezTo>
                    <a:cubicBezTo>
                      <a:pt x="7" y="24"/>
                      <a:pt x="9" y="22"/>
                      <a:pt x="8" y="20"/>
                    </a:cubicBezTo>
                    <a:cubicBezTo>
                      <a:pt x="8" y="19"/>
                      <a:pt x="12" y="10"/>
                      <a:pt x="20" y="10"/>
                    </a:cubicBezTo>
                    <a:cubicBezTo>
                      <a:pt x="21" y="10"/>
                      <a:pt x="33" y="9"/>
                      <a:pt x="36" y="14"/>
                    </a:cubicBezTo>
                    <a:cubicBezTo>
                      <a:pt x="33" y="11"/>
                      <a:pt x="23" y="10"/>
                      <a:pt x="20" y="15"/>
                    </a:cubicBezTo>
                    <a:cubicBezTo>
                      <a:pt x="17" y="20"/>
                      <a:pt x="19" y="24"/>
                      <a:pt x="19" y="24"/>
                    </a:cubicBezTo>
                    <a:cubicBezTo>
                      <a:pt x="19" y="24"/>
                      <a:pt x="14" y="19"/>
                      <a:pt x="21" y="13"/>
                    </a:cubicBezTo>
                    <a:cubicBezTo>
                      <a:pt x="20" y="13"/>
                      <a:pt x="9" y="23"/>
                      <a:pt x="20" y="29"/>
                    </a:cubicBezTo>
                    <a:cubicBezTo>
                      <a:pt x="23" y="31"/>
                      <a:pt x="26" y="29"/>
                      <a:pt x="27" y="32"/>
                    </a:cubicBezTo>
                    <a:cubicBezTo>
                      <a:pt x="27" y="29"/>
                      <a:pt x="23" y="28"/>
                      <a:pt x="22" y="25"/>
                    </a:cubicBezTo>
                    <a:cubicBezTo>
                      <a:pt x="23" y="26"/>
                      <a:pt x="25" y="26"/>
                      <a:pt x="27" y="27"/>
                    </a:cubicBezTo>
                    <a:cubicBezTo>
                      <a:pt x="27" y="25"/>
                      <a:pt x="22" y="24"/>
                      <a:pt x="23" y="20"/>
                    </a:cubicBezTo>
                    <a:cubicBezTo>
                      <a:pt x="23" y="22"/>
                      <a:pt x="25" y="22"/>
                      <a:pt x="26" y="22"/>
                    </a:cubicBezTo>
                    <a:cubicBezTo>
                      <a:pt x="26" y="21"/>
                      <a:pt x="19" y="11"/>
                      <a:pt x="31" y="12"/>
                    </a:cubicBezTo>
                    <a:cubicBezTo>
                      <a:pt x="37" y="13"/>
                      <a:pt x="43" y="20"/>
                      <a:pt x="43" y="20"/>
                    </a:cubicBezTo>
                    <a:cubicBezTo>
                      <a:pt x="43" y="20"/>
                      <a:pt x="38" y="13"/>
                      <a:pt x="33" y="11"/>
                    </a:cubicBezTo>
                    <a:close/>
                    <a:moveTo>
                      <a:pt x="16" y="8"/>
                    </a:moveTo>
                    <a:cubicBezTo>
                      <a:pt x="16" y="8"/>
                      <a:pt x="9" y="7"/>
                      <a:pt x="9" y="5"/>
                    </a:cubicBezTo>
                    <a:cubicBezTo>
                      <a:pt x="10" y="2"/>
                      <a:pt x="16" y="8"/>
                      <a:pt x="16" y="8"/>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1334">
                <a:extLst>
                  <a:ext uri="{FF2B5EF4-FFF2-40B4-BE49-F238E27FC236}">
                    <a16:creationId xmlns="" xmlns:a16="http://schemas.microsoft.com/office/drawing/2014/main" id="{5D846A5A-B00B-4FF9-B9F3-3DCAA80A60E5}"/>
                  </a:ext>
                </a:extLst>
              </p:cNvPr>
              <p:cNvSpPr>
                <a:spLocks/>
              </p:cNvSpPr>
              <p:nvPr/>
            </p:nvSpPr>
            <p:spPr bwMode="auto">
              <a:xfrm flipV="1">
                <a:off x="7248354" y="4145896"/>
                <a:ext cx="232210" cy="140678"/>
              </a:xfrm>
              <a:custGeom>
                <a:avLst/>
                <a:gdLst>
                  <a:gd name="T0" fmla="*/ 366713 w 33"/>
                  <a:gd name="T1" fmla="*/ 122238 h 20"/>
                  <a:gd name="T2" fmla="*/ 366713 w 33"/>
                  <a:gd name="T3" fmla="*/ 133350 h 20"/>
                  <a:gd name="T4" fmla="*/ 255588 w 33"/>
                  <a:gd name="T5" fmla="*/ 122238 h 20"/>
                  <a:gd name="T6" fmla="*/ 200025 w 33"/>
                  <a:gd name="T7" fmla="*/ 166688 h 20"/>
                  <a:gd name="T8" fmla="*/ 244475 w 33"/>
                  <a:gd name="T9" fmla="*/ 122238 h 20"/>
                  <a:gd name="T10" fmla="*/ 255588 w 33"/>
                  <a:gd name="T11" fmla="*/ 111125 h 20"/>
                  <a:gd name="T12" fmla="*/ 133350 w 33"/>
                  <a:gd name="T13" fmla="*/ 144463 h 20"/>
                  <a:gd name="T14" fmla="*/ 111125 w 33"/>
                  <a:gd name="T15" fmla="*/ 177800 h 20"/>
                  <a:gd name="T16" fmla="*/ 66675 w 33"/>
                  <a:gd name="T17" fmla="*/ 222250 h 20"/>
                  <a:gd name="T18" fmla="*/ 122238 w 33"/>
                  <a:gd name="T19" fmla="*/ 144463 h 20"/>
                  <a:gd name="T20" fmla="*/ 88900 w 33"/>
                  <a:gd name="T21" fmla="*/ 144463 h 20"/>
                  <a:gd name="T22" fmla="*/ 0 w 33"/>
                  <a:gd name="T23" fmla="*/ 144463 h 20"/>
                  <a:gd name="T24" fmla="*/ 88900 w 33"/>
                  <a:gd name="T25" fmla="*/ 133350 h 20"/>
                  <a:gd name="T26" fmla="*/ 111125 w 33"/>
                  <a:gd name="T27" fmla="*/ 144463 h 20"/>
                  <a:gd name="T28" fmla="*/ 66675 w 33"/>
                  <a:gd name="T29" fmla="*/ 66675 h 20"/>
                  <a:gd name="T30" fmla="*/ 111125 w 33"/>
                  <a:gd name="T31" fmla="*/ 100013 h 20"/>
                  <a:gd name="T32" fmla="*/ 133350 w 33"/>
                  <a:gd name="T33" fmla="*/ 144463 h 20"/>
                  <a:gd name="T34" fmla="*/ 244475 w 33"/>
                  <a:gd name="T35" fmla="*/ 111125 h 20"/>
                  <a:gd name="T36" fmla="*/ 222250 w 33"/>
                  <a:gd name="T37" fmla="*/ 100013 h 20"/>
                  <a:gd name="T38" fmla="*/ 177800 w 33"/>
                  <a:gd name="T39" fmla="*/ 77788 h 20"/>
                  <a:gd name="T40" fmla="*/ 166688 w 33"/>
                  <a:gd name="T41" fmla="*/ 33338 h 20"/>
                  <a:gd name="T42" fmla="*/ 211138 w 33"/>
                  <a:gd name="T43" fmla="*/ 55563 h 20"/>
                  <a:gd name="T44" fmla="*/ 255588 w 33"/>
                  <a:gd name="T45" fmla="*/ 100013 h 20"/>
                  <a:gd name="T46" fmla="*/ 311150 w 33"/>
                  <a:gd name="T47" fmla="*/ 100013 h 20"/>
                  <a:gd name="T48" fmla="*/ 277813 w 33"/>
                  <a:gd name="T49" fmla="*/ 44450 h 20"/>
                  <a:gd name="T50" fmla="*/ 288925 w 33"/>
                  <a:gd name="T51" fmla="*/ 0 h 20"/>
                  <a:gd name="T52" fmla="*/ 311150 w 33"/>
                  <a:gd name="T53" fmla="*/ 44450 h 20"/>
                  <a:gd name="T54" fmla="*/ 322263 w 33"/>
                  <a:gd name="T55" fmla="*/ 100013 h 20"/>
                  <a:gd name="T56" fmla="*/ 366713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33" y="11"/>
                    </a:moveTo>
                    <a:cubicBezTo>
                      <a:pt x="33" y="12"/>
                      <a:pt x="33" y="12"/>
                      <a:pt x="33" y="12"/>
                    </a:cubicBezTo>
                    <a:cubicBezTo>
                      <a:pt x="33" y="12"/>
                      <a:pt x="28" y="7"/>
                      <a:pt x="23" y="11"/>
                    </a:cubicBezTo>
                    <a:cubicBezTo>
                      <a:pt x="23" y="12"/>
                      <a:pt x="23" y="15"/>
                      <a:pt x="18" y="15"/>
                    </a:cubicBezTo>
                    <a:cubicBezTo>
                      <a:pt x="19" y="15"/>
                      <a:pt x="19" y="12"/>
                      <a:pt x="22" y="11"/>
                    </a:cubicBezTo>
                    <a:cubicBezTo>
                      <a:pt x="23" y="10"/>
                      <a:pt x="23" y="10"/>
                      <a:pt x="23" y="10"/>
                    </a:cubicBezTo>
                    <a:cubicBezTo>
                      <a:pt x="23" y="10"/>
                      <a:pt x="14" y="15"/>
                      <a:pt x="12" y="13"/>
                    </a:cubicBezTo>
                    <a:cubicBezTo>
                      <a:pt x="11" y="14"/>
                      <a:pt x="11" y="15"/>
                      <a:pt x="10" y="16"/>
                    </a:cubicBezTo>
                    <a:cubicBezTo>
                      <a:pt x="8" y="17"/>
                      <a:pt x="6" y="18"/>
                      <a:pt x="6" y="20"/>
                    </a:cubicBezTo>
                    <a:cubicBezTo>
                      <a:pt x="5" y="19"/>
                      <a:pt x="5" y="14"/>
                      <a:pt x="11" y="13"/>
                    </a:cubicBezTo>
                    <a:cubicBezTo>
                      <a:pt x="10" y="13"/>
                      <a:pt x="8" y="13"/>
                      <a:pt x="8" y="13"/>
                    </a:cubicBezTo>
                    <a:cubicBezTo>
                      <a:pt x="8" y="13"/>
                      <a:pt x="4" y="16"/>
                      <a:pt x="0" y="13"/>
                    </a:cubicBezTo>
                    <a:cubicBezTo>
                      <a:pt x="1" y="12"/>
                      <a:pt x="4" y="9"/>
                      <a:pt x="8" y="12"/>
                    </a:cubicBezTo>
                    <a:cubicBezTo>
                      <a:pt x="10" y="13"/>
                      <a:pt x="10" y="13"/>
                      <a:pt x="10" y="13"/>
                    </a:cubicBezTo>
                    <a:cubicBezTo>
                      <a:pt x="10" y="13"/>
                      <a:pt x="5" y="11"/>
                      <a:pt x="6" y="6"/>
                    </a:cubicBezTo>
                    <a:cubicBezTo>
                      <a:pt x="7" y="7"/>
                      <a:pt x="10" y="7"/>
                      <a:pt x="10" y="9"/>
                    </a:cubicBezTo>
                    <a:cubicBezTo>
                      <a:pt x="11" y="11"/>
                      <a:pt x="10" y="12"/>
                      <a:pt x="12" y="13"/>
                    </a:cubicBezTo>
                    <a:cubicBezTo>
                      <a:pt x="14" y="14"/>
                      <a:pt x="22" y="10"/>
                      <a:pt x="22" y="10"/>
                    </a:cubicBezTo>
                    <a:cubicBezTo>
                      <a:pt x="22" y="10"/>
                      <a:pt x="21" y="9"/>
                      <a:pt x="20" y="9"/>
                    </a:cubicBezTo>
                    <a:cubicBezTo>
                      <a:pt x="19" y="9"/>
                      <a:pt x="17" y="8"/>
                      <a:pt x="16" y="7"/>
                    </a:cubicBezTo>
                    <a:cubicBezTo>
                      <a:pt x="14" y="5"/>
                      <a:pt x="15" y="3"/>
                      <a:pt x="15" y="3"/>
                    </a:cubicBezTo>
                    <a:cubicBezTo>
                      <a:pt x="15" y="3"/>
                      <a:pt x="16" y="3"/>
                      <a:pt x="19" y="5"/>
                    </a:cubicBezTo>
                    <a:cubicBezTo>
                      <a:pt x="22" y="7"/>
                      <a:pt x="19" y="8"/>
                      <a:pt x="23" y="9"/>
                    </a:cubicBezTo>
                    <a:cubicBezTo>
                      <a:pt x="25" y="9"/>
                      <a:pt x="28" y="8"/>
                      <a:pt x="28" y="9"/>
                    </a:cubicBezTo>
                    <a:cubicBezTo>
                      <a:pt x="27" y="8"/>
                      <a:pt x="24" y="6"/>
                      <a:pt x="25" y="4"/>
                    </a:cubicBezTo>
                    <a:cubicBezTo>
                      <a:pt x="25" y="1"/>
                      <a:pt x="26" y="1"/>
                      <a:pt x="26" y="0"/>
                    </a:cubicBezTo>
                    <a:cubicBezTo>
                      <a:pt x="27" y="0"/>
                      <a:pt x="29" y="2"/>
                      <a:pt x="28" y="4"/>
                    </a:cubicBezTo>
                    <a:cubicBezTo>
                      <a:pt x="28" y="6"/>
                      <a:pt x="28" y="8"/>
                      <a:pt x="29" y="9"/>
                    </a:cubicBezTo>
                    <a:cubicBezTo>
                      <a:pt x="31" y="10"/>
                      <a:pt x="33" y="11"/>
                      <a:pt x="33"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1335">
                <a:extLst>
                  <a:ext uri="{FF2B5EF4-FFF2-40B4-BE49-F238E27FC236}">
                    <a16:creationId xmlns="" xmlns:a16="http://schemas.microsoft.com/office/drawing/2014/main" id="{24DA1EF0-6FDD-46F4-94FF-3998426FD861}"/>
                  </a:ext>
                </a:extLst>
              </p:cNvPr>
              <p:cNvSpPr>
                <a:spLocks/>
              </p:cNvSpPr>
              <p:nvPr/>
            </p:nvSpPr>
            <p:spPr bwMode="auto">
              <a:xfrm flipV="1">
                <a:off x="7515747" y="4145896"/>
                <a:ext cx="231204" cy="140678"/>
              </a:xfrm>
              <a:custGeom>
                <a:avLst/>
                <a:gdLst>
                  <a:gd name="T0" fmla="*/ 0 w 33"/>
                  <a:gd name="T1" fmla="*/ 122238 h 20"/>
                  <a:gd name="T2" fmla="*/ 0 w 33"/>
                  <a:gd name="T3" fmla="*/ 133350 h 20"/>
                  <a:gd name="T4" fmla="*/ 121708 w 33"/>
                  <a:gd name="T5" fmla="*/ 122238 h 20"/>
                  <a:gd name="T6" fmla="*/ 165966 w 33"/>
                  <a:gd name="T7" fmla="*/ 166688 h 20"/>
                  <a:gd name="T8" fmla="*/ 121708 w 33"/>
                  <a:gd name="T9" fmla="*/ 122238 h 20"/>
                  <a:gd name="T10" fmla="*/ 110644 w 33"/>
                  <a:gd name="T11" fmla="*/ 111125 h 20"/>
                  <a:gd name="T12" fmla="*/ 243417 w 33"/>
                  <a:gd name="T13" fmla="*/ 144463 h 20"/>
                  <a:gd name="T14" fmla="*/ 265545 w 33"/>
                  <a:gd name="T15" fmla="*/ 177800 h 20"/>
                  <a:gd name="T16" fmla="*/ 298739 w 33"/>
                  <a:gd name="T17" fmla="*/ 222250 h 20"/>
                  <a:gd name="T18" fmla="*/ 243417 w 33"/>
                  <a:gd name="T19" fmla="*/ 144463 h 20"/>
                  <a:gd name="T20" fmla="*/ 287674 w 33"/>
                  <a:gd name="T21" fmla="*/ 144463 h 20"/>
                  <a:gd name="T22" fmla="*/ 365125 w 33"/>
                  <a:gd name="T23" fmla="*/ 144463 h 20"/>
                  <a:gd name="T24" fmla="*/ 287674 w 33"/>
                  <a:gd name="T25" fmla="*/ 133350 h 20"/>
                  <a:gd name="T26" fmla="*/ 254481 w 33"/>
                  <a:gd name="T27" fmla="*/ 144463 h 20"/>
                  <a:gd name="T28" fmla="*/ 298739 w 33"/>
                  <a:gd name="T29" fmla="*/ 66675 h 20"/>
                  <a:gd name="T30" fmla="*/ 254481 w 33"/>
                  <a:gd name="T31" fmla="*/ 100013 h 20"/>
                  <a:gd name="T32" fmla="*/ 232352 w 33"/>
                  <a:gd name="T33" fmla="*/ 144463 h 20"/>
                  <a:gd name="T34" fmla="*/ 121708 w 33"/>
                  <a:gd name="T35" fmla="*/ 111125 h 20"/>
                  <a:gd name="T36" fmla="*/ 143837 w 33"/>
                  <a:gd name="T37" fmla="*/ 100013 h 20"/>
                  <a:gd name="T38" fmla="*/ 199159 w 33"/>
                  <a:gd name="T39" fmla="*/ 77788 h 20"/>
                  <a:gd name="T40" fmla="*/ 210223 w 33"/>
                  <a:gd name="T41" fmla="*/ 33338 h 20"/>
                  <a:gd name="T42" fmla="*/ 154902 w 33"/>
                  <a:gd name="T43" fmla="*/ 55563 h 20"/>
                  <a:gd name="T44" fmla="*/ 121708 w 33"/>
                  <a:gd name="T45" fmla="*/ 100013 h 20"/>
                  <a:gd name="T46" fmla="*/ 55322 w 33"/>
                  <a:gd name="T47" fmla="*/ 100013 h 20"/>
                  <a:gd name="T48" fmla="*/ 99580 w 33"/>
                  <a:gd name="T49" fmla="*/ 44450 h 20"/>
                  <a:gd name="T50" fmla="*/ 88515 w 33"/>
                  <a:gd name="T51" fmla="*/ 0 h 20"/>
                  <a:gd name="T52" fmla="*/ 55322 w 33"/>
                  <a:gd name="T53" fmla="*/ 44450 h 20"/>
                  <a:gd name="T54" fmla="*/ 44258 w 33"/>
                  <a:gd name="T55" fmla="*/ 100013 h 20"/>
                  <a:gd name="T56" fmla="*/ 0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0" y="11"/>
                    </a:moveTo>
                    <a:cubicBezTo>
                      <a:pt x="0" y="12"/>
                      <a:pt x="0" y="12"/>
                      <a:pt x="0" y="12"/>
                    </a:cubicBezTo>
                    <a:cubicBezTo>
                      <a:pt x="0" y="12"/>
                      <a:pt x="5" y="7"/>
                      <a:pt x="11" y="11"/>
                    </a:cubicBezTo>
                    <a:cubicBezTo>
                      <a:pt x="10" y="12"/>
                      <a:pt x="10" y="15"/>
                      <a:pt x="15" y="15"/>
                    </a:cubicBezTo>
                    <a:cubicBezTo>
                      <a:pt x="15" y="15"/>
                      <a:pt x="15" y="12"/>
                      <a:pt x="11" y="11"/>
                    </a:cubicBezTo>
                    <a:cubicBezTo>
                      <a:pt x="10" y="10"/>
                      <a:pt x="10" y="10"/>
                      <a:pt x="10" y="10"/>
                    </a:cubicBezTo>
                    <a:cubicBezTo>
                      <a:pt x="10" y="10"/>
                      <a:pt x="20" y="15"/>
                      <a:pt x="22" y="13"/>
                    </a:cubicBezTo>
                    <a:cubicBezTo>
                      <a:pt x="22" y="14"/>
                      <a:pt x="22" y="15"/>
                      <a:pt x="24" y="16"/>
                    </a:cubicBezTo>
                    <a:cubicBezTo>
                      <a:pt x="25" y="17"/>
                      <a:pt x="27" y="18"/>
                      <a:pt x="27" y="20"/>
                    </a:cubicBezTo>
                    <a:cubicBezTo>
                      <a:pt x="28" y="19"/>
                      <a:pt x="29" y="14"/>
                      <a:pt x="22" y="13"/>
                    </a:cubicBezTo>
                    <a:cubicBezTo>
                      <a:pt x="23" y="13"/>
                      <a:pt x="26" y="13"/>
                      <a:pt x="26" y="13"/>
                    </a:cubicBezTo>
                    <a:cubicBezTo>
                      <a:pt x="26" y="13"/>
                      <a:pt x="29" y="16"/>
                      <a:pt x="33" y="13"/>
                    </a:cubicBezTo>
                    <a:cubicBezTo>
                      <a:pt x="32" y="12"/>
                      <a:pt x="29" y="9"/>
                      <a:pt x="26" y="12"/>
                    </a:cubicBezTo>
                    <a:cubicBezTo>
                      <a:pt x="23" y="13"/>
                      <a:pt x="23" y="13"/>
                      <a:pt x="23" y="13"/>
                    </a:cubicBezTo>
                    <a:cubicBezTo>
                      <a:pt x="23" y="13"/>
                      <a:pt x="28" y="11"/>
                      <a:pt x="27" y="6"/>
                    </a:cubicBezTo>
                    <a:cubicBezTo>
                      <a:pt x="26" y="7"/>
                      <a:pt x="23" y="7"/>
                      <a:pt x="23" y="9"/>
                    </a:cubicBezTo>
                    <a:cubicBezTo>
                      <a:pt x="22" y="11"/>
                      <a:pt x="23" y="12"/>
                      <a:pt x="21" y="13"/>
                    </a:cubicBezTo>
                    <a:cubicBezTo>
                      <a:pt x="19" y="14"/>
                      <a:pt x="11" y="10"/>
                      <a:pt x="11" y="10"/>
                    </a:cubicBezTo>
                    <a:cubicBezTo>
                      <a:pt x="12" y="10"/>
                      <a:pt x="12" y="9"/>
                      <a:pt x="13" y="9"/>
                    </a:cubicBezTo>
                    <a:cubicBezTo>
                      <a:pt x="14" y="9"/>
                      <a:pt x="16" y="8"/>
                      <a:pt x="18" y="7"/>
                    </a:cubicBezTo>
                    <a:cubicBezTo>
                      <a:pt x="19" y="5"/>
                      <a:pt x="19" y="3"/>
                      <a:pt x="19" y="3"/>
                    </a:cubicBezTo>
                    <a:cubicBezTo>
                      <a:pt x="19" y="3"/>
                      <a:pt x="17" y="3"/>
                      <a:pt x="14" y="5"/>
                    </a:cubicBezTo>
                    <a:cubicBezTo>
                      <a:pt x="12" y="7"/>
                      <a:pt x="14" y="8"/>
                      <a:pt x="11" y="9"/>
                    </a:cubicBezTo>
                    <a:cubicBezTo>
                      <a:pt x="8" y="9"/>
                      <a:pt x="6" y="8"/>
                      <a:pt x="5" y="9"/>
                    </a:cubicBezTo>
                    <a:cubicBezTo>
                      <a:pt x="6" y="8"/>
                      <a:pt x="9" y="6"/>
                      <a:pt x="9" y="4"/>
                    </a:cubicBezTo>
                    <a:cubicBezTo>
                      <a:pt x="8" y="1"/>
                      <a:pt x="7" y="1"/>
                      <a:pt x="8" y="0"/>
                    </a:cubicBezTo>
                    <a:cubicBezTo>
                      <a:pt x="7" y="0"/>
                      <a:pt x="5" y="2"/>
                      <a:pt x="5" y="4"/>
                    </a:cubicBezTo>
                    <a:cubicBezTo>
                      <a:pt x="5" y="6"/>
                      <a:pt x="5" y="8"/>
                      <a:pt x="4" y="9"/>
                    </a:cubicBezTo>
                    <a:cubicBezTo>
                      <a:pt x="2" y="10"/>
                      <a:pt x="0" y="11"/>
                      <a:pt x="0"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1336">
                <a:extLst>
                  <a:ext uri="{FF2B5EF4-FFF2-40B4-BE49-F238E27FC236}">
                    <a16:creationId xmlns="" xmlns:a16="http://schemas.microsoft.com/office/drawing/2014/main" id="{8CB14CA1-DBB2-47D2-938B-6586542BEBDF}"/>
                  </a:ext>
                </a:extLst>
              </p:cNvPr>
              <p:cNvSpPr>
                <a:spLocks noEditPoints="1"/>
              </p:cNvSpPr>
              <p:nvPr/>
            </p:nvSpPr>
            <p:spPr bwMode="auto">
              <a:xfrm flipV="1">
                <a:off x="7417234" y="4237336"/>
                <a:ext cx="153801" cy="161780"/>
              </a:xfrm>
              <a:custGeom>
                <a:avLst/>
                <a:gdLst>
                  <a:gd name="T0" fmla="*/ 143525 w 22"/>
                  <a:gd name="T1" fmla="*/ 144463 h 23"/>
                  <a:gd name="T2" fmla="*/ 187686 w 22"/>
                  <a:gd name="T3" fmla="*/ 188913 h 23"/>
                  <a:gd name="T4" fmla="*/ 187686 w 22"/>
                  <a:gd name="T5" fmla="*/ 166688 h 23"/>
                  <a:gd name="T6" fmla="*/ 209767 w 22"/>
                  <a:gd name="T7" fmla="*/ 155575 h 23"/>
                  <a:gd name="T8" fmla="*/ 242888 w 22"/>
                  <a:gd name="T9" fmla="*/ 166688 h 23"/>
                  <a:gd name="T10" fmla="*/ 198727 w 22"/>
                  <a:gd name="T11" fmla="*/ 122238 h 23"/>
                  <a:gd name="T12" fmla="*/ 198727 w 22"/>
                  <a:gd name="T13" fmla="*/ 111125 h 23"/>
                  <a:gd name="T14" fmla="*/ 143525 w 22"/>
                  <a:gd name="T15" fmla="*/ 122238 h 23"/>
                  <a:gd name="T16" fmla="*/ 143525 w 22"/>
                  <a:gd name="T17" fmla="*/ 33338 h 23"/>
                  <a:gd name="T18" fmla="*/ 132484 w 22"/>
                  <a:gd name="T19" fmla="*/ 55563 h 23"/>
                  <a:gd name="T20" fmla="*/ 66242 w 22"/>
                  <a:gd name="T21" fmla="*/ 0 h 23"/>
                  <a:gd name="T22" fmla="*/ 77283 w 22"/>
                  <a:gd name="T23" fmla="*/ 33338 h 23"/>
                  <a:gd name="T24" fmla="*/ 88323 w 22"/>
                  <a:gd name="T25" fmla="*/ 66675 h 23"/>
                  <a:gd name="T26" fmla="*/ 66242 w 22"/>
                  <a:gd name="T27" fmla="*/ 66675 h 23"/>
                  <a:gd name="T28" fmla="*/ 99363 w 22"/>
                  <a:gd name="T29" fmla="*/ 100013 h 23"/>
                  <a:gd name="T30" fmla="*/ 132484 w 22"/>
                  <a:gd name="T31" fmla="*/ 144463 h 23"/>
                  <a:gd name="T32" fmla="*/ 99363 w 22"/>
                  <a:gd name="T33" fmla="*/ 122238 h 23"/>
                  <a:gd name="T34" fmla="*/ 66242 w 22"/>
                  <a:gd name="T35" fmla="*/ 100013 h 23"/>
                  <a:gd name="T36" fmla="*/ 77283 w 22"/>
                  <a:gd name="T37" fmla="*/ 111125 h 23"/>
                  <a:gd name="T38" fmla="*/ 0 w 22"/>
                  <a:gd name="T39" fmla="*/ 133350 h 23"/>
                  <a:gd name="T40" fmla="*/ 55202 w 22"/>
                  <a:gd name="T41" fmla="*/ 155575 h 23"/>
                  <a:gd name="T42" fmla="*/ 55202 w 22"/>
                  <a:gd name="T43" fmla="*/ 188913 h 23"/>
                  <a:gd name="T44" fmla="*/ 77283 w 22"/>
                  <a:gd name="T45" fmla="*/ 177800 h 23"/>
                  <a:gd name="T46" fmla="*/ 110404 w 22"/>
                  <a:gd name="T47" fmla="*/ 144463 h 23"/>
                  <a:gd name="T48" fmla="*/ 132484 w 22"/>
                  <a:gd name="T49" fmla="*/ 144463 h 23"/>
                  <a:gd name="T50" fmla="*/ 110404 w 22"/>
                  <a:gd name="T51" fmla="*/ 200025 h 23"/>
                  <a:gd name="T52" fmla="*/ 143525 w 22"/>
                  <a:gd name="T53" fmla="*/ 255588 h 23"/>
                  <a:gd name="T54" fmla="*/ 143525 w 22"/>
                  <a:gd name="T55" fmla="*/ 144463 h 23"/>
                  <a:gd name="T56" fmla="*/ 110404 w 22"/>
                  <a:gd name="T57" fmla="*/ 55563 h 23"/>
                  <a:gd name="T58" fmla="*/ 132484 w 22"/>
                  <a:gd name="T59" fmla="*/ 122238 h 23"/>
                  <a:gd name="T60" fmla="*/ 110404 w 22"/>
                  <a:gd name="T61" fmla="*/ 55563 h 23"/>
                  <a:gd name="T62" fmla="*/ 143525 w 22"/>
                  <a:gd name="T63" fmla="*/ 133350 h 23"/>
                  <a:gd name="T64" fmla="*/ 209767 w 22"/>
                  <a:gd name="T65" fmla="*/ 144463 h 23"/>
                  <a:gd name="T66" fmla="*/ 143525 w 22"/>
                  <a:gd name="T67" fmla="*/ 133350 h 23"/>
                  <a:gd name="T68" fmla="*/ 99363 w 22"/>
                  <a:gd name="T69" fmla="*/ 144463 h 23"/>
                  <a:gd name="T70" fmla="*/ 33121 w 22"/>
                  <a:gd name="T71" fmla="*/ 122238 h 23"/>
                  <a:gd name="T72" fmla="*/ 99363 w 22"/>
                  <a:gd name="T73" fmla="*/ 144463 h 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2" h="23">
                    <a:moveTo>
                      <a:pt x="13" y="13"/>
                    </a:moveTo>
                    <a:cubicBezTo>
                      <a:pt x="12" y="16"/>
                      <a:pt x="17" y="16"/>
                      <a:pt x="17" y="17"/>
                    </a:cubicBezTo>
                    <a:cubicBezTo>
                      <a:pt x="18" y="16"/>
                      <a:pt x="17" y="15"/>
                      <a:pt x="17" y="15"/>
                    </a:cubicBezTo>
                    <a:cubicBezTo>
                      <a:pt x="17" y="15"/>
                      <a:pt x="18" y="15"/>
                      <a:pt x="19" y="14"/>
                    </a:cubicBezTo>
                    <a:cubicBezTo>
                      <a:pt x="20" y="14"/>
                      <a:pt x="21" y="14"/>
                      <a:pt x="22" y="15"/>
                    </a:cubicBezTo>
                    <a:cubicBezTo>
                      <a:pt x="22" y="12"/>
                      <a:pt x="18" y="11"/>
                      <a:pt x="18" y="11"/>
                    </a:cubicBezTo>
                    <a:cubicBezTo>
                      <a:pt x="18" y="10"/>
                      <a:pt x="18" y="10"/>
                      <a:pt x="18" y="10"/>
                    </a:cubicBezTo>
                    <a:cubicBezTo>
                      <a:pt x="18" y="10"/>
                      <a:pt x="16" y="8"/>
                      <a:pt x="13" y="11"/>
                    </a:cubicBezTo>
                    <a:cubicBezTo>
                      <a:pt x="15" y="8"/>
                      <a:pt x="13" y="3"/>
                      <a:pt x="13" y="3"/>
                    </a:cubicBezTo>
                    <a:cubicBezTo>
                      <a:pt x="13" y="3"/>
                      <a:pt x="13" y="4"/>
                      <a:pt x="12" y="5"/>
                    </a:cubicBezTo>
                    <a:cubicBezTo>
                      <a:pt x="12" y="2"/>
                      <a:pt x="7" y="0"/>
                      <a:pt x="6" y="0"/>
                    </a:cubicBezTo>
                    <a:cubicBezTo>
                      <a:pt x="7" y="0"/>
                      <a:pt x="7" y="2"/>
                      <a:pt x="7" y="3"/>
                    </a:cubicBezTo>
                    <a:cubicBezTo>
                      <a:pt x="8" y="5"/>
                      <a:pt x="8" y="6"/>
                      <a:pt x="8" y="6"/>
                    </a:cubicBezTo>
                    <a:cubicBezTo>
                      <a:pt x="8" y="6"/>
                      <a:pt x="7" y="6"/>
                      <a:pt x="6" y="6"/>
                    </a:cubicBezTo>
                    <a:cubicBezTo>
                      <a:pt x="7" y="7"/>
                      <a:pt x="8" y="9"/>
                      <a:pt x="9" y="9"/>
                    </a:cubicBezTo>
                    <a:cubicBezTo>
                      <a:pt x="11" y="10"/>
                      <a:pt x="10" y="12"/>
                      <a:pt x="12" y="13"/>
                    </a:cubicBezTo>
                    <a:cubicBezTo>
                      <a:pt x="11" y="13"/>
                      <a:pt x="9" y="13"/>
                      <a:pt x="9" y="11"/>
                    </a:cubicBezTo>
                    <a:cubicBezTo>
                      <a:pt x="8" y="9"/>
                      <a:pt x="6" y="9"/>
                      <a:pt x="6" y="9"/>
                    </a:cubicBezTo>
                    <a:cubicBezTo>
                      <a:pt x="6" y="9"/>
                      <a:pt x="6" y="9"/>
                      <a:pt x="7" y="10"/>
                    </a:cubicBezTo>
                    <a:cubicBezTo>
                      <a:pt x="4" y="8"/>
                      <a:pt x="0" y="11"/>
                      <a:pt x="0" y="12"/>
                    </a:cubicBezTo>
                    <a:cubicBezTo>
                      <a:pt x="1" y="11"/>
                      <a:pt x="3" y="14"/>
                      <a:pt x="5" y="14"/>
                    </a:cubicBezTo>
                    <a:cubicBezTo>
                      <a:pt x="4" y="15"/>
                      <a:pt x="4" y="16"/>
                      <a:pt x="5" y="17"/>
                    </a:cubicBezTo>
                    <a:cubicBezTo>
                      <a:pt x="5" y="15"/>
                      <a:pt x="6" y="15"/>
                      <a:pt x="7" y="16"/>
                    </a:cubicBezTo>
                    <a:cubicBezTo>
                      <a:pt x="9" y="16"/>
                      <a:pt x="10" y="14"/>
                      <a:pt x="10" y="13"/>
                    </a:cubicBezTo>
                    <a:cubicBezTo>
                      <a:pt x="10" y="13"/>
                      <a:pt x="12" y="13"/>
                      <a:pt x="12" y="13"/>
                    </a:cubicBezTo>
                    <a:cubicBezTo>
                      <a:pt x="12" y="13"/>
                      <a:pt x="10" y="15"/>
                      <a:pt x="10" y="18"/>
                    </a:cubicBezTo>
                    <a:cubicBezTo>
                      <a:pt x="9" y="22"/>
                      <a:pt x="13" y="23"/>
                      <a:pt x="13" y="23"/>
                    </a:cubicBezTo>
                    <a:cubicBezTo>
                      <a:pt x="7" y="20"/>
                      <a:pt x="12" y="14"/>
                      <a:pt x="13" y="13"/>
                    </a:cubicBezTo>
                    <a:close/>
                    <a:moveTo>
                      <a:pt x="10" y="5"/>
                    </a:moveTo>
                    <a:cubicBezTo>
                      <a:pt x="11" y="4"/>
                      <a:pt x="12" y="7"/>
                      <a:pt x="12" y="11"/>
                    </a:cubicBezTo>
                    <a:cubicBezTo>
                      <a:pt x="12" y="11"/>
                      <a:pt x="9" y="5"/>
                      <a:pt x="10" y="5"/>
                    </a:cubicBezTo>
                    <a:close/>
                    <a:moveTo>
                      <a:pt x="13" y="12"/>
                    </a:moveTo>
                    <a:cubicBezTo>
                      <a:pt x="13" y="12"/>
                      <a:pt x="18" y="11"/>
                      <a:pt x="19" y="13"/>
                    </a:cubicBezTo>
                    <a:cubicBezTo>
                      <a:pt x="19" y="14"/>
                      <a:pt x="13" y="12"/>
                      <a:pt x="13" y="12"/>
                    </a:cubicBezTo>
                    <a:close/>
                    <a:moveTo>
                      <a:pt x="9" y="13"/>
                    </a:moveTo>
                    <a:cubicBezTo>
                      <a:pt x="9" y="13"/>
                      <a:pt x="3" y="13"/>
                      <a:pt x="3" y="11"/>
                    </a:cubicBezTo>
                    <a:cubicBezTo>
                      <a:pt x="4" y="10"/>
                      <a:pt x="9" y="13"/>
                      <a:pt x="9" y="13"/>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66" name="64">
              <a:extLst>
                <a:ext uri="{FF2B5EF4-FFF2-40B4-BE49-F238E27FC236}">
                  <a16:creationId xmlns="" xmlns:a16="http://schemas.microsoft.com/office/drawing/2014/main" id="{4E4E08A7-1D7C-4D54-8CBF-B2537861EE94}"/>
                </a:ext>
              </a:extLst>
            </p:cNvPr>
            <p:cNvCxnSpPr>
              <a:cxnSpLocks noChangeShapeType="1"/>
            </p:cNvCxnSpPr>
            <p:nvPr/>
          </p:nvCxnSpPr>
          <p:spPr bwMode="auto">
            <a:xfrm>
              <a:off x="6560436" y="4115161"/>
              <a:ext cx="1881188"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grpSp>
          <p:nvGrpSpPr>
            <p:cNvPr id="67" name="组合 66">
              <a:extLst>
                <a:ext uri="{FF2B5EF4-FFF2-40B4-BE49-F238E27FC236}">
                  <a16:creationId xmlns="" xmlns:a16="http://schemas.microsoft.com/office/drawing/2014/main" id="{E5CB2538-3ED3-4C39-A4B7-29B38E318715}"/>
                </a:ext>
              </a:extLst>
            </p:cNvPr>
            <p:cNvGrpSpPr/>
            <p:nvPr/>
          </p:nvGrpSpPr>
          <p:grpSpPr>
            <a:xfrm>
              <a:off x="6558849" y="3607161"/>
              <a:ext cx="1882774" cy="1529287"/>
              <a:chOff x="6558849" y="3607161"/>
              <a:chExt cx="1882774" cy="1529287"/>
            </a:xfrm>
          </p:grpSpPr>
          <p:sp>
            <p:nvSpPr>
              <p:cNvPr id="68" name="61">
                <a:extLst>
                  <a:ext uri="{FF2B5EF4-FFF2-40B4-BE49-F238E27FC236}">
                    <a16:creationId xmlns="" xmlns:a16="http://schemas.microsoft.com/office/drawing/2014/main" id="{86C7B63D-D501-4705-8FB1-64754E65932C}"/>
                  </a:ext>
                </a:extLst>
              </p:cNvPr>
              <p:cNvSpPr txBox="1">
                <a:spLocks noChangeArrowheads="1"/>
              </p:cNvSpPr>
              <p:nvPr/>
            </p:nvSpPr>
            <p:spPr bwMode="auto">
              <a:xfrm>
                <a:off x="7014461" y="3699235"/>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rgbClr val="2C2710"/>
                    </a:solidFill>
                    <a:latin typeface="方正清刻本悦宋简体" panose="02000000000000000000" pitchFamily="2" charset="-122"/>
                    <a:ea typeface="方正清刻本悦宋简体" panose="02000000000000000000" pitchFamily="2" charset="-122"/>
                  </a:rPr>
                  <a:t>添加文字</a:t>
                </a:r>
              </a:p>
            </p:txBody>
          </p:sp>
          <p:sp>
            <p:nvSpPr>
              <p:cNvPr id="69" name="70">
                <a:extLst>
                  <a:ext uri="{FF2B5EF4-FFF2-40B4-BE49-F238E27FC236}">
                    <a16:creationId xmlns="" xmlns:a16="http://schemas.microsoft.com/office/drawing/2014/main" id="{25FCC006-F23D-4522-B725-A5D81C4D6187}"/>
                  </a:ext>
                </a:extLst>
              </p:cNvPr>
              <p:cNvSpPr txBox="1">
                <a:spLocks noChangeArrowheads="1"/>
              </p:cNvSpPr>
              <p:nvPr/>
            </p:nvSpPr>
            <p:spPr bwMode="auto">
              <a:xfrm>
                <a:off x="6558849" y="3607161"/>
                <a:ext cx="534511" cy="58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latin typeface="Vivaldi" panose="03020602050506090804" pitchFamily="66" charset="0"/>
                  </a:rPr>
                  <a:t>03</a:t>
                </a:r>
                <a:endParaRPr lang="zh-CN" altLang="en-US" sz="3200">
                  <a:latin typeface="Vivaldi" panose="03020602050506090804" pitchFamily="66" charset="0"/>
                </a:endParaRPr>
              </a:p>
            </p:txBody>
          </p:sp>
          <p:sp>
            <p:nvSpPr>
              <p:cNvPr id="70" name="89">
                <a:extLst>
                  <a:ext uri="{FF2B5EF4-FFF2-40B4-BE49-F238E27FC236}">
                    <a16:creationId xmlns="" xmlns:a16="http://schemas.microsoft.com/office/drawing/2014/main" id="{FC1A0671-D48A-47B9-9352-A2D1991A0309}"/>
                  </a:ext>
                </a:extLst>
              </p:cNvPr>
              <p:cNvSpPr>
                <a:spLocks noChangeArrowheads="1"/>
              </p:cNvSpPr>
              <p:nvPr/>
            </p:nvSpPr>
            <p:spPr bwMode="auto">
              <a:xfrm>
                <a:off x="6570914" y="4445361"/>
                <a:ext cx="1870709" cy="69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a:t>
                </a:r>
              </a:p>
            </p:txBody>
          </p:sp>
        </p:grpSp>
      </p:grpSp>
      <p:grpSp>
        <p:nvGrpSpPr>
          <p:cNvPr id="76" name="组合 75">
            <a:extLst>
              <a:ext uri="{FF2B5EF4-FFF2-40B4-BE49-F238E27FC236}">
                <a16:creationId xmlns="" xmlns:a16="http://schemas.microsoft.com/office/drawing/2014/main" id="{B3522C36-8AC8-4ED3-96B8-740E4985B754}"/>
              </a:ext>
            </a:extLst>
          </p:cNvPr>
          <p:cNvGrpSpPr/>
          <p:nvPr/>
        </p:nvGrpSpPr>
        <p:grpSpPr>
          <a:xfrm>
            <a:off x="5166502" y="3075484"/>
            <a:ext cx="2439822" cy="2907323"/>
            <a:chOff x="4901618" y="1311903"/>
            <a:chExt cx="2370591" cy="2907323"/>
          </a:xfrm>
        </p:grpSpPr>
        <p:sp>
          <p:nvSpPr>
            <p:cNvPr id="77" name="椭圆 76">
              <a:extLst>
                <a:ext uri="{FF2B5EF4-FFF2-40B4-BE49-F238E27FC236}">
                  <a16:creationId xmlns="" xmlns:a16="http://schemas.microsoft.com/office/drawing/2014/main" id="{5A85401C-818E-4D03-B2B6-6FB56AA92C1F}"/>
                </a:ext>
              </a:extLst>
            </p:cNvPr>
            <p:cNvSpPr/>
            <p:nvPr/>
          </p:nvSpPr>
          <p:spPr>
            <a:xfrm>
              <a:off x="4901618" y="1377349"/>
              <a:ext cx="2275362" cy="2339693"/>
            </a:xfrm>
            <a:prstGeom prst="ellipse">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8" name="图片 77">
              <a:extLst>
                <a:ext uri="{FF2B5EF4-FFF2-40B4-BE49-F238E27FC236}">
                  <a16:creationId xmlns="" xmlns:a16="http://schemas.microsoft.com/office/drawing/2014/main" id="{4C4BF941-5A45-4B98-A4E3-5F751B0B2C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572" t="11486" r="19675" b="9705"/>
            <a:stretch/>
          </p:blipFill>
          <p:spPr>
            <a:xfrm>
              <a:off x="4997932" y="1311903"/>
              <a:ext cx="2274277" cy="2907323"/>
            </a:xfrm>
            <a:prstGeom prst="rect">
              <a:avLst/>
            </a:prstGeom>
          </p:spPr>
        </p:pic>
      </p:grpSp>
      <p:grpSp>
        <p:nvGrpSpPr>
          <p:cNvPr id="79" name="组合 78">
            <a:extLst>
              <a:ext uri="{FF2B5EF4-FFF2-40B4-BE49-F238E27FC236}">
                <a16:creationId xmlns="" xmlns:a16="http://schemas.microsoft.com/office/drawing/2014/main" id="{373E9A78-6628-46AD-A6A2-65EBFC3F0B40}"/>
              </a:ext>
            </a:extLst>
          </p:cNvPr>
          <p:cNvGrpSpPr/>
          <p:nvPr/>
        </p:nvGrpSpPr>
        <p:grpSpPr>
          <a:xfrm>
            <a:off x="1554415" y="870617"/>
            <a:ext cx="2700412" cy="3311770"/>
            <a:chOff x="1955512" y="709670"/>
            <a:chExt cx="2623787" cy="3311770"/>
          </a:xfrm>
        </p:grpSpPr>
        <p:sp>
          <p:nvSpPr>
            <p:cNvPr id="80" name="椭圆 79">
              <a:extLst>
                <a:ext uri="{FF2B5EF4-FFF2-40B4-BE49-F238E27FC236}">
                  <a16:creationId xmlns="" xmlns:a16="http://schemas.microsoft.com/office/drawing/2014/main" id="{F73726C8-8F39-4BCA-A6E7-CA16B1972CBE}"/>
                </a:ext>
              </a:extLst>
            </p:cNvPr>
            <p:cNvSpPr/>
            <p:nvPr/>
          </p:nvSpPr>
          <p:spPr>
            <a:xfrm>
              <a:off x="2005141" y="1377349"/>
              <a:ext cx="2275362" cy="2339693"/>
            </a:xfrm>
            <a:prstGeom prst="ellipse">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 name="图片 80">
              <a:extLst>
                <a:ext uri="{FF2B5EF4-FFF2-40B4-BE49-F238E27FC236}">
                  <a16:creationId xmlns="" xmlns:a16="http://schemas.microsoft.com/office/drawing/2014/main" id="{84FE1221-1F4D-4791-B3DC-1FDCDB023D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55512" y="709670"/>
              <a:ext cx="2623787" cy="3311770"/>
            </a:xfrm>
            <a:prstGeom prst="rect">
              <a:avLst/>
            </a:prstGeom>
          </p:spPr>
        </p:pic>
      </p:grpSp>
      <p:grpSp>
        <p:nvGrpSpPr>
          <p:cNvPr id="82" name="组合 81">
            <a:extLst>
              <a:ext uri="{FF2B5EF4-FFF2-40B4-BE49-F238E27FC236}">
                <a16:creationId xmlns="" xmlns:a16="http://schemas.microsoft.com/office/drawing/2014/main" id="{945A1E1E-EC32-4732-AEFD-E64D85749C71}"/>
              </a:ext>
            </a:extLst>
          </p:cNvPr>
          <p:cNvGrpSpPr/>
          <p:nvPr/>
        </p:nvGrpSpPr>
        <p:grpSpPr>
          <a:xfrm>
            <a:off x="8365973" y="1063690"/>
            <a:ext cx="2341812" cy="3138212"/>
            <a:chOff x="7806387" y="876334"/>
            <a:chExt cx="2275362" cy="3138212"/>
          </a:xfrm>
        </p:grpSpPr>
        <p:sp>
          <p:nvSpPr>
            <p:cNvPr id="83" name="椭圆 82">
              <a:extLst>
                <a:ext uri="{FF2B5EF4-FFF2-40B4-BE49-F238E27FC236}">
                  <a16:creationId xmlns="" xmlns:a16="http://schemas.microsoft.com/office/drawing/2014/main" id="{D4939CBA-A5B0-4AD8-8806-DA9C1B01CF5A}"/>
                </a:ext>
              </a:extLst>
            </p:cNvPr>
            <p:cNvSpPr/>
            <p:nvPr/>
          </p:nvSpPr>
          <p:spPr>
            <a:xfrm>
              <a:off x="7806387" y="1377349"/>
              <a:ext cx="2275362" cy="2339693"/>
            </a:xfrm>
            <a:prstGeom prst="ellipse">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4" name="图片 83">
              <a:extLst>
                <a:ext uri="{FF2B5EF4-FFF2-40B4-BE49-F238E27FC236}">
                  <a16:creationId xmlns="" xmlns:a16="http://schemas.microsoft.com/office/drawing/2014/main" id="{198A70B2-F582-4A9A-B2FB-E58265ABD1D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1868"/>
            <a:stretch/>
          </p:blipFill>
          <p:spPr>
            <a:xfrm flipH="1">
              <a:off x="7806388" y="876334"/>
              <a:ext cx="2146508" cy="3138212"/>
            </a:xfrm>
            <a:prstGeom prst="rect">
              <a:avLst/>
            </a:prstGeom>
          </p:spPr>
        </p:pic>
      </p:grpSp>
    </p:spTree>
    <p:extLst>
      <p:ext uri="{BB962C8B-B14F-4D97-AF65-F5344CB8AC3E}">
        <p14:creationId xmlns:p14="http://schemas.microsoft.com/office/powerpoint/2010/main" val="583914979"/>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1000" fill="hold"/>
                                        <p:tgtEl>
                                          <p:spTgt spid="79"/>
                                        </p:tgtEl>
                                        <p:attrNameLst>
                                          <p:attrName>ppt_w</p:attrName>
                                        </p:attrNameLst>
                                      </p:cBhvr>
                                      <p:tavLst>
                                        <p:tav tm="0">
                                          <p:val>
                                            <p:strVal val="#ppt_w*0.70"/>
                                          </p:val>
                                        </p:tav>
                                        <p:tav tm="100000">
                                          <p:val>
                                            <p:strVal val="#ppt_w"/>
                                          </p:val>
                                        </p:tav>
                                      </p:tavLst>
                                    </p:anim>
                                    <p:anim calcmode="lin" valueType="num">
                                      <p:cBhvr>
                                        <p:cTn id="8" dur="1000" fill="hold"/>
                                        <p:tgtEl>
                                          <p:spTgt spid="79"/>
                                        </p:tgtEl>
                                        <p:attrNameLst>
                                          <p:attrName>ppt_h</p:attrName>
                                        </p:attrNameLst>
                                      </p:cBhvr>
                                      <p:tavLst>
                                        <p:tav tm="0">
                                          <p:val>
                                            <p:strVal val="#ppt_h"/>
                                          </p:val>
                                        </p:tav>
                                        <p:tav tm="100000">
                                          <p:val>
                                            <p:strVal val="#ppt_h"/>
                                          </p:val>
                                        </p:tav>
                                      </p:tavLst>
                                    </p:anim>
                                    <p:animEffect transition="in" filter="fade">
                                      <p:cBhvr>
                                        <p:cTn id="9" dur="1000"/>
                                        <p:tgtEl>
                                          <p:spTgt spid="79"/>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76"/>
                                        </p:tgtEl>
                                        <p:attrNameLst>
                                          <p:attrName>style.visibility</p:attrName>
                                        </p:attrNameLst>
                                      </p:cBhvr>
                                      <p:to>
                                        <p:strVal val="visible"/>
                                      </p:to>
                                    </p:set>
                                    <p:anim calcmode="lin" valueType="num">
                                      <p:cBhvr>
                                        <p:cTn id="13" dur="1000" fill="hold"/>
                                        <p:tgtEl>
                                          <p:spTgt spid="76"/>
                                        </p:tgtEl>
                                        <p:attrNameLst>
                                          <p:attrName>ppt_w</p:attrName>
                                        </p:attrNameLst>
                                      </p:cBhvr>
                                      <p:tavLst>
                                        <p:tav tm="0">
                                          <p:val>
                                            <p:strVal val="#ppt_w*0.70"/>
                                          </p:val>
                                        </p:tav>
                                        <p:tav tm="100000">
                                          <p:val>
                                            <p:strVal val="#ppt_w"/>
                                          </p:val>
                                        </p:tav>
                                      </p:tavLst>
                                    </p:anim>
                                    <p:anim calcmode="lin" valueType="num">
                                      <p:cBhvr>
                                        <p:cTn id="14" dur="1000" fill="hold"/>
                                        <p:tgtEl>
                                          <p:spTgt spid="76"/>
                                        </p:tgtEl>
                                        <p:attrNameLst>
                                          <p:attrName>ppt_h</p:attrName>
                                        </p:attrNameLst>
                                      </p:cBhvr>
                                      <p:tavLst>
                                        <p:tav tm="0">
                                          <p:val>
                                            <p:strVal val="#ppt_h"/>
                                          </p:val>
                                        </p:tav>
                                        <p:tav tm="100000">
                                          <p:val>
                                            <p:strVal val="#ppt_h"/>
                                          </p:val>
                                        </p:tav>
                                      </p:tavLst>
                                    </p:anim>
                                    <p:animEffect transition="in" filter="fade">
                                      <p:cBhvr>
                                        <p:cTn id="15" dur="1000"/>
                                        <p:tgtEl>
                                          <p:spTgt spid="76"/>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cBhvr>
                                        <p:cTn id="19" dur="1000" fill="hold"/>
                                        <p:tgtEl>
                                          <p:spTgt spid="82"/>
                                        </p:tgtEl>
                                        <p:attrNameLst>
                                          <p:attrName>ppt_w</p:attrName>
                                        </p:attrNameLst>
                                      </p:cBhvr>
                                      <p:tavLst>
                                        <p:tav tm="0">
                                          <p:val>
                                            <p:strVal val="#ppt_w*0.70"/>
                                          </p:val>
                                        </p:tav>
                                        <p:tav tm="100000">
                                          <p:val>
                                            <p:strVal val="#ppt_w"/>
                                          </p:val>
                                        </p:tav>
                                      </p:tavLst>
                                    </p:anim>
                                    <p:anim calcmode="lin" valueType="num">
                                      <p:cBhvr>
                                        <p:cTn id="20" dur="1000" fill="hold"/>
                                        <p:tgtEl>
                                          <p:spTgt spid="82"/>
                                        </p:tgtEl>
                                        <p:attrNameLst>
                                          <p:attrName>ppt_h</p:attrName>
                                        </p:attrNameLst>
                                      </p:cBhvr>
                                      <p:tavLst>
                                        <p:tav tm="0">
                                          <p:val>
                                            <p:strVal val="#ppt_h"/>
                                          </p:val>
                                        </p:tav>
                                        <p:tav tm="100000">
                                          <p:val>
                                            <p:strVal val="#ppt_h"/>
                                          </p:val>
                                        </p:tav>
                                      </p:tavLst>
                                    </p:anim>
                                    <p:animEffect transition="in" filter="fade">
                                      <p:cBhvr>
                                        <p:cTn id="21" dur="1000"/>
                                        <p:tgtEl>
                                          <p:spTgt spid="82"/>
                                        </p:tgtEl>
                                      </p:cBhvr>
                                    </p:animEffect>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1000"/>
                                        <p:tgtEl>
                                          <p:spTgt spid="40"/>
                                        </p:tgtEl>
                                      </p:cBhvr>
                                    </p:animEffect>
                                    <p:anim calcmode="lin" valueType="num">
                                      <p:cBhvr>
                                        <p:cTn id="26" dur="1000" fill="hold"/>
                                        <p:tgtEl>
                                          <p:spTgt spid="40"/>
                                        </p:tgtEl>
                                        <p:attrNameLst>
                                          <p:attrName>ppt_x</p:attrName>
                                        </p:attrNameLst>
                                      </p:cBhvr>
                                      <p:tavLst>
                                        <p:tav tm="0">
                                          <p:val>
                                            <p:strVal val="#ppt_x"/>
                                          </p:val>
                                        </p:tav>
                                        <p:tav tm="100000">
                                          <p:val>
                                            <p:strVal val="#ppt_x"/>
                                          </p:val>
                                        </p:tav>
                                      </p:tavLst>
                                    </p:anim>
                                    <p:anim calcmode="lin" valueType="num">
                                      <p:cBhvr>
                                        <p:cTn id="27" dur="1000" fill="hold"/>
                                        <p:tgtEl>
                                          <p:spTgt spid="40"/>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200"/>
                                  </p:stCondLst>
                                  <p:childTnLst>
                                    <p:set>
                                      <p:cBhvr>
                                        <p:cTn id="29" dur="1" fill="hold">
                                          <p:stCondLst>
                                            <p:cond delay="0"/>
                                          </p:stCondLst>
                                        </p:cTn>
                                        <p:tgtEl>
                                          <p:spTgt spid="52"/>
                                        </p:tgtEl>
                                        <p:attrNameLst>
                                          <p:attrName>style.visibility</p:attrName>
                                        </p:attrNameLst>
                                      </p:cBhvr>
                                      <p:to>
                                        <p:strVal val="visible"/>
                                      </p:to>
                                    </p:set>
                                    <p:animEffect transition="in" filter="fade">
                                      <p:cBhvr>
                                        <p:cTn id="30" dur="1000"/>
                                        <p:tgtEl>
                                          <p:spTgt spid="52"/>
                                        </p:tgtEl>
                                      </p:cBhvr>
                                    </p:animEffect>
                                    <p:anim calcmode="lin" valueType="num">
                                      <p:cBhvr>
                                        <p:cTn id="31" dur="1000" fill="hold"/>
                                        <p:tgtEl>
                                          <p:spTgt spid="52"/>
                                        </p:tgtEl>
                                        <p:attrNameLst>
                                          <p:attrName>ppt_x</p:attrName>
                                        </p:attrNameLst>
                                      </p:cBhvr>
                                      <p:tavLst>
                                        <p:tav tm="0">
                                          <p:val>
                                            <p:strVal val="#ppt_x"/>
                                          </p:val>
                                        </p:tav>
                                        <p:tav tm="100000">
                                          <p:val>
                                            <p:strVal val="#ppt_x"/>
                                          </p:val>
                                        </p:tav>
                                      </p:tavLst>
                                    </p:anim>
                                    <p:anim calcmode="lin" valueType="num">
                                      <p:cBhvr>
                                        <p:cTn id="32" dur="1000" fill="hold"/>
                                        <p:tgtEl>
                                          <p:spTgt spid="52"/>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50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1000"/>
                                        <p:tgtEl>
                                          <p:spTgt spid="64"/>
                                        </p:tgtEl>
                                      </p:cBhvr>
                                    </p:animEffect>
                                    <p:anim calcmode="lin" valueType="num">
                                      <p:cBhvr>
                                        <p:cTn id="36" dur="1000" fill="hold"/>
                                        <p:tgtEl>
                                          <p:spTgt spid="64"/>
                                        </p:tgtEl>
                                        <p:attrNameLst>
                                          <p:attrName>ppt_x</p:attrName>
                                        </p:attrNameLst>
                                      </p:cBhvr>
                                      <p:tavLst>
                                        <p:tav tm="0">
                                          <p:val>
                                            <p:strVal val="#ppt_x"/>
                                          </p:val>
                                        </p:tav>
                                        <p:tav tm="100000">
                                          <p:val>
                                            <p:strVal val="#ppt_x"/>
                                          </p:val>
                                        </p:tav>
                                      </p:tavLst>
                                    </p:anim>
                                    <p:anim calcmode="lin" valueType="num">
                                      <p:cBhvr>
                                        <p:cTn id="37"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BC1126B9-5E45-4682-819D-21DA202DE76D}"/>
              </a:ext>
            </a:extLst>
          </p:cNvPr>
          <p:cNvPicPr>
            <a:picLocks noChangeAspect="1"/>
          </p:cNvPicPr>
          <p:nvPr/>
        </p:nvPicPr>
        <p:blipFill rotWithShape="1">
          <a:blip r:embed="rId6">
            <a:extLst>
              <a:ext uri="{28A0092B-C50C-407E-A947-70E740481C1C}">
                <a14:useLocalDpi xmlns:a14="http://schemas.microsoft.com/office/drawing/2010/main" val="0"/>
              </a:ext>
            </a:extLst>
          </a:blip>
          <a:srcRect b="72989"/>
          <a:stretch/>
        </p:blipFill>
        <p:spPr>
          <a:xfrm>
            <a:off x="5024023" y="1153270"/>
            <a:ext cx="6372847" cy="1483912"/>
          </a:xfrm>
          <a:prstGeom prst="rect">
            <a:avLst/>
          </a:prstGeom>
        </p:spPr>
      </p:pic>
      <p:pic>
        <p:nvPicPr>
          <p:cNvPr id="22" name="图片 21">
            <a:extLst>
              <a:ext uri="{FF2B5EF4-FFF2-40B4-BE49-F238E27FC236}">
                <a16:creationId xmlns="" xmlns:a16="http://schemas.microsoft.com/office/drawing/2014/main" id="{9805F303-168A-4BBD-916A-F68603384A06}"/>
              </a:ext>
            </a:extLst>
          </p:cNvPr>
          <p:cNvPicPr>
            <a:picLocks noChangeAspect="1"/>
          </p:cNvPicPr>
          <p:nvPr/>
        </p:nvPicPr>
        <p:blipFill rotWithShape="1">
          <a:blip r:embed="rId6">
            <a:extLst>
              <a:ext uri="{28A0092B-C50C-407E-A947-70E740481C1C}">
                <a14:useLocalDpi xmlns:a14="http://schemas.microsoft.com/office/drawing/2010/main" val="0"/>
              </a:ext>
            </a:extLst>
          </a:blip>
          <a:srcRect t="73686"/>
          <a:stretch/>
        </p:blipFill>
        <p:spPr>
          <a:xfrm>
            <a:off x="795130" y="4393096"/>
            <a:ext cx="6372847" cy="1445626"/>
          </a:xfrm>
          <a:prstGeom prst="rect">
            <a:avLst/>
          </a:prstGeom>
        </p:spPr>
      </p:pic>
      <p:sp>
        <p:nvSpPr>
          <p:cNvPr id="7" name="Rectangle 2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76FBB89B-C847-4CB0-843B-6E504E501AA1}"/>
              </a:ext>
            </a:extLst>
          </p:cNvPr>
          <p:cNvSpPr>
            <a:spLocks noChangeArrowheads="1"/>
          </p:cNvSpPr>
          <p:nvPr/>
        </p:nvSpPr>
        <p:spPr bwMode="auto">
          <a:xfrm>
            <a:off x="1521418" y="1569202"/>
            <a:ext cx="3359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dirty="0">
                <a:solidFill>
                  <a:srgbClr val="000000"/>
                </a:solidFill>
                <a:latin typeface="方正清刻本悦宋简体" panose="02000000000000000000" pitchFamily="2" charset="-122"/>
                <a:ea typeface="方正清刻本悦宋简体" panose="02000000000000000000" pitchFamily="2" charset="-122"/>
              </a:rPr>
              <a:t>产品分类</a:t>
            </a:r>
          </a:p>
        </p:txBody>
      </p:sp>
      <p:sp>
        <p:nvSpPr>
          <p:cNvPr id="50" name="PA_库_Line "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5F530BCF-1E4B-4627-B6F9-8A311F5466F4}"/>
              </a:ext>
            </a:extLst>
          </p:cNvPr>
          <p:cNvSpPr>
            <a:spLocks noChangeShapeType="1"/>
          </p:cNvSpPr>
          <p:nvPr>
            <p:custDataLst>
              <p:tags r:id="rId1"/>
            </p:custDataLst>
          </p:nvPr>
        </p:nvSpPr>
        <p:spPr bwMode="auto">
          <a:xfrm>
            <a:off x="5753514" y="2812551"/>
            <a:ext cx="0" cy="1452562"/>
          </a:xfrm>
          <a:prstGeom prst="line">
            <a:avLst/>
          </a:prstGeom>
          <a:noFill/>
          <a:ln w="12700">
            <a:solidFill>
              <a:srgbClr val="CBCCC4"/>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zh-CN" altLang="en-US"/>
          </a:p>
        </p:txBody>
      </p:sp>
      <p:sp>
        <p:nvSpPr>
          <p:cNvPr id="54" name="PA_库_矩形 2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BF9AB94A-819E-4077-9AE6-309E802EBA41}"/>
              </a:ext>
            </a:extLst>
          </p:cNvPr>
          <p:cNvSpPr>
            <a:spLocks noChangeArrowheads="1"/>
          </p:cNvSpPr>
          <p:nvPr>
            <p:custDataLst>
              <p:tags r:id="rId2"/>
            </p:custDataLst>
          </p:nvPr>
        </p:nvSpPr>
        <p:spPr bwMode="auto">
          <a:xfrm>
            <a:off x="4246977" y="3363413"/>
            <a:ext cx="150653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b="1" dirty="0">
                <a:solidFill>
                  <a:srgbClr val="000000"/>
                </a:solidFill>
                <a:latin typeface="Ruach LET" pitchFamily="2" charset="0"/>
              </a:rPr>
              <a:t>LOREM  </a:t>
            </a:r>
          </a:p>
        </p:txBody>
      </p:sp>
      <p:sp>
        <p:nvSpPr>
          <p:cNvPr id="55" name="PA_库_矩形 29"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F4CFA8EB-B1EC-4BFA-9AB8-232A92F0A283}"/>
              </a:ext>
            </a:extLst>
          </p:cNvPr>
          <p:cNvSpPr>
            <a:spLocks noChangeArrowheads="1"/>
          </p:cNvSpPr>
          <p:nvPr>
            <p:custDataLst>
              <p:tags r:id="rId3"/>
            </p:custDataLst>
          </p:nvPr>
        </p:nvSpPr>
        <p:spPr bwMode="auto">
          <a:xfrm>
            <a:off x="4246977" y="3163388"/>
            <a:ext cx="9382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1000">
                <a:solidFill>
                  <a:srgbClr val="666666"/>
                </a:solidFill>
                <a:latin typeface="Ruach LET" pitchFamily="2" charset="0"/>
              </a:rPr>
              <a:t>ETIAM ET COI</a:t>
            </a:r>
            <a:endParaRPr lang="en-US" altLang="zh-CN" sz="1000">
              <a:solidFill>
                <a:srgbClr val="666666"/>
              </a:solidFill>
              <a:latin typeface="Ruach LET" pitchFamily="2" charset="0"/>
            </a:endParaRPr>
          </a:p>
        </p:txBody>
      </p:sp>
      <p:pic>
        <p:nvPicPr>
          <p:cNvPr id="58" name="图片占位符 9">
            <a:extLst>
              <a:ext uri="{FF2B5EF4-FFF2-40B4-BE49-F238E27FC236}">
                <a16:creationId xmlns="" xmlns:a16="http://schemas.microsoft.com/office/drawing/2014/main" id="{D4AEC956-0CC9-4BB9-9829-6F2292EAB47C}"/>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2107042" y="2588418"/>
            <a:ext cx="1853443" cy="1853443"/>
          </a:xfrm>
          <a:custGeom>
            <a:avLst/>
            <a:gdLst>
              <a:gd name="connsiteX0" fmla="*/ 2272487 w 4544974"/>
              <a:gd name="connsiteY0" fmla="*/ 0 h 4544974"/>
              <a:gd name="connsiteX1" fmla="*/ 4544974 w 4544974"/>
              <a:gd name="connsiteY1" fmla="*/ 2272487 h 4544974"/>
              <a:gd name="connsiteX2" fmla="*/ 2272487 w 4544974"/>
              <a:gd name="connsiteY2" fmla="*/ 4544974 h 4544974"/>
              <a:gd name="connsiteX3" fmla="*/ 0 w 4544974"/>
              <a:gd name="connsiteY3" fmla="*/ 2272487 h 4544974"/>
              <a:gd name="connsiteX4" fmla="*/ 2272487 w 4544974"/>
              <a:gd name="connsiteY4" fmla="*/ 0 h 4544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4974" h="4544974">
                <a:moveTo>
                  <a:pt x="2272487" y="0"/>
                </a:moveTo>
                <a:cubicBezTo>
                  <a:pt x="3527547" y="0"/>
                  <a:pt x="4544974" y="1017427"/>
                  <a:pt x="4544974" y="2272487"/>
                </a:cubicBezTo>
                <a:cubicBezTo>
                  <a:pt x="4544974" y="3527547"/>
                  <a:pt x="3527547" y="4544974"/>
                  <a:pt x="2272487" y="4544974"/>
                </a:cubicBezTo>
                <a:cubicBezTo>
                  <a:pt x="1017427" y="4544974"/>
                  <a:pt x="0" y="3527547"/>
                  <a:pt x="0" y="2272487"/>
                </a:cubicBezTo>
                <a:cubicBezTo>
                  <a:pt x="0" y="1017427"/>
                  <a:pt x="1017427" y="0"/>
                  <a:pt x="2272487" y="0"/>
                </a:cubicBezTo>
                <a:close/>
              </a:path>
            </a:pathLst>
          </a:custGeom>
          <a:solidFill>
            <a:srgbClr val="5F8B77"/>
          </a:solidFill>
        </p:spPr>
      </p:pic>
      <p:grpSp>
        <p:nvGrpSpPr>
          <p:cNvPr id="66" name="124">
            <a:extLst>
              <a:ext uri="{FF2B5EF4-FFF2-40B4-BE49-F238E27FC236}">
                <a16:creationId xmlns="" xmlns:a16="http://schemas.microsoft.com/office/drawing/2014/main" id="{BC59FCB1-75AB-4EE5-BE35-EAC96F152C5C}"/>
              </a:ext>
            </a:extLst>
          </p:cNvPr>
          <p:cNvGrpSpPr>
            <a:grpSpLocks/>
          </p:cNvGrpSpPr>
          <p:nvPr/>
        </p:nvGrpSpPr>
        <p:grpSpPr bwMode="auto">
          <a:xfrm>
            <a:off x="6567833" y="2721790"/>
            <a:ext cx="3954390" cy="874150"/>
            <a:chOff x="1208042" y="149534"/>
            <a:chExt cx="3391470" cy="874065"/>
          </a:xfrm>
        </p:grpSpPr>
        <p:sp>
          <p:nvSpPr>
            <p:cNvPr id="67" name="100">
              <a:extLst>
                <a:ext uri="{FF2B5EF4-FFF2-40B4-BE49-F238E27FC236}">
                  <a16:creationId xmlns="" xmlns:a16="http://schemas.microsoft.com/office/drawing/2014/main" id="{AF5624B0-A152-405B-AA62-A029F7B65BEF}"/>
                </a:ext>
              </a:extLst>
            </p:cNvPr>
            <p:cNvSpPr txBox="1">
              <a:spLocks noChangeArrowheads="1"/>
            </p:cNvSpPr>
            <p:nvPr/>
          </p:nvSpPr>
          <p:spPr bwMode="auto">
            <a:xfrm>
              <a:off x="1208042" y="149534"/>
              <a:ext cx="1057504"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输入题目</a:t>
              </a:r>
              <a:r>
                <a:rPr lang="en-US" altLang="zh-CN"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68" name="101">
              <a:extLst>
                <a:ext uri="{FF2B5EF4-FFF2-40B4-BE49-F238E27FC236}">
                  <a16:creationId xmlns="" xmlns:a16="http://schemas.microsoft.com/office/drawing/2014/main" id="{427B751D-0D1C-4B35-88D3-14798D4C19C4}"/>
                </a:ext>
              </a:extLst>
            </p:cNvPr>
            <p:cNvSpPr>
              <a:spLocks noChangeArrowheads="1"/>
            </p:cNvSpPr>
            <p:nvPr/>
          </p:nvSpPr>
          <p:spPr bwMode="auto">
            <a:xfrm>
              <a:off x="1230375" y="496839"/>
              <a:ext cx="3369137" cy="526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atinLnBrk="1">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点击输入简要文字内容，文字内容需概括精炼。点击输入简要文字内容，文字内容需概括精炼</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grpSp>
      <p:grpSp>
        <p:nvGrpSpPr>
          <p:cNvPr id="69" name="124">
            <a:extLst>
              <a:ext uri="{FF2B5EF4-FFF2-40B4-BE49-F238E27FC236}">
                <a16:creationId xmlns="" xmlns:a16="http://schemas.microsoft.com/office/drawing/2014/main" id="{12F479B8-E182-4948-9606-1BA1D0757FE7}"/>
              </a:ext>
            </a:extLst>
          </p:cNvPr>
          <p:cNvGrpSpPr>
            <a:grpSpLocks/>
          </p:cNvGrpSpPr>
          <p:nvPr/>
        </p:nvGrpSpPr>
        <p:grpSpPr bwMode="auto">
          <a:xfrm>
            <a:off x="6567833" y="3983769"/>
            <a:ext cx="3954385" cy="874150"/>
            <a:chOff x="1208042" y="149534"/>
            <a:chExt cx="3391465" cy="874065"/>
          </a:xfrm>
        </p:grpSpPr>
        <p:sp>
          <p:nvSpPr>
            <p:cNvPr id="70" name="100">
              <a:extLst>
                <a:ext uri="{FF2B5EF4-FFF2-40B4-BE49-F238E27FC236}">
                  <a16:creationId xmlns="" xmlns:a16="http://schemas.microsoft.com/office/drawing/2014/main" id="{E2055B77-4DE5-468B-8B59-3A303DB14051}"/>
                </a:ext>
              </a:extLst>
            </p:cNvPr>
            <p:cNvSpPr txBox="1">
              <a:spLocks noChangeArrowheads="1"/>
            </p:cNvSpPr>
            <p:nvPr/>
          </p:nvSpPr>
          <p:spPr bwMode="auto">
            <a:xfrm>
              <a:off x="1208042" y="149534"/>
              <a:ext cx="1057504"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输入题目</a:t>
              </a:r>
              <a:r>
                <a:rPr lang="en-US" altLang="zh-CN"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71" name="101">
              <a:extLst>
                <a:ext uri="{FF2B5EF4-FFF2-40B4-BE49-F238E27FC236}">
                  <a16:creationId xmlns="" xmlns:a16="http://schemas.microsoft.com/office/drawing/2014/main" id="{FE9D9D2E-4465-4E35-B191-69927A2FE8D2}"/>
                </a:ext>
              </a:extLst>
            </p:cNvPr>
            <p:cNvSpPr>
              <a:spLocks noChangeArrowheads="1"/>
            </p:cNvSpPr>
            <p:nvPr/>
          </p:nvSpPr>
          <p:spPr bwMode="auto">
            <a:xfrm>
              <a:off x="1230375" y="496839"/>
              <a:ext cx="3369132" cy="526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atinLnBrk="1">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点击输入简要文字内容，文字内容需概括精炼。点击输入简要文字内容，文字内容需概括精炼</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grpSp>
    </p:spTree>
    <p:extLst>
      <p:ext uri="{BB962C8B-B14F-4D97-AF65-F5344CB8AC3E}">
        <p14:creationId xmlns:p14="http://schemas.microsoft.com/office/powerpoint/2010/main" val="1258108799"/>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500"/>
                                  </p:stCondLst>
                                  <p:childTnLst>
                                    <p:set>
                                      <p:cBhvr>
                                        <p:cTn id="10" dur="1" fill="hold">
                                          <p:stCondLst>
                                            <p:cond delay="0"/>
                                          </p:stCondLst>
                                        </p:cTn>
                                        <p:tgtEl>
                                          <p:spTgt spid="58"/>
                                        </p:tgtEl>
                                        <p:attrNameLst>
                                          <p:attrName>style.visibility</p:attrName>
                                        </p:attrNameLst>
                                      </p:cBhvr>
                                      <p:to>
                                        <p:strVal val="visible"/>
                                      </p:to>
                                    </p:set>
                                    <p:anim calcmode="lin" valueType="num">
                                      <p:cBhvr>
                                        <p:cTn id="11" dur="500" fill="hold"/>
                                        <p:tgtEl>
                                          <p:spTgt spid="58"/>
                                        </p:tgtEl>
                                        <p:attrNameLst>
                                          <p:attrName>ppt_w</p:attrName>
                                        </p:attrNameLst>
                                      </p:cBhvr>
                                      <p:tavLst>
                                        <p:tav tm="0">
                                          <p:val>
                                            <p:fltVal val="0"/>
                                          </p:val>
                                        </p:tav>
                                        <p:tav tm="100000">
                                          <p:val>
                                            <p:strVal val="#ppt_w"/>
                                          </p:val>
                                        </p:tav>
                                      </p:tavLst>
                                    </p:anim>
                                    <p:anim calcmode="lin" valueType="num">
                                      <p:cBhvr>
                                        <p:cTn id="12" dur="500" fill="hold"/>
                                        <p:tgtEl>
                                          <p:spTgt spid="58"/>
                                        </p:tgtEl>
                                        <p:attrNameLst>
                                          <p:attrName>ppt_h</p:attrName>
                                        </p:attrNameLst>
                                      </p:cBhvr>
                                      <p:tavLst>
                                        <p:tav tm="0">
                                          <p:val>
                                            <p:fltVal val="0"/>
                                          </p:val>
                                        </p:tav>
                                        <p:tav tm="100000">
                                          <p:val>
                                            <p:strVal val="#ppt_h"/>
                                          </p:val>
                                        </p:tav>
                                      </p:tavLst>
                                    </p:anim>
                                    <p:animEffect transition="in" filter="fade">
                                      <p:cBhvr>
                                        <p:cTn id="13" dur="500"/>
                                        <p:tgtEl>
                                          <p:spTgt spid="58"/>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left)">
                                      <p:cBhvr>
                                        <p:cTn id="17" dur="1000"/>
                                        <p:tgtEl>
                                          <p:spTgt spid="54"/>
                                        </p:tgtEl>
                                      </p:cBhvr>
                                    </p:animEffect>
                                  </p:childTnLst>
                                </p:cTn>
                              </p:par>
                              <p:par>
                                <p:cTn id="18" presetID="22" presetClass="entr" presetSubtype="8" fill="hold" grpId="0" nodeType="withEffect">
                                  <p:stCondLst>
                                    <p:cond delay="250"/>
                                  </p:stCondLst>
                                  <p:childTnLst>
                                    <p:set>
                                      <p:cBhvr>
                                        <p:cTn id="19" dur="1" fill="hold">
                                          <p:stCondLst>
                                            <p:cond delay="0"/>
                                          </p:stCondLst>
                                        </p:cTn>
                                        <p:tgtEl>
                                          <p:spTgt spid="55"/>
                                        </p:tgtEl>
                                        <p:attrNameLst>
                                          <p:attrName>style.visibility</p:attrName>
                                        </p:attrNameLst>
                                      </p:cBhvr>
                                      <p:to>
                                        <p:strVal val="visible"/>
                                      </p:to>
                                    </p:set>
                                    <p:animEffect transition="in" filter="wipe(left)">
                                      <p:cBhvr>
                                        <p:cTn id="20" dur="1000"/>
                                        <p:tgtEl>
                                          <p:spTgt spid="55"/>
                                        </p:tgtEl>
                                      </p:cBhvr>
                                    </p:animEffect>
                                  </p:childTnLst>
                                </p:cTn>
                              </p:par>
                            </p:childTnLst>
                          </p:cTn>
                        </p:par>
                        <p:par>
                          <p:cTn id="21" fill="hold">
                            <p:stCondLst>
                              <p:cond delay="2750"/>
                            </p:stCondLst>
                            <p:childTnLst>
                              <p:par>
                                <p:cTn id="22" presetID="10" presetClass="entr" presetSubtype="0" fill="hold" grpId="0"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500"/>
                                        <p:tgtEl>
                                          <p:spTgt spid="50"/>
                                        </p:tgtEl>
                                      </p:cBhvr>
                                    </p:animEffect>
                                  </p:childTnLst>
                                </p:cTn>
                              </p:par>
                              <p:par>
                                <p:cTn id="25" presetID="2" presetClass="entr" presetSubtype="2" decel="100000" fill="hold" nodeType="with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additive="base">
                                        <p:cTn id="27" dur="1500" fill="hold"/>
                                        <p:tgtEl>
                                          <p:spTgt spid="66"/>
                                        </p:tgtEl>
                                        <p:attrNameLst>
                                          <p:attrName>ppt_x</p:attrName>
                                        </p:attrNameLst>
                                      </p:cBhvr>
                                      <p:tavLst>
                                        <p:tav tm="0">
                                          <p:val>
                                            <p:strVal val="1+#ppt_w/2"/>
                                          </p:val>
                                        </p:tav>
                                        <p:tav tm="100000">
                                          <p:val>
                                            <p:strVal val="#ppt_x"/>
                                          </p:val>
                                        </p:tav>
                                      </p:tavLst>
                                    </p:anim>
                                    <p:anim calcmode="lin" valueType="num">
                                      <p:cBhvr additive="base">
                                        <p:cTn id="28" dur="1500" fill="hold"/>
                                        <p:tgtEl>
                                          <p:spTgt spid="66"/>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500"/>
                                  </p:stCondLst>
                                  <p:childTnLst>
                                    <p:set>
                                      <p:cBhvr>
                                        <p:cTn id="30" dur="1" fill="hold">
                                          <p:stCondLst>
                                            <p:cond delay="0"/>
                                          </p:stCondLst>
                                        </p:cTn>
                                        <p:tgtEl>
                                          <p:spTgt spid="69"/>
                                        </p:tgtEl>
                                        <p:attrNameLst>
                                          <p:attrName>style.visibility</p:attrName>
                                        </p:attrNameLst>
                                      </p:cBhvr>
                                      <p:to>
                                        <p:strVal val="visible"/>
                                      </p:to>
                                    </p:set>
                                    <p:anim calcmode="lin" valueType="num">
                                      <p:cBhvr additive="base">
                                        <p:cTn id="31" dur="1500" fill="hold"/>
                                        <p:tgtEl>
                                          <p:spTgt spid="69"/>
                                        </p:tgtEl>
                                        <p:attrNameLst>
                                          <p:attrName>ppt_x</p:attrName>
                                        </p:attrNameLst>
                                      </p:cBhvr>
                                      <p:tavLst>
                                        <p:tav tm="0">
                                          <p:val>
                                            <p:strVal val="1+#ppt_w/2"/>
                                          </p:val>
                                        </p:tav>
                                        <p:tav tm="100000">
                                          <p:val>
                                            <p:strVal val="#ppt_x"/>
                                          </p:val>
                                        </p:tav>
                                      </p:tavLst>
                                    </p:anim>
                                    <p:anim calcmode="lin" valueType="num">
                                      <p:cBhvr additive="base">
                                        <p:cTn id="32" dur="1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0" grpId="0" animBg="1"/>
      <p:bldP spid="54" grpId="0" autoUpdateAnimBg="0"/>
      <p:bldP spid="55"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9"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40EE9D59-034E-408F-9A82-2E05B3F7A203}"/>
              </a:ext>
            </a:extLst>
          </p:cNvPr>
          <p:cNvSpPr>
            <a:spLocks noChangeArrowheads="1"/>
          </p:cNvSpPr>
          <p:nvPr/>
        </p:nvSpPr>
        <p:spPr bwMode="auto">
          <a:xfrm>
            <a:off x="1579563" y="1865313"/>
            <a:ext cx="2373312"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1217613" eaLnBrk="1" fontAlgn="base" latinLnBrk="0" hangingPunct="1">
              <a:lnSpc>
                <a:spcPct val="100000"/>
              </a:lnSpc>
              <a:spcBef>
                <a:spcPct val="0"/>
              </a:spcBef>
              <a:spcAft>
                <a:spcPct val="0"/>
              </a:spcAft>
              <a:buClrTx/>
              <a:buSzTx/>
              <a:buFontTx/>
              <a:buNone/>
              <a:tabLst/>
              <a:defRPr/>
            </a:pPr>
            <a:r>
              <a:rPr kumimoji="0" lang="en-US" altLang="zh-CN" sz="4500" b="1" i="0" u="none" strike="noStrike" kern="0" cap="none" spc="0" normalizeH="0" baseline="0" noProof="0" dirty="0">
                <a:ln>
                  <a:noFill/>
                </a:ln>
                <a:solidFill>
                  <a:srgbClr val="000000"/>
                </a:solidFill>
                <a:effectLst/>
                <a:uLnTx/>
                <a:uFillTx/>
                <a:latin typeface="Ruach LET" pitchFamily="2" charset="0"/>
                <a:ea typeface="宋体" panose="02010600030101010101" pitchFamily="2" charset="-122"/>
              </a:rPr>
              <a:t>Lorem </a:t>
            </a:r>
          </a:p>
          <a:p>
            <a:pPr marL="0" marR="0" lvl="0" indent="0" defTabSz="1217613" eaLnBrk="1" fontAlgn="base" latinLnBrk="0" hangingPunct="1">
              <a:lnSpc>
                <a:spcPct val="100000"/>
              </a:lnSpc>
              <a:spcBef>
                <a:spcPct val="0"/>
              </a:spcBef>
              <a:spcAft>
                <a:spcPct val="0"/>
              </a:spcAft>
              <a:buClrTx/>
              <a:buSzTx/>
              <a:buFontTx/>
              <a:buNone/>
              <a:tabLst/>
              <a:defRPr/>
            </a:pPr>
            <a:r>
              <a:rPr kumimoji="0" lang="en-US" altLang="zh-CN" sz="4500" b="1" i="0" u="none" strike="noStrike" kern="0" cap="none" spc="0" normalizeH="0" baseline="0" noProof="0" dirty="0">
                <a:ln>
                  <a:noFill/>
                </a:ln>
                <a:solidFill>
                  <a:srgbClr val="000000"/>
                </a:solidFill>
                <a:effectLst/>
                <a:uLnTx/>
                <a:uFillTx/>
                <a:latin typeface="Ruach LET" pitchFamily="2" charset="0"/>
                <a:ea typeface="宋体" panose="02010600030101010101" pitchFamily="2" charset="-122"/>
              </a:rPr>
              <a:t>Ipsum </a:t>
            </a:r>
          </a:p>
          <a:p>
            <a:pPr marL="0" marR="0" lvl="0" indent="0" defTabSz="1217613" eaLnBrk="1" fontAlgn="base" latinLnBrk="0" hangingPunct="1">
              <a:lnSpc>
                <a:spcPct val="100000"/>
              </a:lnSpc>
              <a:spcBef>
                <a:spcPct val="0"/>
              </a:spcBef>
              <a:spcAft>
                <a:spcPct val="0"/>
              </a:spcAft>
              <a:buClrTx/>
              <a:buSzTx/>
              <a:buFontTx/>
              <a:buNone/>
              <a:tabLst/>
              <a:defRPr/>
            </a:pPr>
            <a:r>
              <a:rPr kumimoji="0" lang="en-US" altLang="zh-CN" sz="4500" b="1" i="0" u="none" strike="noStrike" kern="0" cap="none" spc="0" normalizeH="0" baseline="0" noProof="0" dirty="0">
                <a:ln>
                  <a:noFill/>
                </a:ln>
                <a:solidFill>
                  <a:srgbClr val="000000"/>
                </a:solidFill>
                <a:effectLst/>
                <a:uLnTx/>
                <a:uFillTx/>
                <a:latin typeface="Ruach LET" pitchFamily="2" charset="0"/>
                <a:ea typeface="宋体" panose="02010600030101010101" pitchFamily="2" charset="-122"/>
              </a:rPr>
              <a:t>Dolor </a:t>
            </a:r>
          </a:p>
          <a:p>
            <a:pPr marL="0" marR="0" lvl="0" indent="0" defTabSz="1217613" eaLnBrk="1" fontAlgn="base" latinLnBrk="0" hangingPunct="1">
              <a:lnSpc>
                <a:spcPct val="100000"/>
              </a:lnSpc>
              <a:spcBef>
                <a:spcPct val="0"/>
              </a:spcBef>
              <a:spcAft>
                <a:spcPct val="0"/>
              </a:spcAft>
              <a:buClrTx/>
              <a:buSzTx/>
              <a:buFontTx/>
              <a:buNone/>
              <a:tabLst/>
              <a:defRPr/>
            </a:pPr>
            <a:r>
              <a:rPr kumimoji="0" lang="en-US" altLang="zh-CN" sz="4500" b="1" i="0" u="none" strike="noStrike" kern="0" cap="none" spc="0" normalizeH="0" baseline="0" noProof="0" dirty="0" err="1">
                <a:ln>
                  <a:noFill/>
                </a:ln>
                <a:solidFill>
                  <a:srgbClr val="000000"/>
                </a:solidFill>
                <a:effectLst/>
                <a:uLnTx/>
                <a:uFillTx/>
                <a:latin typeface="Ruach LET" pitchFamily="2" charset="0"/>
                <a:ea typeface="宋体" panose="02010600030101010101" pitchFamily="2" charset="-122"/>
              </a:rPr>
              <a:t>Sitametus</a:t>
            </a:r>
            <a:endParaRPr kumimoji="0" lang="en-US" altLang="zh-CN" sz="4500" b="1" i="0" u="none" strike="noStrike" kern="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endParaRPr>
          </a:p>
        </p:txBody>
      </p:sp>
      <p:sp>
        <p:nvSpPr>
          <p:cNvPr id="26" name="Rectangle 10"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9F194C4B-7270-4551-BA46-6A68AF1F9274}"/>
              </a:ext>
            </a:extLst>
          </p:cNvPr>
          <p:cNvSpPr>
            <a:spLocks noChangeArrowheads="1"/>
          </p:cNvSpPr>
          <p:nvPr/>
        </p:nvSpPr>
        <p:spPr bwMode="auto">
          <a:xfrm>
            <a:off x="1579563" y="4757738"/>
            <a:ext cx="17700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1217613" eaLnBrk="1" fontAlgn="base" latinLnBrk="0" hangingPunct="1">
              <a:lnSpc>
                <a:spcPct val="100000"/>
              </a:lnSpc>
              <a:spcBef>
                <a:spcPct val="0"/>
              </a:spcBef>
              <a:spcAft>
                <a:spcPct val="0"/>
              </a:spcAft>
              <a:buClrTx/>
              <a:buSzTx/>
              <a:buFontTx/>
              <a:buNone/>
              <a:tabLst/>
              <a:defRPr/>
            </a:pPr>
            <a:r>
              <a:rPr kumimoji="0" lang="en-US" altLang="zh-CN" sz="1000" b="0" i="0" u="none" strike="noStrike" kern="0" cap="none" spc="0" normalizeH="0" baseline="0" noProof="0" dirty="0">
                <a:ln>
                  <a:noFill/>
                </a:ln>
                <a:solidFill>
                  <a:srgbClr val="666666"/>
                </a:solidFill>
                <a:effectLst/>
                <a:uLnTx/>
                <a:uFillTx/>
                <a:latin typeface="Ruach LET" pitchFamily="2" charset="0"/>
                <a:ea typeface="宋体" panose="02010600030101010101" pitchFamily="2" charset="-122"/>
              </a:rPr>
              <a:t>EASY AND FULLY EDITABLE</a:t>
            </a:r>
            <a:endParaRPr kumimoji="0" lang="en-US" altLang="zh-CN" sz="1000" b="0" i="0" u="none" strike="noStrike" kern="0" cap="none" spc="0" normalizeH="0" baseline="0" noProof="0" dirty="0">
              <a:ln>
                <a:noFill/>
              </a:ln>
              <a:solidFill>
                <a:srgbClr val="666666"/>
              </a:solidFill>
              <a:effectLst/>
              <a:uLnTx/>
              <a:uFillTx/>
              <a:latin typeface="Calibri" panose="020F0502020204030204" pitchFamily="34" charset="0"/>
              <a:ea typeface="宋体" panose="02010600030101010101" pitchFamily="2" charset="-122"/>
            </a:endParaRPr>
          </a:p>
        </p:txBody>
      </p:sp>
      <p:grpSp>
        <p:nvGrpSpPr>
          <p:cNvPr id="3" name="组合 2">
            <a:extLst>
              <a:ext uri="{FF2B5EF4-FFF2-40B4-BE49-F238E27FC236}">
                <a16:creationId xmlns="" xmlns:a16="http://schemas.microsoft.com/office/drawing/2014/main" id="{0CFEDFA6-71CE-4F7F-92C7-FC1BAA7DEECC}"/>
              </a:ext>
            </a:extLst>
          </p:cNvPr>
          <p:cNvGrpSpPr/>
          <p:nvPr/>
        </p:nvGrpSpPr>
        <p:grpSpPr>
          <a:xfrm>
            <a:off x="9028113" y="4802188"/>
            <a:ext cx="609600" cy="609600"/>
            <a:chOff x="9028113" y="4802188"/>
            <a:chExt cx="609600" cy="609600"/>
          </a:xfrm>
        </p:grpSpPr>
        <p:sp>
          <p:nvSpPr>
            <p:cNvPr id="28" name="PA_库_矩形 12"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B34917AB-8ACA-4019-8E6F-2142CBEC461E}"/>
                </a:ext>
              </a:extLst>
            </p:cNvPr>
            <p:cNvSpPr/>
            <p:nvPr>
              <p:custDataLst>
                <p:tags r:id="rId6"/>
              </p:custDataLst>
            </p:nvPr>
          </p:nvSpPr>
          <p:spPr>
            <a:xfrm>
              <a:off x="9028113" y="4802188"/>
              <a:ext cx="609600" cy="609600"/>
            </a:xfrm>
            <a:prstGeom prst="rect">
              <a:avLst/>
            </a:prstGeom>
            <a:solidFill>
              <a:srgbClr val="2F5249"/>
            </a:solidFill>
            <a:ln w="25400"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FFFFFF"/>
                </a:solidFill>
                <a:effectLst/>
                <a:uLnTx/>
                <a:uFillTx/>
                <a:latin typeface="Calibri"/>
                <a:ea typeface="+mn-ea"/>
                <a:cs typeface="+mn-cs"/>
              </a:endParaRPr>
            </a:p>
          </p:txBody>
        </p:sp>
        <p:sp>
          <p:nvSpPr>
            <p:cNvPr id="29" name="PA_库_AutoShape 117"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5D1F7E18-BEA5-4DF7-B4E2-6601F601653B}"/>
                </a:ext>
              </a:extLst>
            </p:cNvPr>
            <p:cNvSpPr>
              <a:spLocks/>
            </p:cNvSpPr>
            <p:nvPr>
              <p:custDataLst>
                <p:tags r:id="rId7"/>
              </p:custDataLst>
            </p:nvPr>
          </p:nvSpPr>
          <p:spPr bwMode="auto">
            <a:xfrm>
              <a:off x="9205913" y="5014913"/>
              <a:ext cx="246062" cy="184150"/>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rgbClr val="FFFFFF"/>
            </a:solidFill>
            <a:ln>
              <a:noFill/>
            </a:ln>
            <a:effectLst/>
            <a:extLst>
              <a:ext uri="{91240B29-F687-4f45-9708-019B960494DF}"/>
              <a:ext uri="{AF507438-7753-43e0-B8FC-AC1667EBCBE1}"/>
            </a:extLst>
          </p:spPr>
          <p:txBody>
            <a:bodyPr lIns="9525" tIns="9525" rIns="9525" bIns="9525" anchor="ctr"/>
            <a:lstStyle/>
            <a:p>
              <a:pPr marL="0" marR="0" lvl="0" indent="0" algn="ctr" defTabSz="114297" eaLnBrk="1" fontAlgn="base" latinLnBrk="0" hangingPunct="0">
                <a:lnSpc>
                  <a:spcPct val="100000"/>
                </a:lnSpc>
                <a:spcBef>
                  <a:spcPct val="0"/>
                </a:spcBef>
                <a:spcAft>
                  <a:spcPct val="0"/>
                </a:spcAft>
                <a:buClrTx/>
                <a:buSzTx/>
                <a:buFontTx/>
                <a:buNone/>
                <a:tabLst/>
                <a:defRPr/>
              </a:pPr>
              <a:endParaRPr kumimoji="0" lang="en-US" sz="751" b="0" i="0" u="none" strike="noStrike" kern="0" cap="none" spc="0" normalizeH="0" baseline="0" noProof="0" dirty="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2" name="组合 1">
            <a:extLst>
              <a:ext uri="{FF2B5EF4-FFF2-40B4-BE49-F238E27FC236}">
                <a16:creationId xmlns="" xmlns:a16="http://schemas.microsoft.com/office/drawing/2014/main" id="{F16935EE-6ADA-43ED-BE82-A8606F10E5A0}"/>
              </a:ext>
            </a:extLst>
          </p:cNvPr>
          <p:cNvGrpSpPr/>
          <p:nvPr/>
        </p:nvGrpSpPr>
        <p:grpSpPr>
          <a:xfrm>
            <a:off x="7969250" y="4802188"/>
            <a:ext cx="609600" cy="609600"/>
            <a:chOff x="7969250" y="4802188"/>
            <a:chExt cx="609600" cy="609600"/>
          </a:xfrm>
        </p:grpSpPr>
        <p:sp>
          <p:nvSpPr>
            <p:cNvPr id="27" name="PA_库_矩形 11"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A36C3984-27E9-43CF-84FF-66F49D028706}"/>
                </a:ext>
              </a:extLst>
            </p:cNvPr>
            <p:cNvSpPr/>
            <p:nvPr>
              <p:custDataLst>
                <p:tags r:id="rId4"/>
              </p:custDataLst>
            </p:nvPr>
          </p:nvSpPr>
          <p:spPr>
            <a:xfrm>
              <a:off x="7969250" y="4802188"/>
              <a:ext cx="609600" cy="609600"/>
            </a:xfrm>
            <a:prstGeom prst="rect">
              <a:avLst/>
            </a:prstGeom>
            <a:solidFill>
              <a:srgbClr val="61A493"/>
            </a:solidFill>
            <a:ln w="25400"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FFFFFF"/>
                </a:solidFill>
                <a:effectLst/>
                <a:uLnTx/>
                <a:uFillTx/>
                <a:latin typeface="Calibri"/>
                <a:ea typeface="+mn-ea"/>
                <a:cs typeface="+mn-cs"/>
              </a:endParaRPr>
            </a:p>
          </p:txBody>
        </p:sp>
        <p:grpSp>
          <p:nvGrpSpPr>
            <p:cNvPr id="30" name="PA_库_组合 14"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2A84565B-492D-44CE-B2FF-A15335558000}"/>
                </a:ext>
              </a:extLst>
            </p:cNvPr>
            <p:cNvGrpSpPr/>
            <p:nvPr>
              <p:custDataLst>
                <p:tags r:id="rId5"/>
              </p:custDataLst>
            </p:nvPr>
          </p:nvGrpSpPr>
          <p:grpSpPr>
            <a:xfrm>
              <a:off x="8128537" y="4986877"/>
              <a:ext cx="239393" cy="239393"/>
              <a:chOff x="3498967" y="3049909"/>
              <a:chExt cx="464344" cy="464344"/>
            </a:xfrm>
            <a:solidFill>
              <a:srgbClr val="FFFFFF"/>
            </a:solidFill>
          </p:grpSpPr>
          <p:sp>
            <p:nvSpPr>
              <p:cNvPr id="31" name="AutoShape 126">
                <a:extLst>
                  <a:ext uri="{FF2B5EF4-FFF2-40B4-BE49-F238E27FC236}">
                    <a16:creationId xmlns="" xmlns:a16="http://schemas.microsoft.com/office/drawing/2014/main" id="{94C80835-B65A-428C-BA72-DD483CD0A7D7}"/>
                  </a:ext>
                </a:extLst>
              </p:cNvPr>
              <p:cNvSpPr>
                <a:spLocks/>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ext uri="{AF507438-7753-43e0-B8FC-AC1667EBCBE1}"/>
              </a:extLst>
            </p:spPr>
            <p:txBody>
              <a:bodyPr lIns="9525" tIns="9525" rIns="9525" bIns="9525" anchor="ctr"/>
              <a:lstStyle/>
              <a:p>
                <a:pPr marL="0" marR="0" lvl="0" indent="0" algn="ctr" defTabSz="114297" eaLnBrk="1" fontAlgn="base" latinLnBrk="0" hangingPunct="0">
                  <a:lnSpc>
                    <a:spcPct val="100000"/>
                  </a:lnSpc>
                  <a:spcBef>
                    <a:spcPct val="0"/>
                  </a:spcBef>
                  <a:spcAft>
                    <a:spcPct val="0"/>
                  </a:spcAft>
                  <a:buClrTx/>
                  <a:buSzTx/>
                  <a:buFontTx/>
                  <a:buNone/>
                  <a:tabLst/>
                  <a:defRPr/>
                </a:pPr>
                <a:endParaRPr kumimoji="0" lang="en-US" sz="751" b="0" i="0" u="none" strike="noStrike" kern="0" cap="none" spc="0" normalizeH="0" baseline="0" noProof="0" dirty="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2" name="AutoShape 127">
                <a:extLst>
                  <a:ext uri="{FF2B5EF4-FFF2-40B4-BE49-F238E27FC236}">
                    <a16:creationId xmlns="" xmlns:a16="http://schemas.microsoft.com/office/drawing/2014/main" id="{ACFBE25F-03B6-405C-B23F-4FCA428EEF50}"/>
                  </a:ext>
                </a:extLst>
              </p:cNvPr>
              <p:cNvSpPr>
                <a:spLocks/>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ext uri="{AF507438-7753-43e0-B8FC-AC1667EBCBE1}"/>
              </a:extLst>
            </p:spPr>
            <p:txBody>
              <a:bodyPr lIns="9525" tIns="9525" rIns="9525" bIns="9525" anchor="ctr"/>
              <a:lstStyle/>
              <a:p>
                <a:pPr marL="0" marR="0" lvl="0" indent="0" algn="ctr" defTabSz="114297" eaLnBrk="1" fontAlgn="base" latinLnBrk="0" hangingPunct="0">
                  <a:lnSpc>
                    <a:spcPct val="100000"/>
                  </a:lnSpc>
                  <a:spcBef>
                    <a:spcPct val="0"/>
                  </a:spcBef>
                  <a:spcAft>
                    <a:spcPct val="0"/>
                  </a:spcAft>
                  <a:buClrTx/>
                  <a:buSzTx/>
                  <a:buFontTx/>
                  <a:buNone/>
                  <a:tabLst/>
                  <a:defRPr/>
                </a:pPr>
                <a:endParaRPr kumimoji="0" lang="en-US" sz="751" b="0" i="0" u="none" strike="noStrike" kern="0" cap="none" spc="0" normalizeH="0" baseline="0" noProof="0" dirty="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sp>
        <p:nvSpPr>
          <p:cNvPr id="34" name="PA_库_矩形 18"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7B1BA6F3-6C99-4289-914C-4A05467E7A49}"/>
              </a:ext>
            </a:extLst>
          </p:cNvPr>
          <p:cNvSpPr>
            <a:spLocks noChangeArrowheads="1"/>
          </p:cNvSpPr>
          <p:nvPr>
            <p:custDataLst>
              <p:tags r:id="rId1"/>
            </p:custDataLst>
          </p:nvPr>
        </p:nvSpPr>
        <p:spPr bwMode="auto">
          <a:xfrm>
            <a:off x="7926388" y="1765300"/>
            <a:ext cx="177006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1217613" eaLnBrk="1" fontAlgn="base" latinLnBrk="0" hangingPunct="1">
              <a:lnSpc>
                <a:spcPct val="100000"/>
              </a:lnSpc>
              <a:spcBef>
                <a:spcPct val="0"/>
              </a:spcBef>
              <a:spcAft>
                <a:spcPct val="0"/>
              </a:spcAft>
              <a:buClrTx/>
              <a:buSzTx/>
              <a:buFontTx/>
              <a:buNone/>
              <a:tabLst/>
              <a:defRPr/>
            </a:pPr>
            <a:r>
              <a:rPr kumimoji="0" lang="en-US" altLang="zh-CN" sz="1000" b="0" i="0" u="none" strike="noStrike" kern="0" cap="none" spc="0" normalizeH="0" baseline="0" noProof="0" dirty="0">
                <a:ln>
                  <a:noFill/>
                </a:ln>
                <a:solidFill>
                  <a:srgbClr val="666666"/>
                </a:solidFill>
                <a:effectLst/>
                <a:uLnTx/>
                <a:uFillTx/>
                <a:latin typeface="Ruach LET" pitchFamily="2" charset="0"/>
                <a:ea typeface="宋体" panose="02010600030101010101" pitchFamily="2" charset="-122"/>
              </a:rPr>
              <a:t>EASY AND FULLY EDITABLE</a:t>
            </a:r>
            <a:endParaRPr kumimoji="0" lang="en-US" altLang="zh-CN" sz="1000" b="0" i="0" u="none" strike="noStrike" kern="0" cap="none" spc="0" normalizeH="0" baseline="0" noProof="0" dirty="0">
              <a:ln>
                <a:noFill/>
              </a:ln>
              <a:solidFill>
                <a:srgbClr val="666666"/>
              </a:solidFill>
              <a:effectLst/>
              <a:uLnTx/>
              <a:uFillTx/>
              <a:latin typeface="Calibri" panose="020F0502020204030204" pitchFamily="34" charset="0"/>
              <a:ea typeface="宋体" panose="02010600030101010101" pitchFamily="2" charset="-122"/>
            </a:endParaRPr>
          </a:p>
        </p:txBody>
      </p:sp>
      <p:sp>
        <p:nvSpPr>
          <p:cNvPr id="35" name="PA_库_矩形 19"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AA0E0C93-B859-413A-8F74-4814B1A3CFC5}"/>
              </a:ext>
            </a:extLst>
          </p:cNvPr>
          <p:cNvSpPr>
            <a:spLocks noChangeArrowheads="1"/>
          </p:cNvSpPr>
          <p:nvPr>
            <p:custDataLst>
              <p:tags r:id="rId2"/>
            </p:custDataLst>
          </p:nvPr>
        </p:nvSpPr>
        <p:spPr bwMode="auto">
          <a:xfrm>
            <a:off x="7926388" y="3170238"/>
            <a:ext cx="3116262"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en-US" altLang="zh-CN" sz="1000" dirty="0">
                <a:solidFill>
                  <a:srgbClr val="000000"/>
                </a:solidFill>
                <a:latin typeface="Ruach LET" pitchFamily="2" charset="0"/>
              </a:rPr>
              <a:t>Lorem ipsum dolor sit </a:t>
            </a:r>
            <a:r>
              <a:rPr lang="en-US" altLang="zh-CN" sz="1000" dirty="0" err="1">
                <a:solidFill>
                  <a:srgbClr val="000000"/>
                </a:solidFill>
                <a:latin typeface="Ruach LET" pitchFamily="2" charset="0"/>
              </a:rPr>
              <a:t>amet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consectetur</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adipiscing</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elit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Etiam</a:t>
            </a:r>
            <a:r>
              <a:rPr lang="en-US" altLang="zh-CN" sz="1000" dirty="0">
                <a:solidFill>
                  <a:srgbClr val="000000"/>
                </a:solidFill>
                <a:latin typeface="Ruach LET" pitchFamily="2" charset="0"/>
              </a:rPr>
              <a:t> et convallis </a:t>
            </a:r>
            <a:r>
              <a:rPr lang="en-US" altLang="zh-CN" sz="1000" dirty="0" err="1">
                <a:solidFill>
                  <a:srgbClr val="000000"/>
                </a:solidFill>
                <a:latin typeface="Ruach LET" pitchFamily="2" charset="0"/>
              </a:rPr>
              <a:t>orci</a:t>
            </a:r>
            <a:r>
              <a:rPr lang="en-US" altLang="zh-CN" sz="1000" dirty="0">
                <a:solidFill>
                  <a:srgbClr val="000000"/>
                </a:solidFill>
                <a:latin typeface="Ruach LET" pitchFamily="2" charset="0"/>
              </a:rPr>
              <a:t>. Sed </a:t>
            </a:r>
            <a:r>
              <a:rPr lang="en-US" altLang="zh-CN" sz="1000" dirty="0" err="1">
                <a:solidFill>
                  <a:srgbClr val="000000"/>
                </a:solidFill>
                <a:latin typeface="Ruach LET" pitchFamily="2" charset="0"/>
              </a:rPr>
              <a:t>sed</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velit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nec</a:t>
            </a:r>
            <a:r>
              <a:rPr lang="en-US" altLang="zh-CN" sz="1000" dirty="0">
                <a:solidFill>
                  <a:srgbClr val="000000"/>
                </a:solidFill>
                <a:latin typeface="Ruach LET" pitchFamily="2" charset="0"/>
              </a:rPr>
              <a:t> mi </a:t>
            </a:r>
            <a:r>
              <a:rPr lang="en-US" altLang="zh-CN" sz="1000" dirty="0" err="1">
                <a:solidFill>
                  <a:srgbClr val="000000"/>
                </a:solidFill>
                <a:latin typeface="Ruach LET" pitchFamily="2" charset="0"/>
              </a:rPr>
              <a:t>pellentesqueposuere</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Donec</a:t>
            </a:r>
            <a:r>
              <a:rPr lang="en-US" altLang="zh-CN" sz="1000" dirty="0">
                <a:solidFill>
                  <a:srgbClr val="000000"/>
                </a:solidFill>
                <a:latin typeface="Ruach LET" pitchFamily="2" charset="0"/>
              </a:rPr>
              <a:t> id fermentum </a:t>
            </a:r>
            <a:r>
              <a:rPr lang="en-US" altLang="zh-CN" sz="1000" dirty="0" err="1">
                <a:solidFill>
                  <a:srgbClr val="000000"/>
                </a:solidFill>
                <a:latin typeface="Ruach LET" pitchFamily="2" charset="0"/>
              </a:rPr>
              <a:t>nisl</a:t>
            </a:r>
            <a:r>
              <a:rPr lang="en-US" altLang="zh-CN" sz="1000" dirty="0">
                <a:solidFill>
                  <a:srgbClr val="000000"/>
                </a:solidFill>
                <a:latin typeface="Ruach LET" pitchFamily="2" charset="0"/>
              </a:rPr>
              <a:t>. Nam dictum </a:t>
            </a:r>
            <a:r>
              <a:rPr lang="en-US" altLang="zh-CN" sz="1000" dirty="0" err="1">
                <a:solidFill>
                  <a:srgbClr val="000000"/>
                </a:solidFill>
                <a:latin typeface="Ruach LET" pitchFamily="2" charset="0"/>
              </a:rPr>
              <a:t>fringilla</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nunc</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eu</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porttitor</a:t>
            </a:r>
            <a:r>
              <a:rPr lang="en-US" altLang="zh-CN" sz="1000" dirty="0">
                <a:solidFill>
                  <a:srgbClr val="000000"/>
                </a:solidFill>
                <a:latin typeface="Ruach LET" pitchFamily="2" charset="0"/>
              </a:rPr>
              <a:t> nisi pharetra id. Duis sed </a:t>
            </a:r>
            <a:r>
              <a:rPr lang="en-US" altLang="zh-CN" sz="1000" dirty="0" err="1">
                <a:solidFill>
                  <a:srgbClr val="000000"/>
                </a:solidFill>
                <a:latin typeface="Ruach LET" pitchFamily="2" charset="0"/>
              </a:rPr>
              <a:t>finibus</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augue</a:t>
            </a:r>
            <a:r>
              <a:rPr lang="en-US" altLang="zh-CN" sz="1000" dirty="0">
                <a:solidFill>
                  <a:srgbClr val="000000"/>
                </a:solidFill>
                <a:latin typeface="Ruach LET" pitchFamily="2" charset="0"/>
              </a:rPr>
              <a:t>. Sed </a:t>
            </a:r>
            <a:r>
              <a:rPr lang="en-US" altLang="zh-CN" sz="1000" dirty="0" err="1">
                <a:solidFill>
                  <a:srgbClr val="000000"/>
                </a:solidFill>
                <a:latin typeface="Ruach LET" pitchFamily="2" charset="0"/>
              </a:rPr>
              <a:t>quis</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augue</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enim</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Suspendisse</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pretium</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fringilla</a:t>
            </a:r>
            <a:r>
              <a:rPr lang="en-US" altLang="zh-CN" sz="1000" dirty="0">
                <a:solidFill>
                  <a:srgbClr val="000000"/>
                </a:solidFill>
                <a:latin typeface="Ruach LET" pitchFamily="2" charset="0"/>
              </a:rPr>
              <a:t> mi a </a:t>
            </a:r>
            <a:r>
              <a:rPr lang="en-US" altLang="zh-CN" sz="1000" dirty="0" err="1">
                <a:solidFill>
                  <a:srgbClr val="000000"/>
                </a:solidFill>
                <a:latin typeface="Ruach LET" pitchFamily="2" charset="0"/>
              </a:rPr>
              <a:t>fermentu</a:t>
            </a:r>
            <a:endParaRPr lang="en-US" altLang="zh-CN" sz="1000" dirty="0">
              <a:solidFill>
                <a:srgbClr val="000000"/>
              </a:solidFill>
              <a:latin typeface="Ruach LET" pitchFamily="2" charset="0"/>
            </a:endParaRPr>
          </a:p>
        </p:txBody>
      </p:sp>
      <p:grpSp>
        <p:nvGrpSpPr>
          <p:cNvPr id="36" name="Group">
            <a:extLst>
              <a:ext uri="{FF2B5EF4-FFF2-40B4-BE49-F238E27FC236}">
                <a16:creationId xmlns="" xmlns:a16="http://schemas.microsoft.com/office/drawing/2014/main" id="{ADB716A3-C673-440A-BFDA-EF3D044C4658}"/>
              </a:ext>
            </a:extLst>
          </p:cNvPr>
          <p:cNvGrpSpPr>
            <a:grpSpLocks/>
          </p:cNvGrpSpPr>
          <p:nvPr/>
        </p:nvGrpSpPr>
        <p:grpSpPr bwMode="auto">
          <a:xfrm>
            <a:off x="4725988" y="1314450"/>
            <a:ext cx="2276475" cy="4229100"/>
            <a:chOff x="0" y="0"/>
            <a:chExt cx="6122591" cy="11374646"/>
          </a:xfrm>
        </p:grpSpPr>
        <p:sp>
          <p:nvSpPr>
            <p:cNvPr id="37" name="Shape">
              <a:extLst>
                <a:ext uri="{FF2B5EF4-FFF2-40B4-BE49-F238E27FC236}">
                  <a16:creationId xmlns="" xmlns:a16="http://schemas.microsoft.com/office/drawing/2014/main" id="{B4DEA54E-86EF-4E25-81BB-FC1680247D38}"/>
                </a:ext>
              </a:extLst>
            </p:cNvPr>
            <p:cNvSpPr>
              <a:spLocks/>
            </p:cNvSpPr>
            <p:nvPr/>
          </p:nvSpPr>
          <p:spPr bwMode="auto">
            <a:xfrm>
              <a:off x="634007" y="9084922"/>
              <a:ext cx="4635409" cy="2289725"/>
            </a:xfrm>
            <a:custGeom>
              <a:avLst/>
              <a:gdLst>
                <a:gd name="T0" fmla="*/ 2317705 w 21600"/>
                <a:gd name="T1" fmla="*/ 1144863 h 21600"/>
                <a:gd name="T2" fmla="*/ 2317705 w 21600"/>
                <a:gd name="T3" fmla="*/ 1144863 h 21600"/>
                <a:gd name="T4" fmla="*/ 2317705 w 21600"/>
                <a:gd name="T5" fmla="*/ 1144863 h 21600"/>
                <a:gd name="T6" fmla="*/ 2317705 w 21600"/>
                <a:gd name="T7" fmla="*/ 1144863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10678" y="249"/>
                    <a:pt x="10678" y="249"/>
                    <a:pt x="10678" y="249"/>
                  </a:cubicBezTo>
                  <a:cubicBezTo>
                    <a:pt x="0" y="0"/>
                    <a:pt x="0" y="0"/>
                    <a:pt x="0" y="0"/>
                  </a:cubicBezTo>
                  <a:cubicBezTo>
                    <a:pt x="0" y="0"/>
                    <a:pt x="1791" y="3243"/>
                    <a:pt x="1791" y="8738"/>
                  </a:cubicBezTo>
                  <a:cubicBezTo>
                    <a:pt x="1791" y="11739"/>
                    <a:pt x="1606" y="18107"/>
                    <a:pt x="3829" y="19978"/>
                  </a:cubicBezTo>
                  <a:cubicBezTo>
                    <a:pt x="5432" y="21351"/>
                    <a:pt x="6418" y="21600"/>
                    <a:pt x="10802" y="21600"/>
                  </a:cubicBezTo>
                  <a:cubicBezTo>
                    <a:pt x="15182" y="21600"/>
                    <a:pt x="16103" y="21351"/>
                    <a:pt x="17771" y="19978"/>
                  </a:cubicBezTo>
                  <a:cubicBezTo>
                    <a:pt x="19932" y="18107"/>
                    <a:pt x="19747" y="11739"/>
                    <a:pt x="19747" y="8738"/>
                  </a:cubicBezTo>
                  <a:cubicBezTo>
                    <a:pt x="19747" y="3243"/>
                    <a:pt x="21600" y="0"/>
                    <a:pt x="21600" y="0"/>
                  </a:cubicBezTo>
                </a:path>
              </a:pathLst>
            </a:custGeom>
            <a:solidFill>
              <a:srgbClr val="3C3D42"/>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121919" tIns="121919" rIns="121919" bIns="121919" anchor="ctr"/>
            <a:lstStyle/>
            <a:p>
              <a:pPr eaLnBrk="0" fontAlgn="base" hangingPunct="0">
                <a:spcBef>
                  <a:spcPct val="0"/>
                </a:spcBef>
                <a:spcAft>
                  <a:spcPct val="0"/>
                </a:spcAft>
              </a:pPr>
              <a:endParaRPr lang="zh-CN" altLang="en-US">
                <a:solidFill>
                  <a:srgbClr val="000000"/>
                </a:solidFill>
                <a:latin typeface="Calibri" panose="020F0502020204030204" pitchFamily="34" charset="0"/>
                <a:ea typeface="宋体" panose="02010600030101010101" pitchFamily="2" charset="-122"/>
              </a:endParaRPr>
            </a:p>
          </p:txBody>
        </p:sp>
        <p:sp>
          <p:nvSpPr>
            <p:cNvPr id="38" name="Shape">
              <a:extLst>
                <a:ext uri="{FF2B5EF4-FFF2-40B4-BE49-F238E27FC236}">
                  <a16:creationId xmlns="" xmlns:a16="http://schemas.microsoft.com/office/drawing/2014/main" id="{0A00D766-8F13-4901-8695-64F71CAC9C0A}"/>
                </a:ext>
              </a:extLst>
            </p:cNvPr>
            <p:cNvSpPr>
              <a:spLocks/>
            </p:cNvSpPr>
            <p:nvPr/>
          </p:nvSpPr>
          <p:spPr bwMode="auto">
            <a:xfrm>
              <a:off x="634007" y="0"/>
              <a:ext cx="4635409" cy="2292795"/>
            </a:xfrm>
            <a:custGeom>
              <a:avLst/>
              <a:gdLst>
                <a:gd name="T0" fmla="*/ 2317705 w 21600"/>
                <a:gd name="T1" fmla="*/ 1146398 h 21600"/>
                <a:gd name="T2" fmla="*/ 2317705 w 21600"/>
                <a:gd name="T3" fmla="*/ 1146398 h 21600"/>
                <a:gd name="T4" fmla="*/ 2317705 w 21600"/>
                <a:gd name="T5" fmla="*/ 1146398 h 21600"/>
                <a:gd name="T6" fmla="*/ 2317705 w 21600"/>
                <a:gd name="T7" fmla="*/ 114639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cubicBezTo>
                    <a:pt x="10678" y="21351"/>
                    <a:pt x="10678" y="21351"/>
                    <a:pt x="10678" y="21351"/>
                  </a:cubicBezTo>
                  <a:cubicBezTo>
                    <a:pt x="0" y="21600"/>
                    <a:pt x="0" y="21600"/>
                    <a:pt x="0" y="21600"/>
                  </a:cubicBezTo>
                  <a:cubicBezTo>
                    <a:pt x="0" y="21600"/>
                    <a:pt x="1791" y="18351"/>
                    <a:pt x="1791" y="12733"/>
                  </a:cubicBezTo>
                  <a:cubicBezTo>
                    <a:pt x="1791" y="9865"/>
                    <a:pt x="1606" y="3498"/>
                    <a:pt x="3829" y="1621"/>
                  </a:cubicBezTo>
                  <a:cubicBezTo>
                    <a:pt x="5432" y="125"/>
                    <a:pt x="6418" y="0"/>
                    <a:pt x="10802" y="0"/>
                  </a:cubicBezTo>
                  <a:cubicBezTo>
                    <a:pt x="15182" y="0"/>
                    <a:pt x="16103" y="249"/>
                    <a:pt x="17771" y="1621"/>
                  </a:cubicBezTo>
                  <a:cubicBezTo>
                    <a:pt x="19932" y="3498"/>
                    <a:pt x="19747" y="9865"/>
                    <a:pt x="19747" y="12858"/>
                  </a:cubicBezTo>
                  <a:cubicBezTo>
                    <a:pt x="19747" y="18351"/>
                    <a:pt x="21600" y="21600"/>
                    <a:pt x="21600" y="21600"/>
                  </a:cubicBezTo>
                </a:path>
              </a:pathLst>
            </a:custGeom>
            <a:solidFill>
              <a:srgbClr val="3C3D42"/>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121919" tIns="121919" rIns="121919" bIns="121919" anchor="ctr"/>
            <a:lstStyle/>
            <a:p>
              <a:pPr eaLnBrk="0" fontAlgn="base" hangingPunct="0">
                <a:spcBef>
                  <a:spcPct val="0"/>
                </a:spcBef>
                <a:spcAft>
                  <a:spcPct val="0"/>
                </a:spcAft>
              </a:pPr>
              <a:endParaRPr lang="zh-CN" altLang="en-US">
                <a:solidFill>
                  <a:srgbClr val="000000"/>
                </a:solidFill>
                <a:latin typeface="Calibri" panose="020F0502020204030204" pitchFamily="34" charset="0"/>
                <a:ea typeface="宋体" panose="02010600030101010101" pitchFamily="2" charset="-122"/>
              </a:endParaRPr>
            </a:p>
          </p:txBody>
        </p:sp>
        <p:grpSp>
          <p:nvGrpSpPr>
            <p:cNvPr id="39" name="Group">
              <a:extLst>
                <a:ext uri="{FF2B5EF4-FFF2-40B4-BE49-F238E27FC236}">
                  <a16:creationId xmlns="" xmlns:a16="http://schemas.microsoft.com/office/drawing/2014/main" id="{C0669ACA-D4E7-46C0-BAE2-9A4A123E6CE1}"/>
                </a:ext>
              </a:extLst>
            </p:cNvPr>
            <p:cNvGrpSpPr>
              <a:grpSpLocks/>
            </p:cNvGrpSpPr>
            <p:nvPr/>
          </p:nvGrpSpPr>
          <p:grpSpPr bwMode="auto">
            <a:xfrm>
              <a:off x="5711874" y="3911879"/>
              <a:ext cx="410718" cy="3569214"/>
              <a:chOff x="0" y="0"/>
              <a:chExt cx="410717" cy="3569213"/>
            </a:xfrm>
          </p:grpSpPr>
          <p:sp>
            <p:nvSpPr>
              <p:cNvPr id="43" name="Shape">
                <a:extLst>
                  <a:ext uri="{FF2B5EF4-FFF2-40B4-BE49-F238E27FC236}">
                    <a16:creationId xmlns="" xmlns:a16="http://schemas.microsoft.com/office/drawing/2014/main" id="{383F3EF7-DEAF-4CCF-B522-25AD8EAC1F9B}"/>
                  </a:ext>
                </a:extLst>
              </p:cNvPr>
              <p:cNvSpPr>
                <a:spLocks/>
              </p:cNvSpPr>
              <p:nvPr/>
            </p:nvSpPr>
            <p:spPr bwMode="auto">
              <a:xfrm>
                <a:off x="123382" y="2108626"/>
                <a:ext cx="217156" cy="1460588"/>
              </a:xfrm>
              <a:custGeom>
                <a:avLst/>
                <a:gdLst>
                  <a:gd name="T0" fmla="*/ 108578 w 21600"/>
                  <a:gd name="T1" fmla="*/ 730294 h 21600"/>
                  <a:gd name="T2" fmla="*/ 108578 w 21600"/>
                  <a:gd name="T3" fmla="*/ 730294 h 21600"/>
                  <a:gd name="T4" fmla="*/ 108578 w 21600"/>
                  <a:gd name="T5" fmla="*/ 730294 h 21600"/>
                  <a:gd name="T6" fmla="*/ 108578 w 21600"/>
                  <a:gd name="T7" fmla="*/ 73029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017"/>
                    </a:moveTo>
                    <a:cubicBezTo>
                      <a:pt x="21600" y="21316"/>
                      <a:pt x="17905" y="21600"/>
                      <a:pt x="10705" y="21600"/>
                    </a:cubicBezTo>
                    <a:cubicBezTo>
                      <a:pt x="5400" y="21600"/>
                      <a:pt x="0" y="21316"/>
                      <a:pt x="0" y="21017"/>
                    </a:cubicBezTo>
                    <a:cubicBezTo>
                      <a:pt x="0" y="583"/>
                      <a:pt x="0" y="583"/>
                      <a:pt x="0" y="583"/>
                    </a:cubicBezTo>
                    <a:cubicBezTo>
                      <a:pt x="0" y="292"/>
                      <a:pt x="5400" y="0"/>
                      <a:pt x="10705" y="0"/>
                    </a:cubicBezTo>
                    <a:cubicBezTo>
                      <a:pt x="17905" y="0"/>
                      <a:pt x="21600" y="292"/>
                      <a:pt x="21600" y="583"/>
                    </a:cubicBezTo>
                    <a:lnTo>
                      <a:pt x="21600" y="21017"/>
                    </a:lnTo>
                  </a:path>
                </a:pathLst>
              </a:custGeom>
              <a:solidFill>
                <a:srgbClr val="939598"/>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121919" tIns="121919" rIns="121919" bIns="121919" anchor="ctr"/>
              <a:lstStyle/>
              <a:p>
                <a:pPr eaLnBrk="0" fontAlgn="base" hangingPunct="0">
                  <a:spcBef>
                    <a:spcPct val="0"/>
                  </a:spcBef>
                  <a:spcAft>
                    <a:spcPct val="0"/>
                  </a:spcAft>
                </a:pPr>
                <a:endParaRPr lang="zh-CN" altLang="en-US">
                  <a:solidFill>
                    <a:srgbClr val="000000"/>
                  </a:solidFill>
                  <a:latin typeface="Calibri" panose="020F0502020204030204" pitchFamily="34" charset="0"/>
                  <a:ea typeface="宋体" panose="02010600030101010101" pitchFamily="2" charset="-122"/>
                </a:endParaRPr>
              </a:p>
            </p:txBody>
          </p:sp>
          <p:sp>
            <p:nvSpPr>
              <p:cNvPr id="44" name="Shape">
                <a:extLst>
                  <a:ext uri="{FF2B5EF4-FFF2-40B4-BE49-F238E27FC236}">
                    <a16:creationId xmlns="" xmlns:a16="http://schemas.microsoft.com/office/drawing/2014/main" id="{A01B59A6-8A07-437C-A00C-152309B7997B}"/>
                  </a:ext>
                </a:extLst>
              </p:cNvPr>
              <p:cNvSpPr>
                <a:spLocks/>
              </p:cNvSpPr>
              <p:nvPr/>
            </p:nvSpPr>
            <p:spPr bwMode="auto">
              <a:xfrm>
                <a:off x="111101" y="2108626"/>
                <a:ext cx="179416" cy="1460588"/>
              </a:xfrm>
              <a:custGeom>
                <a:avLst/>
                <a:gdLst>
                  <a:gd name="T0" fmla="*/ 89708 w 21600"/>
                  <a:gd name="T1" fmla="*/ 730294 h 21600"/>
                  <a:gd name="T2" fmla="*/ 89708 w 21600"/>
                  <a:gd name="T3" fmla="*/ 730294 h 21600"/>
                  <a:gd name="T4" fmla="*/ 89708 w 21600"/>
                  <a:gd name="T5" fmla="*/ 730294 h 21600"/>
                  <a:gd name="T6" fmla="*/ 89708 w 21600"/>
                  <a:gd name="T7" fmla="*/ 73029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017"/>
                    </a:moveTo>
                    <a:cubicBezTo>
                      <a:pt x="21600" y="21316"/>
                      <a:pt x="17280" y="21600"/>
                      <a:pt x="10800" y="21600"/>
                    </a:cubicBezTo>
                    <a:cubicBezTo>
                      <a:pt x="6366" y="21600"/>
                      <a:pt x="0" y="21316"/>
                      <a:pt x="0" y="21017"/>
                    </a:cubicBezTo>
                    <a:cubicBezTo>
                      <a:pt x="0" y="583"/>
                      <a:pt x="0" y="583"/>
                      <a:pt x="0" y="583"/>
                    </a:cubicBezTo>
                    <a:cubicBezTo>
                      <a:pt x="0" y="292"/>
                      <a:pt x="6366" y="0"/>
                      <a:pt x="10800" y="0"/>
                    </a:cubicBezTo>
                    <a:cubicBezTo>
                      <a:pt x="17280" y="0"/>
                      <a:pt x="21600" y="292"/>
                      <a:pt x="21600" y="583"/>
                    </a:cubicBezTo>
                    <a:lnTo>
                      <a:pt x="21600" y="21017"/>
                    </a:lnTo>
                  </a:path>
                </a:pathLst>
              </a:custGeom>
              <a:solidFill>
                <a:srgbClr val="BFBFB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121919" tIns="121919" rIns="121919" bIns="121919" anchor="ctr"/>
              <a:lstStyle/>
              <a:p>
                <a:pPr eaLnBrk="0" fontAlgn="base" hangingPunct="0">
                  <a:spcBef>
                    <a:spcPct val="0"/>
                  </a:spcBef>
                  <a:spcAft>
                    <a:spcPct val="0"/>
                  </a:spcAft>
                </a:pPr>
                <a:endParaRPr lang="zh-CN" altLang="en-US">
                  <a:solidFill>
                    <a:srgbClr val="000000"/>
                  </a:solidFill>
                  <a:latin typeface="Calibri" panose="020F0502020204030204" pitchFamily="34" charset="0"/>
                  <a:ea typeface="宋体" panose="02010600030101010101" pitchFamily="2" charset="-122"/>
                </a:endParaRPr>
              </a:p>
            </p:txBody>
          </p:sp>
          <p:sp>
            <p:nvSpPr>
              <p:cNvPr id="45" name="Shape">
                <a:extLst>
                  <a:ext uri="{FF2B5EF4-FFF2-40B4-BE49-F238E27FC236}">
                    <a16:creationId xmlns="" xmlns:a16="http://schemas.microsoft.com/office/drawing/2014/main" id="{D7009C8B-03D1-46C4-857F-E35D965BDE11}"/>
                  </a:ext>
                </a:extLst>
              </p:cNvPr>
              <p:cNvSpPr>
                <a:spLocks/>
              </p:cNvSpPr>
              <p:nvPr/>
            </p:nvSpPr>
            <p:spPr bwMode="auto">
              <a:xfrm>
                <a:off x="0" y="0"/>
                <a:ext cx="410718" cy="1258114"/>
              </a:xfrm>
              <a:custGeom>
                <a:avLst/>
                <a:gdLst>
                  <a:gd name="T0" fmla="*/ 205359 w 21600"/>
                  <a:gd name="T1" fmla="*/ 629057 h 21600"/>
                  <a:gd name="T2" fmla="*/ 205359 w 21600"/>
                  <a:gd name="T3" fmla="*/ 629057 h 21600"/>
                  <a:gd name="T4" fmla="*/ 205359 w 21600"/>
                  <a:gd name="T5" fmla="*/ 629057 h 21600"/>
                  <a:gd name="T6" fmla="*/ 205359 w 21600"/>
                  <a:gd name="T7" fmla="*/ 62905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8647"/>
                    </a:moveTo>
                    <a:cubicBezTo>
                      <a:pt x="21600" y="20237"/>
                      <a:pt x="16723" y="21600"/>
                      <a:pt x="10452" y="21600"/>
                    </a:cubicBezTo>
                    <a:cubicBezTo>
                      <a:pt x="4877" y="21600"/>
                      <a:pt x="0" y="20237"/>
                      <a:pt x="0" y="18647"/>
                    </a:cubicBezTo>
                    <a:cubicBezTo>
                      <a:pt x="0" y="3192"/>
                      <a:pt x="0" y="3192"/>
                      <a:pt x="0" y="3192"/>
                    </a:cubicBezTo>
                    <a:cubicBezTo>
                      <a:pt x="0" y="1363"/>
                      <a:pt x="4877" y="0"/>
                      <a:pt x="10452" y="0"/>
                    </a:cubicBezTo>
                    <a:cubicBezTo>
                      <a:pt x="16723" y="0"/>
                      <a:pt x="21600" y="1363"/>
                      <a:pt x="21600" y="3192"/>
                    </a:cubicBezTo>
                    <a:lnTo>
                      <a:pt x="21600" y="18647"/>
                    </a:lnTo>
                  </a:path>
                </a:pathLst>
              </a:custGeom>
              <a:solidFill>
                <a:srgbClr val="939598"/>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121919" tIns="121919" rIns="121919" bIns="121919" anchor="ctr"/>
              <a:lstStyle/>
              <a:p>
                <a:pPr eaLnBrk="0" fontAlgn="base" hangingPunct="0">
                  <a:spcBef>
                    <a:spcPct val="0"/>
                  </a:spcBef>
                  <a:spcAft>
                    <a:spcPct val="0"/>
                  </a:spcAft>
                </a:pPr>
                <a:endParaRPr lang="zh-CN" altLang="en-US">
                  <a:solidFill>
                    <a:srgbClr val="000000"/>
                  </a:solidFill>
                  <a:latin typeface="Calibri" panose="020F0502020204030204" pitchFamily="34" charset="0"/>
                  <a:ea typeface="宋体" panose="02010600030101010101" pitchFamily="2" charset="-122"/>
                </a:endParaRPr>
              </a:p>
            </p:txBody>
          </p:sp>
          <p:sp>
            <p:nvSpPr>
              <p:cNvPr id="46" name="Shape">
                <a:extLst>
                  <a:ext uri="{FF2B5EF4-FFF2-40B4-BE49-F238E27FC236}">
                    <a16:creationId xmlns="" xmlns:a16="http://schemas.microsoft.com/office/drawing/2014/main" id="{B67BB991-127D-4F46-B978-C6B93FB561C0}"/>
                  </a:ext>
                </a:extLst>
              </p:cNvPr>
              <p:cNvSpPr>
                <a:spLocks/>
              </p:cNvSpPr>
              <p:nvPr/>
            </p:nvSpPr>
            <p:spPr bwMode="auto">
              <a:xfrm>
                <a:off x="0" y="0"/>
                <a:ext cx="383088" cy="1258114"/>
              </a:xfrm>
              <a:custGeom>
                <a:avLst/>
                <a:gdLst>
                  <a:gd name="T0" fmla="*/ 191544 w 21600"/>
                  <a:gd name="T1" fmla="*/ 629057 h 21600"/>
                  <a:gd name="T2" fmla="*/ 191544 w 21600"/>
                  <a:gd name="T3" fmla="*/ 629057 h 21600"/>
                  <a:gd name="T4" fmla="*/ 191544 w 21600"/>
                  <a:gd name="T5" fmla="*/ 629057 h 21600"/>
                  <a:gd name="T6" fmla="*/ 191544 w 21600"/>
                  <a:gd name="T7" fmla="*/ 62905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4152" y="21146"/>
                    </a:moveTo>
                    <a:cubicBezTo>
                      <a:pt x="17131" y="21146"/>
                      <a:pt x="17131" y="21146"/>
                      <a:pt x="17131" y="21146"/>
                    </a:cubicBezTo>
                    <a:cubicBezTo>
                      <a:pt x="17876" y="20919"/>
                      <a:pt x="19366" y="20464"/>
                      <a:pt x="20110" y="20237"/>
                    </a:cubicBezTo>
                    <a:cubicBezTo>
                      <a:pt x="14152" y="20237"/>
                      <a:pt x="14152" y="20237"/>
                      <a:pt x="14152" y="20237"/>
                    </a:cubicBezTo>
                    <a:cubicBezTo>
                      <a:pt x="14152" y="18875"/>
                      <a:pt x="14152" y="18875"/>
                      <a:pt x="14152" y="18875"/>
                    </a:cubicBezTo>
                    <a:cubicBezTo>
                      <a:pt x="21600" y="18875"/>
                      <a:pt x="21600" y="18875"/>
                      <a:pt x="21600" y="18875"/>
                    </a:cubicBezTo>
                    <a:cubicBezTo>
                      <a:pt x="21600" y="18647"/>
                      <a:pt x="21600" y="18420"/>
                      <a:pt x="21600" y="18420"/>
                    </a:cubicBezTo>
                    <a:cubicBezTo>
                      <a:pt x="21600" y="17739"/>
                      <a:pt x="21600" y="17739"/>
                      <a:pt x="21600" y="17739"/>
                    </a:cubicBezTo>
                    <a:cubicBezTo>
                      <a:pt x="14152" y="17739"/>
                      <a:pt x="14152" y="17739"/>
                      <a:pt x="14152" y="17739"/>
                    </a:cubicBezTo>
                    <a:cubicBezTo>
                      <a:pt x="14152" y="16376"/>
                      <a:pt x="14152" y="16376"/>
                      <a:pt x="14152" y="16376"/>
                    </a:cubicBezTo>
                    <a:cubicBezTo>
                      <a:pt x="21600" y="16376"/>
                      <a:pt x="21600" y="16376"/>
                      <a:pt x="21600" y="16376"/>
                    </a:cubicBezTo>
                    <a:cubicBezTo>
                      <a:pt x="21600" y="15456"/>
                      <a:pt x="21600" y="15456"/>
                      <a:pt x="21600" y="15456"/>
                    </a:cubicBezTo>
                    <a:cubicBezTo>
                      <a:pt x="14152" y="15456"/>
                      <a:pt x="14152" y="15456"/>
                      <a:pt x="14152" y="15456"/>
                    </a:cubicBezTo>
                    <a:cubicBezTo>
                      <a:pt x="14152" y="14093"/>
                      <a:pt x="14152" y="14093"/>
                      <a:pt x="14152" y="14093"/>
                    </a:cubicBezTo>
                    <a:cubicBezTo>
                      <a:pt x="21600" y="14093"/>
                      <a:pt x="21600" y="14093"/>
                      <a:pt x="21600" y="14093"/>
                    </a:cubicBezTo>
                    <a:cubicBezTo>
                      <a:pt x="21600" y="13185"/>
                      <a:pt x="21600" y="13185"/>
                      <a:pt x="21600" y="13185"/>
                    </a:cubicBezTo>
                    <a:cubicBezTo>
                      <a:pt x="14152" y="13185"/>
                      <a:pt x="14152" y="13185"/>
                      <a:pt x="14152" y="13185"/>
                    </a:cubicBezTo>
                    <a:cubicBezTo>
                      <a:pt x="14152" y="11822"/>
                      <a:pt x="14152" y="11822"/>
                      <a:pt x="14152" y="11822"/>
                    </a:cubicBezTo>
                    <a:cubicBezTo>
                      <a:pt x="21600" y="11822"/>
                      <a:pt x="21600" y="11822"/>
                      <a:pt x="21600" y="11822"/>
                    </a:cubicBezTo>
                    <a:cubicBezTo>
                      <a:pt x="21600" y="10914"/>
                      <a:pt x="21600" y="10914"/>
                      <a:pt x="21600" y="10914"/>
                    </a:cubicBezTo>
                    <a:cubicBezTo>
                      <a:pt x="14152" y="10914"/>
                      <a:pt x="14152" y="10914"/>
                      <a:pt x="14152" y="10914"/>
                    </a:cubicBezTo>
                    <a:cubicBezTo>
                      <a:pt x="14152" y="9551"/>
                      <a:pt x="14152" y="9551"/>
                      <a:pt x="14152" y="9551"/>
                    </a:cubicBezTo>
                    <a:cubicBezTo>
                      <a:pt x="21600" y="9551"/>
                      <a:pt x="21600" y="9551"/>
                      <a:pt x="21600" y="9551"/>
                    </a:cubicBezTo>
                    <a:cubicBezTo>
                      <a:pt x="21600" y="8642"/>
                      <a:pt x="21600" y="8642"/>
                      <a:pt x="21600" y="8642"/>
                    </a:cubicBezTo>
                    <a:cubicBezTo>
                      <a:pt x="14152" y="8642"/>
                      <a:pt x="14152" y="8642"/>
                      <a:pt x="14152" y="8642"/>
                    </a:cubicBezTo>
                    <a:cubicBezTo>
                      <a:pt x="14152" y="7053"/>
                      <a:pt x="14152" y="7053"/>
                      <a:pt x="14152" y="7053"/>
                    </a:cubicBezTo>
                    <a:cubicBezTo>
                      <a:pt x="21600" y="7053"/>
                      <a:pt x="21600" y="7053"/>
                      <a:pt x="21600" y="7053"/>
                    </a:cubicBezTo>
                    <a:cubicBezTo>
                      <a:pt x="21600" y="6144"/>
                      <a:pt x="21600" y="6144"/>
                      <a:pt x="21600" y="6144"/>
                    </a:cubicBezTo>
                    <a:cubicBezTo>
                      <a:pt x="14152" y="6144"/>
                      <a:pt x="14152" y="6144"/>
                      <a:pt x="14152" y="6144"/>
                    </a:cubicBezTo>
                    <a:cubicBezTo>
                      <a:pt x="14152" y="4769"/>
                      <a:pt x="14152" y="4769"/>
                      <a:pt x="14152" y="4769"/>
                    </a:cubicBezTo>
                    <a:cubicBezTo>
                      <a:pt x="21600" y="4769"/>
                      <a:pt x="21600" y="4769"/>
                      <a:pt x="21600" y="4769"/>
                    </a:cubicBezTo>
                    <a:cubicBezTo>
                      <a:pt x="21600" y="3861"/>
                      <a:pt x="21600" y="3861"/>
                      <a:pt x="21600" y="3861"/>
                    </a:cubicBezTo>
                    <a:cubicBezTo>
                      <a:pt x="14152" y="3861"/>
                      <a:pt x="14152" y="3861"/>
                      <a:pt x="14152" y="3861"/>
                    </a:cubicBezTo>
                    <a:cubicBezTo>
                      <a:pt x="14152" y="2498"/>
                      <a:pt x="14152" y="2498"/>
                      <a:pt x="14152" y="2498"/>
                    </a:cubicBezTo>
                    <a:cubicBezTo>
                      <a:pt x="21600" y="2498"/>
                      <a:pt x="21600" y="2498"/>
                      <a:pt x="21600" y="2498"/>
                    </a:cubicBezTo>
                    <a:cubicBezTo>
                      <a:pt x="20855" y="2283"/>
                      <a:pt x="20855" y="1817"/>
                      <a:pt x="20110" y="1590"/>
                    </a:cubicBezTo>
                    <a:cubicBezTo>
                      <a:pt x="14152" y="1590"/>
                      <a:pt x="14152" y="1590"/>
                      <a:pt x="14152" y="1590"/>
                    </a:cubicBezTo>
                    <a:cubicBezTo>
                      <a:pt x="14152" y="227"/>
                      <a:pt x="14152" y="227"/>
                      <a:pt x="14152" y="227"/>
                    </a:cubicBezTo>
                    <a:cubicBezTo>
                      <a:pt x="13407" y="227"/>
                      <a:pt x="11917" y="0"/>
                      <a:pt x="10428" y="0"/>
                    </a:cubicBezTo>
                    <a:cubicBezTo>
                      <a:pt x="4430" y="0"/>
                      <a:pt x="0" y="1590"/>
                      <a:pt x="0" y="3419"/>
                    </a:cubicBezTo>
                    <a:cubicBezTo>
                      <a:pt x="0" y="18420"/>
                      <a:pt x="0" y="18420"/>
                      <a:pt x="0" y="18420"/>
                    </a:cubicBezTo>
                    <a:cubicBezTo>
                      <a:pt x="0" y="20237"/>
                      <a:pt x="4430" y="21600"/>
                      <a:pt x="10428" y="21600"/>
                    </a:cubicBezTo>
                    <a:cubicBezTo>
                      <a:pt x="11917" y="21600"/>
                      <a:pt x="13407" y="21600"/>
                      <a:pt x="14152" y="21600"/>
                    </a:cubicBezTo>
                    <a:lnTo>
                      <a:pt x="14152" y="21146"/>
                    </a:lnTo>
                  </a:path>
                </a:pathLst>
              </a:custGeom>
              <a:solidFill>
                <a:srgbClr val="BFBFB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121919" tIns="121919" rIns="121919" bIns="121919" anchor="ctr"/>
              <a:lstStyle/>
              <a:p>
                <a:pPr eaLnBrk="0" fontAlgn="base" hangingPunct="0">
                  <a:spcBef>
                    <a:spcPct val="0"/>
                  </a:spcBef>
                  <a:spcAft>
                    <a:spcPct val="0"/>
                  </a:spcAft>
                </a:pPr>
                <a:endParaRPr lang="zh-CN" altLang="en-US">
                  <a:solidFill>
                    <a:srgbClr val="000000"/>
                  </a:solidFill>
                  <a:latin typeface="Calibri" panose="020F0502020204030204" pitchFamily="34" charset="0"/>
                  <a:ea typeface="宋体" panose="02010600030101010101" pitchFamily="2" charset="-122"/>
                </a:endParaRPr>
              </a:p>
            </p:txBody>
          </p:sp>
        </p:grpSp>
        <p:sp>
          <p:nvSpPr>
            <p:cNvPr id="40" name="Shape">
              <a:extLst>
                <a:ext uri="{FF2B5EF4-FFF2-40B4-BE49-F238E27FC236}">
                  <a16:creationId xmlns="" xmlns:a16="http://schemas.microsoft.com/office/drawing/2014/main" id="{148585D5-DA8A-4AB4-897B-D2F8A4349AD0}"/>
                </a:ext>
              </a:extLst>
            </p:cNvPr>
            <p:cNvSpPr>
              <a:spLocks/>
            </p:cNvSpPr>
            <p:nvPr/>
          </p:nvSpPr>
          <p:spPr bwMode="auto">
            <a:xfrm>
              <a:off x="0" y="2228671"/>
              <a:ext cx="5915650" cy="6917474"/>
            </a:xfrm>
            <a:custGeom>
              <a:avLst/>
              <a:gdLst>
                <a:gd name="T0" fmla="*/ 2957825 w 21600"/>
                <a:gd name="T1" fmla="*/ 3458737 h 21515"/>
                <a:gd name="T2" fmla="*/ 2957825 w 21600"/>
                <a:gd name="T3" fmla="*/ 3458737 h 21515"/>
                <a:gd name="T4" fmla="*/ 2957825 w 21600"/>
                <a:gd name="T5" fmla="*/ 3458737 h 21515"/>
                <a:gd name="T6" fmla="*/ 2957825 w 21600"/>
                <a:gd name="T7" fmla="*/ 3458737 h 2151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515" extrusionOk="0">
                  <a:moveTo>
                    <a:pt x="21600" y="18973"/>
                  </a:moveTo>
                  <a:cubicBezTo>
                    <a:pt x="21600" y="20799"/>
                    <a:pt x="20189" y="21511"/>
                    <a:pt x="18515" y="21511"/>
                  </a:cubicBezTo>
                  <a:cubicBezTo>
                    <a:pt x="2981" y="21511"/>
                    <a:pt x="2981" y="21511"/>
                    <a:pt x="2981" y="21511"/>
                  </a:cubicBezTo>
                  <a:cubicBezTo>
                    <a:pt x="1152" y="21600"/>
                    <a:pt x="0" y="20087"/>
                    <a:pt x="0" y="18839"/>
                  </a:cubicBezTo>
                  <a:cubicBezTo>
                    <a:pt x="0" y="14875"/>
                    <a:pt x="0" y="2986"/>
                    <a:pt x="0" y="2986"/>
                  </a:cubicBezTo>
                  <a:cubicBezTo>
                    <a:pt x="0" y="1604"/>
                    <a:pt x="995" y="0"/>
                    <a:pt x="3140" y="0"/>
                  </a:cubicBezTo>
                  <a:cubicBezTo>
                    <a:pt x="18358" y="0"/>
                    <a:pt x="18358" y="0"/>
                    <a:pt x="18358" y="0"/>
                  </a:cubicBezTo>
                  <a:cubicBezTo>
                    <a:pt x="20816" y="0"/>
                    <a:pt x="21600" y="1560"/>
                    <a:pt x="21600" y="2494"/>
                  </a:cubicBezTo>
                  <a:cubicBezTo>
                    <a:pt x="21600" y="18973"/>
                    <a:pt x="21600" y="18973"/>
                    <a:pt x="21600" y="18973"/>
                  </a:cubicBezTo>
                </a:path>
              </a:pathLst>
            </a:custGeom>
            <a:solidFill>
              <a:srgbClr val="D9D9D9"/>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121919" tIns="121919" rIns="121919" bIns="121919" anchor="ctr"/>
            <a:lstStyle/>
            <a:p>
              <a:pPr eaLnBrk="0" fontAlgn="base" hangingPunct="0">
                <a:spcBef>
                  <a:spcPct val="0"/>
                </a:spcBef>
                <a:spcAft>
                  <a:spcPct val="0"/>
                </a:spcAft>
              </a:pPr>
              <a:endParaRPr lang="zh-CN" altLang="en-US">
                <a:solidFill>
                  <a:srgbClr val="000000"/>
                </a:solidFill>
                <a:latin typeface="Calibri" panose="020F0502020204030204" pitchFamily="34" charset="0"/>
                <a:ea typeface="宋体" panose="02010600030101010101" pitchFamily="2" charset="-122"/>
              </a:endParaRPr>
            </a:p>
          </p:txBody>
        </p:sp>
        <p:sp>
          <p:nvSpPr>
            <p:cNvPr id="41" name="Shape">
              <a:extLst>
                <a:ext uri="{FF2B5EF4-FFF2-40B4-BE49-F238E27FC236}">
                  <a16:creationId xmlns="" xmlns:a16="http://schemas.microsoft.com/office/drawing/2014/main" id="{64025165-BE17-492E-BCEB-850202C9E47A}"/>
                </a:ext>
              </a:extLst>
            </p:cNvPr>
            <p:cNvSpPr>
              <a:spLocks/>
            </p:cNvSpPr>
            <p:nvPr/>
          </p:nvSpPr>
          <p:spPr bwMode="auto">
            <a:xfrm>
              <a:off x="210312" y="2489989"/>
              <a:ext cx="5470522" cy="6396960"/>
            </a:xfrm>
            <a:custGeom>
              <a:avLst/>
              <a:gdLst>
                <a:gd name="T0" fmla="*/ 2735261 w 21600"/>
                <a:gd name="T1" fmla="*/ 3198480 h 21515"/>
                <a:gd name="T2" fmla="*/ 2735261 w 21600"/>
                <a:gd name="T3" fmla="*/ 3198480 h 21515"/>
                <a:gd name="T4" fmla="*/ 2735261 w 21600"/>
                <a:gd name="T5" fmla="*/ 3198480 h 21515"/>
                <a:gd name="T6" fmla="*/ 2735261 w 21600"/>
                <a:gd name="T7" fmla="*/ 3198480 h 2151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515" extrusionOk="0">
                  <a:moveTo>
                    <a:pt x="21600" y="18973"/>
                  </a:moveTo>
                  <a:cubicBezTo>
                    <a:pt x="21600" y="20799"/>
                    <a:pt x="20189" y="21511"/>
                    <a:pt x="18515" y="21511"/>
                  </a:cubicBezTo>
                  <a:cubicBezTo>
                    <a:pt x="2981" y="21511"/>
                    <a:pt x="2981" y="21511"/>
                    <a:pt x="2981" y="21511"/>
                  </a:cubicBezTo>
                  <a:cubicBezTo>
                    <a:pt x="1152" y="21600"/>
                    <a:pt x="0" y="20087"/>
                    <a:pt x="0" y="18839"/>
                  </a:cubicBezTo>
                  <a:cubicBezTo>
                    <a:pt x="0" y="14875"/>
                    <a:pt x="0" y="2986"/>
                    <a:pt x="0" y="2986"/>
                  </a:cubicBezTo>
                  <a:cubicBezTo>
                    <a:pt x="0" y="1604"/>
                    <a:pt x="995" y="0"/>
                    <a:pt x="3140" y="0"/>
                  </a:cubicBezTo>
                  <a:cubicBezTo>
                    <a:pt x="18358" y="0"/>
                    <a:pt x="18358" y="0"/>
                    <a:pt x="18358" y="0"/>
                  </a:cubicBezTo>
                  <a:cubicBezTo>
                    <a:pt x="20816" y="0"/>
                    <a:pt x="21600" y="1560"/>
                    <a:pt x="21600" y="2494"/>
                  </a:cubicBezTo>
                  <a:cubicBezTo>
                    <a:pt x="21600" y="18973"/>
                    <a:pt x="21600" y="18973"/>
                    <a:pt x="21600" y="18973"/>
                  </a:cubicBezTo>
                </a:path>
              </a:pathLst>
            </a:custGeom>
            <a:solidFill>
              <a:srgbClr val="6D6E7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121919" tIns="121919" rIns="121919" bIns="121919" anchor="ctr"/>
            <a:lstStyle/>
            <a:p>
              <a:pPr eaLnBrk="0" fontAlgn="base" hangingPunct="0">
                <a:spcBef>
                  <a:spcPct val="0"/>
                </a:spcBef>
                <a:spcAft>
                  <a:spcPct val="0"/>
                </a:spcAft>
              </a:pPr>
              <a:endParaRPr lang="zh-CN" altLang="en-US">
                <a:solidFill>
                  <a:srgbClr val="000000"/>
                </a:solidFill>
                <a:latin typeface="Calibri" panose="020F0502020204030204" pitchFamily="34" charset="0"/>
                <a:ea typeface="宋体" panose="02010600030101010101" pitchFamily="2" charset="-122"/>
              </a:endParaRPr>
            </a:p>
          </p:txBody>
        </p:sp>
        <p:sp>
          <p:nvSpPr>
            <p:cNvPr id="42" name="Shape">
              <a:extLst>
                <a:ext uri="{FF2B5EF4-FFF2-40B4-BE49-F238E27FC236}">
                  <a16:creationId xmlns="" xmlns:a16="http://schemas.microsoft.com/office/drawing/2014/main" id="{4B0EFE7F-5FA9-4C29-8F60-642B0A0D69A3}"/>
                </a:ext>
              </a:extLst>
            </p:cNvPr>
            <p:cNvSpPr>
              <a:spLocks/>
            </p:cNvSpPr>
            <p:nvPr/>
          </p:nvSpPr>
          <p:spPr bwMode="auto">
            <a:xfrm>
              <a:off x="580976" y="2914802"/>
              <a:ext cx="4723342" cy="5523249"/>
            </a:xfrm>
            <a:custGeom>
              <a:avLst/>
              <a:gdLst>
                <a:gd name="T0" fmla="*/ 2361671 w 21600"/>
                <a:gd name="T1" fmla="*/ 2761625 h 21515"/>
                <a:gd name="T2" fmla="*/ 2361671 w 21600"/>
                <a:gd name="T3" fmla="*/ 2761625 h 21515"/>
                <a:gd name="T4" fmla="*/ 2361671 w 21600"/>
                <a:gd name="T5" fmla="*/ 2761625 h 21515"/>
                <a:gd name="T6" fmla="*/ 2361671 w 21600"/>
                <a:gd name="T7" fmla="*/ 2761625 h 2151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515" extrusionOk="0">
                  <a:moveTo>
                    <a:pt x="21600" y="18973"/>
                  </a:moveTo>
                  <a:cubicBezTo>
                    <a:pt x="21600" y="20799"/>
                    <a:pt x="20189" y="21511"/>
                    <a:pt x="18515" y="21511"/>
                  </a:cubicBezTo>
                  <a:cubicBezTo>
                    <a:pt x="2981" y="21511"/>
                    <a:pt x="2981" y="21511"/>
                    <a:pt x="2981" y="21511"/>
                  </a:cubicBezTo>
                  <a:cubicBezTo>
                    <a:pt x="1152" y="21600"/>
                    <a:pt x="0" y="20087"/>
                    <a:pt x="0" y="18839"/>
                  </a:cubicBezTo>
                  <a:cubicBezTo>
                    <a:pt x="0" y="14875"/>
                    <a:pt x="0" y="2986"/>
                    <a:pt x="0" y="2986"/>
                  </a:cubicBezTo>
                  <a:cubicBezTo>
                    <a:pt x="0" y="1604"/>
                    <a:pt x="995" y="0"/>
                    <a:pt x="3140" y="0"/>
                  </a:cubicBezTo>
                  <a:cubicBezTo>
                    <a:pt x="18358" y="0"/>
                    <a:pt x="18358" y="0"/>
                    <a:pt x="18358" y="0"/>
                  </a:cubicBezTo>
                  <a:cubicBezTo>
                    <a:pt x="20816" y="0"/>
                    <a:pt x="21600" y="1560"/>
                    <a:pt x="21600" y="2494"/>
                  </a:cubicBezTo>
                  <a:cubicBezTo>
                    <a:pt x="21600" y="18973"/>
                    <a:pt x="21600" y="18973"/>
                    <a:pt x="21600" y="18973"/>
                  </a:cubicBezTo>
                </a:path>
              </a:pathLst>
            </a:custGeom>
            <a:solidFill>
              <a:srgbClr val="A6A6A6"/>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121919" tIns="121919" rIns="121919" bIns="121919" anchor="ctr"/>
            <a:lstStyle/>
            <a:p>
              <a:pPr eaLnBrk="0" fontAlgn="base" hangingPunct="0">
                <a:spcBef>
                  <a:spcPct val="0"/>
                </a:spcBef>
                <a:spcAft>
                  <a:spcPct val="0"/>
                </a:spcAft>
              </a:pPr>
              <a:endParaRPr lang="zh-CN" altLang="en-US">
                <a:solidFill>
                  <a:srgbClr val="000000"/>
                </a:solidFill>
                <a:latin typeface="Calibri" panose="020F0502020204030204" pitchFamily="34" charset="0"/>
                <a:ea typeface="宋体" panose="02010600030101010101" pitchFamily="2" charset="-122"/>
              </a:endParaRPr>
            </a:p>
          </p:txBody>
        </p:sp>
      </p:grpSp>
      <p:pic>
        <p:nvPicPr>
          <p:cNvPr id="47" name="图片占位符 6">
            <a:extLst>
              <a:ext uri="{FF2B5EF4-FFF2-40B4-BE49-F238E27FC236}">
                <a16:creationId xmlns="" xmlns:a16="http://schemas.microsoft.com/office/drawing/2014/main" id="{9F0E025C-2E67-4B2F-93CE-46A2818D6683}"/>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4938185" y="2398185"/>
            <a:ext cx="1746249" cy="2053167"/>
          </a:xfrm>
          <a:custGeom>
            <a:avLst/>
            <a:gdLst>
              <a:gd name="connsiteX0" fmla="*/ 723914 w 4343402"/>
              <a:gd name="connsiteY0" fmla="*/ 0 h 5106591"/>
              <a:gd name="connsiteX1" fmla="*/ 3619486 w 4343402"/>
              <a:gd name="connsiteY1" fmla="*/ 0 h 5106591"/>
              <a:gd name="connsiteX2" fmla="*/ 4343402 w 4343402"/>
              <a:gd name="connsiteY2" fmla="*/ 723915 h 5106591"/>
              <a:gd name="connsiteX3" fmla="*/ 4343402 w 4343402"/>
              <a:gd name="connsiteY3" fmla="*/ 4382676 h 5106591"/>
              <a:gd name="connsiteX4" fmla="*/ 3619486 w 4343402"/>
              <a:gd name="connsiteY4" fmla="*/ 5106591 h 5106591"/>
              <a:gd name="connsiteX5" fmla="*/ 723914 w 4343402"/>
              <a:gd name="connsiteY5" fmla="*/ 5106591 h 5106591"/>
              <a:gd name="connsiteX6" fmla="*/ 0 w 4343402"/>
              <a:gd name="connsiteY6" fmla="*/ 4382676 h 5106591"/>
              <a:gd name="connsiteX7" fmla="*/ 0 w 4343402"/>
              <a:gd name="connsiteY7" fmla="*/ 723915 h 5106591"/>
              <a:gd name="connsiteX8" fmla="*/ 723914 w 4343402"/>
              <a:gd name="connsiteY8" fmla="*/ 0 h 5106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3402" h="5106591">
                <a:moveTo>
                  <a:pt x="723914" y="0"/>
                </a:moveTo>
                <a:lnTo>
                  <a:pt x="3619486" y="0"/>
                </a:lnTo>
                <a:cubicBezTo>
                  <a:pt x="4019294" y="0"/>
                  <a:pt x="4343402" y="324108"/>
                  <a:pt x="4343402" y="723915"/>
                </a:cubicBezTo>
                <a:lnTo>
                  <a:pt x="4343402" y="4382676"/>
                </a:lnTo>
                <a:cubicBezTo>
                  <a:pt x="4343402" y="4782483"/>
                  <a:pt x="4019294" y="5106591"/>
                  <a:pt x="3619486" y="5106591"/>
                </a:cubicBezTo>
                <a:lnTo>
                  <a:pt x="723914" y="5106591"/>
                </a:lnTo>
                <a:cubicBezTo>
                  <a:pt x="324108" y="5106591"/>
                  <a:pt x="0" y="4782483"/>
                  <a:pt x="0" y="4382676"/>
                </a:cubicBezTo>
                <a:lnTo>
                  <a:pt x="0" y="723915"/>
                </a:lnTo>
                <a:cubicBezTo>
                  <a:pt x="0" y="324108"/>
                  <a:pt x="324108" y="0"/>
                  <a:pt x="723914" y="0"/>
                </a:cubicBezTo>
                <a:close/>
              </a:path>
            </a:pathLst>
          </a:custGeom>
          <a:solidFill>
            <a:srgbClr val="A0C8BE"/>
          </a:solidFill>
        </p:spPr>
      </p:pic>
      <p:sp>
        <p:nvSpPr>
          <p:cNvPr id="48" name="PA_库_矩形 10"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F08D9C3B-06AF-4801-A19F-22498538F031}"/>
              </a:ext>
            </a:extLst>
          </p:cNvPr>
          <p:cNvSpPr>
            <a:spLocks noChangeArrowheads="1"/>
          </p:cNvSpPr>
          <p:nvPr>
            <p:custDataLst>
              <p:tags r:id="rId3"/>
            </p:custDataLst>
          </p:nvPr>
        </p:nvSpPr>
        <p:spPr bwMode="auto">
          <a:xfrm>
            <a:off x="7907752" y="2011975"/>
            <a:ext cx="172996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3000" dirty="0">
                <a:solidFill>
                  <a:srgbClr val="000000"/>
                </a:solidFill>
                <a:latin typeface="方正清刻本悦宋简体" panose="02000000000000000000" pitchFamily="2" charset="-122"/>
                <a:ea typeface="方正清刻本悦宋简体" panose="02000000000000000000" pitchFamily="2" charset="-122"/>
              </a:rPr>
              <a:t>主打产品</a:t>
            </a:r>
          </a:p>
        </p:txBody>
      </p:sp>
    </p:spTree>
    <p:extLst>
      <p:ext uri="{BB962C8B-B14F-4D97-AF65-F5344CB8AC3E}">
        <p14:creationId xmlns:p14="http://schemas.microsoft.com/office/powerpoint/2010/main" val="918025895"/>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6" presetClass="emph" presetSubtype="0" fill="hold" grpId="1" nodeType="withEffect">
                                  <p:stCondLst>
                                    <p:cond delay="1000"/>
                                  </p:stCondLst>
                                  <p:iterate type="lt">
                                    <p:tmPct val="10000"/>
                                  </p:iterate>
                                  <p:childTnLst>
                                    <p:animEffect transition="out" filter="fade">
                                      <p:cBhvr>
                                        <p:cTn id="10" dur="500" tmFilter="0, 0; .2, .5; .8, .5; 1, 0"/>
                                        <p:tgtEl>
                                          <p:spTgt spid="25"/>
                                        </p:tgtEl>
                                      </p:cBhvr>
                                    </p:animEffect>
                                    <p:animScale>
                                      <p:cBhvr>
                                        <p:cTn id="11" dur="250" autoRev="1" fill="hold"/>
                                        <p:tgtEl>
                                          <p:spTgt spid="25"/>
                                        </p:tgtEl>
                                      </p:cBhvr>
                                      <p:by x="105000" y="105000"/>
                                    </p:animScale>
                                  </p:childTnLst>
                                </p:cTn>
                              </p:par>
                              <p:par>
                                <p:cTn id="12" presetID="14" presetClass="entr" presetSubtype="10" fill="hold" grpId="0" nodeType="withEffect">
                                  <p:stCondLst>
                                    <p:cond delay="1000"/>
                                  </p:stCondLst>
                                  <p:childTnLst>
                                    <p:set>
                                      <p:cBhvr>
                                        <p:cTn id="13" dur="1" fill="hold">
                                          <p:stCondLst>
                                            <p:cond delay="0"/>
                                          </p:stCondLst>
                                        </p:cTn>
                                        <p:tgtEl>
                                          <p:spTgt spid="26"/>
                                        </p:tgtEl>
                                        <p:attrNameLst>
                                          <p:attrName>style.visibility</p:attrName>
                                        </p:attrNameLst>
                                      </p:cBhvr>
                                      <p:to>
                                        <p:strVal val="visible"/>
                                      </p:to>
                                    </p:set>
                                    <p:animEffect transition="in" filter="randombar(horizontal)">
                                      <p:cBhvr>
                                        <p:cTn id="14" dur="500"/>
                                        <p:tgtEl>
                                          <p:spTgt spid="26"/>
                                        </p:tgtEl>
                                      </p:cBhvr>
                                    </p:animEffect>
                                  </p:childTnLst>
                                </p:cTn>
                              </p:par>
                            </p:childTnLst>
                          </p:cTn>
                        </p:par>
                        <p:par>
                          <p:cTn id="15" fill="hold">
                            <p:stCondLst>
                              <p:cond delay="2650"/>
                            </p:stCondLst>
                            <p:childTnLst>
                              <p:par>
                                <p:cTn id="16" presetID="2" presetClass="entr" presetSubtype="2" decel="100000" fill="hold" grpId="0" nodeType="after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additive="base">
                                        <p:cTn id="18" dur="1500" fill="hold"/>
                                        <p:tgtEl>
                                          <p:spTgt spid="48"/>
                                        </p:tgtEl>
                                        <p:attrNameLst>
                                          <p:attrName>ppt_x</p:attrName>
                                        </p:attrNameLst>
                                      </p:cBhvr>
                                      <p:tavLst>
                                        <p:tav tm="0">
                                          <p:val>
                                            <p:strVal val="1+#ppt_w/2"/>
                                          </p:val>
                                        </p:tav>
                                        <p:tav tm="100000">
                                          <p:val>
                                            <p:strVal val="#ppt_x"/>
                                          </p:val>
                                        </p:tav>
                                      </p:tavLst>
                                    </p:anim>
                                    <p:anim calcmode="lin" valueType="num">
                                      <p:cBhvr additive="base">
                                        <p:cTn id="19" dur="1500" fill="hold"/>
                                        <p:tgtEl>
                                          <p:spTgt spid="48"/>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1500" fill="hold"/>
                                        <p:tgtEl>
                                          <p:spTgt spid="34"/>
                                        </p:tgtEl>
                                        <p:attrNameLst>
                                          <p:attrName>ppt_x</p:attrName>
                                        </p:attrNameLst>
                                      </p:cBhvr>
                                      <p:tavLst>
                                        <p:tav tm="0">
                                          <p:val>
                                            <p:strVal val="1+#ppt_w/2"/>
                                          </p:val>
                                        </p:tav>
                                        <p:tav tm="100000">
                                          <p:val>
                                            <p:strVal val="#ppt_x"/>
                                          </p:val>
                                        </p:tav>
                                      </p:tavLst>
                                    </p:anim>
                                    <p:anim calcmode="lin" valueType="num">
                                      <p:cBhvr additive="base">
                                        <p:cTn id="23" dur="1500" fill="hold"/>
                                        <p:tgtEl>
                                          <p:spTgt spid="34"/>
                                        </p:tgtEl>
                                        <p:attrNameLst>
                                          <p:attrName>ppt_y</p:attrName>
                                        </p:attrNameLst>
                                      </p:cBhvr>
                                      <p:tavLst>
                                        <p:tav tm="0">
                                          <p:val>
                                            <p:strVal val="#ppt_y"/>
                                          </p:val>
                                        </p:tav>
                                        <p:tav tm="100000">
                                          <p:val>
                                            <p:strVal val="#ppt_y"/>
                                          </p:val>
                                        </p:tav>
                                      </p:tavLst>
                                    </p:anim>
                                  </p:childTnLst>
                                </p:cTn>
                              </p:par>
                            </p:childTnLst>
                          </p:cTn>
                        </p:par>
                        <p:par>
                          <p:cTn id="24" fill="hold">
                            <p:stCondLst>
                              <p:cond delay="4650"/>
                            </p:stCondLst>
                            <p:childTnLst>
                              <p:par>
                                <p:cTn id="25" presetID="2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1000"/>
                                        <p:tgtEl>
                                          <p:spTgt spid="35"/>
                                        </p:tgtEl>
                                      </p:cBhvr>
                                    </p:animEffect>
                                  </p:childTnLst>
                                </p:cTn>
                              </p:par>
                            </p:childTnLst>
                          </p:cTn>
                        </p:par>
                        <p:par>
                          <p:cTn id="28" fill="hold">
                            <p:stCondLst>
                              <p:cond delay="5650"/>
                            </p:stCondLst>
                            <p:childTnLst>
                              <p:par>
                                <p:cTn id="29" presetID="14" presetClass="entr" presetSubtype="1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randombar(horizontal)">
                                      <p:cBhvr>
                                        <p:cTn id="31" dur="500"/>
                                        <p:tgtEl>
                                          <p:spTgt spid="2"/>
                                        </p:tgtEl>
                                      </p:cBhvr>
                                    </p:animEffect>
                                  </p:childTnLst>
                                </p:cTn>
                              </p:par>
                            </p:childTnLst>
                          </p:cTn>
                        </p:par>
                        <p:par>
                          <p:cTn id="32" fill="hold">
                            <p:stCondLst>
                              <p:cond delay="6150"/>
                            </p:stCondLst>
                            <p:childTnLst>
                              <p:par>
                                <p:cTn id="33" presetID="14" presetClass="entr" presetSubtype="1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randombar(horizontal)">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26" grpId="0"/>
      <p:bldP spid="34" grpId="0"/>
      <p:bldP spid="35" grpId="0" autoUpdateAnimBg="0"/>
      <p:bldP spid="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9E8F9147-81F3-47D2-AAF5-01EC3322D00B}"/>
              </a:ext>
            </a:extLst>
          </p:cNvPr>
          <p:cNvSpPr>
            <a:spLocks noChangeArrowheads="1"/>
          </p:cNvSpPr>
          <p:nvPr/>
        </p:nvSpPr>
        <p:spPr bwMode="auto">
          <a:xfrm>
            <a:off x="4435475" y="1368960"/>
            <a:ext cx="3359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200" dirty="0">
                <a:solidFill>
                  <a:srgbClr val="000000"/>
                </a:solidFill>
                <a:latin typeface="方正清刻本悦宋简体" panose="02000000000000000000" pitchFamily="2" charset="-122"/>
                <a:ea typeface="方正清刻本悦宋简体" panose="02000000000000000000" pitchFamily="2" charset="-122"/>
              </a:rPr>
              <a:t>市场占有率</a:t>
            </a:r>
          </a:p>
        </p:txBody>
      </p:sp>
      <p:sp>
        <p:nvSpPr>
          <p:cNvPr id="85" name="Chord 6">
            <a:extLst>
              <a:ext uri="{FF2B5EF4-FFF2-40B4-BE49-F238E27FC236}">
                <a16:creationId xmlns="" xmlns:a16="http://schemas.microsoft.com/office/drawing/2014/main" id="{06C0C3D8-1573-409A-95EE-9EF1A8CF48E3}"/>
              </a:ext>
            </a:extLst>
          </p:cNvPr>
          <p:cNvSpPr/>
          <p:nvPr/>
        </p:nvSpPr>
        <p:spPr>
          <a:xfrm>
            <a:off x="1493507" y="2865814"/>
            <a:ext cx="1754377" cy="987728"/>
          </a:xfrm>
          <a:custGeom>
            <a:avLst/>
            <a:gdLst>
              <a:gd name="connsiteX0" fmla="*/ 1753824 w 1754372"/>
              <a:gd name="connsiteY0" fmla="*/ 846190 h 1754372"/>
              <a:gd name="connsiteX1" fmla="*/ 1322010 w 1754372"/>
              <a:gd name="connsiteY1" fmla="*/ 1633219 h 1754372"/>
              <a:gd name="connsiteX2" fmla="*/ 424315 w 1754372"/>
              <a:gd name="connsiteY2" fmla="*/ 1628427 h 1754372"/>
              <a:gd name="connsiteX3" fmla="*/ 929 w 1754372"/>
              <a:gd name="connsiteY3" fmla="*/ 836832 h 1754372"/>
              <a:gd name="connsiteX4" fmla="*/ 1753824 w 1754372"/>
              <a:gd name="connsiteY4" fmla="*/ 846190 h 1754372"/>
              <a:gd name="connsiteX0" fmla="*/ 1753827 w 1754377"/>
              <a:gd name="connsiteY0" fmla="*/ 9358 h 917539"/>
              <a:gd name="connsiteX1" fmla="*/ 1322013 w 1754377"/>
              <a:gd name="connsiteY1" fmla="*/ 796387 h 917539"/>
              <a:gd name="connsiteX2" fmla="*/ 424318 w 1754377"/>
              <a:gd name="connsiteY2" fmla="*/ 791595 h 917539"/>
              <a:gd name="connsiteX3" fmla="*/ 932 w 1754377"/>
              <a:gd name="connsiteY3" fmla="*/ 0 h 917539"/>
              <a:gd name="connsiteX4" fmla="*/ 1753827 w 1754377"/>
              <a:gd name="connsiteY4" fmla="*/ 9358 h 917539"/>
              <a:gd name="connsiteX0" fmla="*/ 1753827 w 1754377"/>
              <a:gd name="connsiteY0" fmla="*/ 79547 h 987728"/>
              <a:gd name="connsiteX1" fmla="*/ 1322013 w 1754377"/>
              <a:gd name="connsiteY1" fmla="*/ 866576 h 987728"/>
              <a:gd name="connsiteX2" fmla="*/ 424318 w 1754377"/>
              <a:gd name="connsiteY2" fmla="*/ 861784 h 987728"/>
              <a:gd name="connsiteX3" fmla="*/ 932 w 1754377"/>
              <a:gd name="connsiteY3" fmla="*/ 70189 h 987728"/>
              <a:gd name="connsiteX4" fmla="*/ 1753827 w 1754377"/>
              <a:gd name="connsiteY4" fmla="*/ 79547 h 987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4377" h="987728">
                <a:moveTo>
                  <a:pt x="1753827" y="79547"/>
                </a:moveTo>
                <a:cubicBezTo>
                  <a:pt x="1765202" y="401249"/>
                  <a:pt x="1599457" y="703338"/>
                  <a:pt x="1322013" y="866576"/>
                </a:cubicBezTo>
                <a:cubicBezTo>
                  <a:pt x="1044569" y="1029814"/>
                  <a:pt x="700003" y="1027975"/>
                  <a:pt x="424318" y="861784"/>
                </a:cubicBezTo>
                <a:cubicBezTo>
                  <a:pt x="148633" y="695593"/>
                  <a:pt x="-13877" y="391751"/>
                  <a:pt x="932" y="70189"/>
                </a:cubicBezTo>
                <a:cubicBezTo>
                  <a:pt x="510802" y="371019"/>
                  <a:pt x="1382180" y="-200018"/>
                  <a:pt x="1753827" y="79547"/>
                </a:cubicBezTo>
                <a:close/>
              </a:path>
            </a:pathLst>
          </a:custGeom>
          <a:solidFill>
            <a:srgbClr val="B7D2C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60%</a:t>
            </a:r>
          </a:p>
        </p:txBody>
      </p:sp>
      <p:sp>
        <p:nvSpPr>
          <p:cNvPr id="86" name="Oval 7">
            <a:extLst>
              <a:ext uri="{FF2B5EF4-FFF2-40B4-BE49-F238E27FC236}">
                <a16:creationId xmlns="" xmlns:a16="http://schemas.microsoft.com/office/drawing/2014/main" id="{EAEEC0FD-6990-47DE-BF26-EEE9C3536C3D}"/>
              </a:ext>
            </a:extLst>
          </p:cNvPr>
          <p:cNvSpPr/>
          <p:nvPr/>
        </p:nvSpPr>
        <p:spPr>
          <a:xfrm>
            <a:off x="1493507" y="2097894"/>
            <a:ext cx="1755648" cy="1755648"/>
          </a:xfrm>
          <a:prstGeom prst="ellipse">
            <a:avLst/>
          </a:prstGeom>
          <a:noFill/>
          <a:ln w="1270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Freeform 11">
            <a:extLst>
              <a:ext uri="{FF2B5EF4-FFF2-40B4-BE49-F238E27FC236}">
                <a16:creationId xmlns="" xmlns:a16="http://schemas.microsoft.com/office/drawing/2014/main" id="{6975152D-E47C-42A5-81C9-F4D97356C350}"/>
              </a:ext>
            </a:extLst>
          </p:cNvPr>
          <p:cNvSpPr/>
          <p:nvPr/>
        </p:nvSpPr>
        <p:spPr>
          <a:xfrm>
            <a:off x="6460251" y="2865815"/>
            <a:ext cx="1774182" cy="1005328"/>
          </a:xfrm>
          <a:custGeom>
            <a:avLst/>
            <a:gdLst>
              <a:gd name="connsiteX0" fmla="*/ 1566215 w 1628832"/>
              <a:gd name="connsiteY0" fmla="*/ 825 h 672806"/>
              <a:gd name="connsiteX1" fmla="*/ 1628832 w 1628832"/>
              <a:gd name="connsiteY1" fmla="*/ 7793 h 672806"/>
              <a:gd name="connsiteX2" fmla="*/ 1616432 w 1628832"/>
              <a:gd name="connsiteY2" fmla="*/ 56020 h 672806"/>
              <a:gd name="connsiteX3" fmla="*/ 778073 w 1628832"/>
              <a:gd name="connsiteY3" fmla="*/ 672806 h 672806"/>
              <a:gd name="connsiteX4" fmla="*/ 50168 w 1628832"/>
              <a:gd name="connsiteY4" fmla="*/ 285782 h 672806"/>
              <a:gd name="connsiteX5" fmla="*/ 0 w 1628832"/>
              <a:gd name="connsiteY5" fmla="*/ 193355 h 672806"/>
              <a:gd name="connsiteX6" fmla="*/ 70648 w 1628832"/>
              <a:gd name="connsiteY6" fmla="*/ 201691 h 672806"/>
              <a:gd name="connsiteX7" fmla="*/ 1566215 w 1628832"/>
              <a:gd name="connsiteY7" fmla="*/ 825 h 672806"/>
              <a:gd name="connsiteX0" fmla="*/ 1566215 w 1628832"/>
              <a:gd name="connsiteY0" fmla="*/ 825 h 680049"/>
              <a:gd name="connsiteX1" fmla="*/ 1628832 w 1628832"/>
              <a:gd name="connsiteY1" fmla="*/ 7793 h 680049"/>
              <a:gd name="connsiteX2" fmla="*/ 1616432 w 1628832"/>
              <a:gd name="connsiteY2" fmla="*/ 56020 h 680049"/>
              <a:gd name="connsiteX3" fmla="*/ 807667 w 1628832"/>
              <a:gd name="connsiteY3" fmla="*/ 680049 h 680049"/>
              <a:gd name="connsiteX4" fmla="*/ 50168 w 1628832"/>
              <a:gd name="connsiteY4" fmla="*/ 285782 h 680049"/>
              <a:gd name="connsiteX5" fmla="*/ 0 w 1628832"/>
              <a:gd name="connsiteY5" fmla="*/ 193355 h 680049"/>
              <a:gd name="connsiteX6" fmla="*/ 70648 w 1628832"/>
              <a:gd name="connsiteY6" fmla="*/ 201691 h 680049"/>
              <a:gd name="connsiteX7" fmla="*/ 1566215 w 1628832"/>
              <a:gd name="connsiteY7" fmla="*/ 825 h 680049"/>
              <a:gd name="connsiteX0" fmla="*/ 1566215 w 1628832"/>
              <a:gd name="connsiteY0" fmla="*/ 825 h 682011"/>
              <a:gd name="connsiteX1" fmla="*/ 1628832 w 1628832"/>
              <a:gd name="connsiteY1" fmla="*/ 7793 h 682011"/>
              <a:gd name="connsiteX2" fmla="*/ 1616432 w 1628832"/>
              <a:gd name="connsiteY2" fmla="*/ 56020 h 682011"/>
              <a:gd name="connsiteX3" fmla="*/ 807667 w 1628832"/>
              <a:gd name="connsiteY3" fmla="*/ 680049 h 682011"/>
              <a:gd name="connsiteX4" fmla="*/ 50168 w 1628832"/>
              <a:gd name="connsiteY4" fmla="*/ 285782 h 682011"/>
              <a:gd name="connsiteX5" fmla="*/ 0 w 1628832"/>
              <a:gd name="connsiteY5" fmla="*/ 193355 h 682011"/>
              <a:gd name="connsiteX6" fmla="*/ 70648 w 1628832"/>
              <a:gd name="connsiteY6" fmla="*/ 201691 h 682011"/>
              <a:gd name="connsiteX7" fmla="*/ 1566215 w 1628832"/>
              <a:gd name="connsiteY7" fmla="*/ 825 h 682011"/>
              <a:gd name="connsiteX0" fmla="*/ 1566215 w 1646026"/>
              <a:gd name="connsiteY0" fmla="*/ 825 h 684795"/>
              <a:gd name="connsiteX1" fmla="*/ 1628832 w 1646026"/>
              <a:gd name="connsiteY1" fmla="*/ 7793 h 684795"/>
              <a:gd name="connsiteX2" fmla="*/ 1646026 w 1646026"/>
              <a:gd name="connsiteY2" fmla="*/ 56020 h 684795"/>
              <a:gd name="connsiteX3" fmla="*/ 807667 w 1646026"/>
              <a:gd name="connsiteY3" fmla="*/ 680049 h 684795"/>
              <a:gd name="connsiteX4" fmla="*/ 50168 w 1646026"/>
              <a:gd name="connsiteY4" fmla="*/ 285782 h 684795"/>
              <a:gd name="connsiteX5" fmla="*/ 0 w 1646026"/>
              <a:gd name="connsiteY5" fmla="*/ 193355 h 684795"/>
              <a:gd name="connsiteX6" fmla="*/ 70648 w 1646026"/>
              <a:gd name="connsiteY6" fmla="*/ 201691 h 684795"/>
              <a:gd name="connsiteX7" fmla="*/ 1566215 w 1646026"/>
              <a:gd name="connsiteY7" fmla="*/ 825 h 684795"/>
              <a:gd name="connsiteX0" fmla="*/ 1566215 w 1646026"/>
              <a:gd name="connsiteY0" fmla="*/ 825 h 684795"/>
              <a:gd name="connsiteX1" fmla="*/ 1628832 w 1646026"/>
              <a:gd name="connsiteY1" fmla="*/ 7793 h 684795"/>
              <a:gd name="connsiteX2" fmla="*/ 1646026 w 1646026"/>
              <a:gd name="connsiteY2" fmla="*/ 56020 h 684795"/>
              <a:gd name="connsiteX3" fmla="*/ 807667 w 1646026"/>
              <a:gd name="connsiteY3" fmla="*/ 680049 h 684795"/>
              <a:gd name="connsiteX4" fmla="*/ 50168 w 1646026"/>
              <a:gd name="connsiteY4" fmla="*/ 285782 h 684795"/>
              <a:gd name="connsiteX5" fmla="*/ 0 w 1646026"/>
              <a:gd name="connsiteY5" fmla="*/ 193355 h 684795"/>
              <a:gd name="connsiteX6" fmla="*/ 70648 w 1646026"/>
              <a:gd name="connsiteY6" fmla="*/ 201691 h 684795"/>
              <a:gd name="connsiteX7" fmla="*/ 1566215 w 1646026"/>
              <a:gd name="connsiteY7" fmla="*/ 825 h 684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6026" h="684795">
                <a:moveTo>
                  <a:pt x="1566215" y="825"/>
                </a:moveTo>
                <a:lnTo>
                  <a:pt x="1628832" y="7793"/>
                </a:lnTo>
                <a:lnTo>
                  <a:pt x="1646026" y="56020"/>
                </a:lnTo>
                <a:cubicBezTo>
                  <a:pt x="1633529" y="427840"/>
                  <a:pt x="1073643" y="641755"/>
                  <a:pt x="807667" y="680049"/>
                </a:cubicBezTo>
                <a:cubicBezTo>
                  <a:pt x="541691" y="718343"/>
                  <a:pt x="207919" y="519285"/>
                  <a:pt x="50168" y="285782"/>
                </a:cubicBezTo>
                <a:lnTo>
                  <a:pt x="0" y="193355"/>
                </a:lnTo>
                <a:lnTo>
                  <a:pt x="70648" y="201691"/>
                </a:lnTo>
                <a:cubicBezTo>
                  <a:pt x="558950" y="229026"/>
                  <a:pt x="1146488" y="-15960"/>
                  <a:pt x="1566215" y="825"/>
                </a:cubicBezTo>
                <a:close/>
              </a:path>
            </a:pathLst>
          </a:custGeom>
          <a:solidFill>
            <a:srgbClr val="B7D2C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25%</a:t>
            </a:r>
          </a:p>
        </p:txBody>
      </p:sp>
      <p:sp>
        <p:nvSpPr>
          <p:cNvPr id="88" name="Oval 10">
            <a:extLst>
              <a:ext uri="{FF2B5EF4-FFF2-40B4-BE49-F238E27FC236}">
                <a16:creationId xmlns="" xmlns:a16="http://schemas.microsoft.com/office/drawing/2014/main" id="{33060CE8-4366-4B70-9748-688ACE07A5FD}"/>
              </a:ext>
            </a:extLst>
          </p:cNvPr>
          <p:cNvSpPr/>
          <p:nvPr/>
        </p:nvSpPr>
        <p:spPr>
          <a:xfrm>
            <a:off x="6460251" y="2101878"/>
            <a:ext cx="1755648" cy="1747681"/>
          </a:xfrm>
          <a:prstGeom prst="ellipse">
            <a:avLst/>
          </a:prstGeom>
          <a:noFill/>
          <a:ln w="1270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Freeform 15">
            <a:extLst>
              <a:ext uri="{FF2B5EF4-FFF2-40B4-BE49-F238E27FC236}">
                <a16:creationId xmlns="" xmlns:a16="http://schemas.microsoft.com/office/drawing/2014/main" id="{8EE3CEAE-C83E-4CB2-BEFB-665CC52D5AE1}"/>
              </a:ext>
            </a:extLst>
          </p:cNvPr>
          <p:cNvSpPr/>
          <p:nvPr/>
        </p:nvSpPr>
        <p:spPr>
          <a:xfrm>
            <a:off x="8943623" y="2481855"/>
            <a:ext cx="1755648" cy="1363915"/>
          </a:xfrm>
          <a:custGeom>
            <a:avLst/>
            <a:gdLst>
              <a:gd name="connsiteX0" fmla="*/ 1604485 w 1755648"/>
              <a:gd name="connsiteY0" fmla="*/ 0 h 1363915"/>
              <a:gd name="connsiteX1" fmla="*/ 1605730 w 1755648"/>
              <a:gd name="connsiteY1" fmla="*/ 1501 h 1363915"/>
              <a:gd name="connsiteX2" fmla="*/ 1755648 w 1755648"/>
              <a:gd name="connsiteY2" fmla="*/ 490074 h 1363915"/>
              <a:gd name="connsiteX3" fmla="*/ 877824 w 1755648"/>
              <a:gd name="connsiteY3" fmla="*/ 1363915 h 1363915"/>
              <a:gd name="connsiteX4" fmla="*/ 0 w 1755648"/>
              <a:gd name="connsiteY4" fmla="*/ 490074 h 1363915"/>
              <a:gd name="connsiteX5" fmla="*/ 17835 w 1755648"/>
              <a:gd name="connsiteY5" fmla="*/ 313965 h 1363915"/>
              <a:gd name="connsiteX6" fmla="*/ 19210 w 1755648"/>
              <a:gd name="connsiteY6" fmla="*/ 309556 h 1363915"/>
              <a:gd name="connsiteX7" fmla="*/ 465497 w 1755648"/>
              <a:gd name="connsiteY7" fmla="*/ 217496 h 1363915"/>
              <a:gd name="connsiteX8" fmla="*/ 1386872 w 1755648"/>
              <a:gd name="connsiteY8" fmla="*/ 32627 h 1363915"/>
              <a:gd name="connsiteX0" fmla="*/ 1604485 w 1755648"/>
              <a:gd name="connsiteY0" fmla="*/ 0 h 1363915"/>
              <a:gd name="connsiteX1" fmla="*/ 1605730 w 1755648"/>
              <a:gd name="connsiteY1" fmla="*/ 1501 h 1363915"/>
              <a:gd name="connsiteX2" fmla="*/ 1755648 w 1755648"/>
              <a:gd name="connsiteY2" fmla="*/ 490074 h 1363915"/>
              <a:gd name="connsiteX3" fmla="*/ 877824 w 1755648"/>
              <a:gd name="connsiteY3" fmla="*/ 1363915 h 1363915"/>
              <a:gd name="connsiteX4" fmla="*/ 0 w 1755648"/>
              <a:gd name="connsiteY4" fmla="*/ 490074 h 1363915"/>
              <a:gd name="connsiteX5" fmla="*/ 17835 w 1755648"/>
              <a:gd name="connsiteY5" fmla="*/ 313965 h 1363915"/>
              <a:gd name="connsiteX6" fmla="*/ 19210 w 1755648"/>
              <a:gd name="connsiteY6" fmla="*/ 309556 h 1363915"/>
              <a:gd name="connsiteX7" fmla="*/ 465497 w 1755648"/>
              <a:gd name="connsiteY7" fmla="*/ 111171 h 1363915"/>
              <a:gd name="connsiteX8" fmla="*/ 1386872 w 1755648"/>
              <a:gd name="connsiteY8" fmla="*/ 32627 h 1363915"/>
              <a:gd name="connsiteX9" fmla="*/ 1604485 w 1755648"/>
              <a:gd name="connsiteY9" fmla="*/ 0 h 1363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5648" h="1363915">
                <a:moveTo>
                  <a:pt x="1604485" y="0"/>
                </a:moveTo>
                <a:lnTo>
                  <a:pt x="1605730" y="1501"/>
                </a:lnTo>
                <a:cubicBezTo>
                  <a:pt x="1700381" y="140967"/>
                  <a:pt x="1755648" y="309096"/>
                  <a:pt x="1755648" y="490074"/>
                </a:cubicBezTo>
                <a:cubicBezTo>
                  <a:pt x="1755648" y="972683"/>
                  <a:pt x="1362633" y="1363915"/>
                  <a:pt x="877824" y="1363915"/>
                </a:cubicBezTo>
                <a:cubicBezTo>
                  <a:pt x="393015" y="1363915"/>
                  <a:pt x="0" y="972683"/>
                  <a:pt x="0" y="490074"/>
                </a:cubicBezTo>
                <a:cubicBezTo>
                  <a:pt x="0" y="429748"/>
                  <a:pt x="6141" y="370850"/>
                  <a:pt x="17835" y="313965"/>
                </a:cubicBezTo>
                <a:lnTo>
                  <a:pt x="19210" y="309556"/>
                </a:lnTo>
                <a:cubicBezTo>
                  <a:pt x="167972" y="278869"/>
                  <a:pt x="316735" y="141858"/>
                  <a:pt x="465497" y="111171"/>
                </a:cubicBezTo>
                <a:cubicBezTo>
                  <a:pt x="781191" y="43603"/>
                  <a:pt x="1091689" y="81559"/>
                  <a:pt x="1386872" y="32627"/>
                </a:cubicBezTo>
                <a:lnTo>
                  <a:pt x="1604485" y="0"/>
                </a:lnTo>
                <a:close/>
              </a:path>
            </a:pathLst>
          </a:custGeom>
          <a:solidFill>
            <a:srgbClr val="B7D2C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90%</a:t>
            </a:r>
          </a:p>
        </p:txBody>
      </p:sp>
      <p:sp>
        <p:nvSpPr>
          <p:cNvPr id="90" name="Oval 16">
            <a:extLst>
              <a:ext uri="{FF2B5EF4-FFF2-40B4-BE49-F238E27FC236}">
                <a16:creationId xmlns="" xmlns:a16="http://schemas.microsoft.com/office/drawing/2014/main" id="{030117D6-BA59-4BDE-A690-A0168CD2A1B2}"/>
              </a:ext>
            </a:extLst>
          </p:cNvPr>
          <p:cNvSpPr/>
          <p:nvPr/>
        </p:nvSpPr>
        <p:spPr>
          <a:xfrm>
            <a:off x="8943623" y="2101878"/>
            <a:ext cx="1755648" cy="1747681"/>
          </a:xfrm>
          <a:prstGeom prst="ellipse">
            <a:avLst/>
          </a:prstGeom>
          <a:noFill/>
          <a:ln w="1270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Freeform 19">
            <a:extLst>
              <a:ext uri="{FF2B5EF4-FFF2-40B4-BE49-F238E27FC236}">
                <a16:creationId xmlns="" xmlns:a16="http://schemas.microsoft.com/office/drawing/2014/main" id="{E6F55469-D3BC-4344-AA01-06539CCEA4D9}"/>
              </a:ext>
            </a:extLst>
          </p:cNvPr>
          <p:cNvSpPr/>
          <p:nvPr/>
        </p:nvSpPr>
        <p:spPr>
          <a:xfrm>
            <a:off x="4279532" y="3317631"/>
            <a:ext cx="1318438" cy="469409"/>
          </a:xfrm>
          <a:custGeom>
            <a:avLst/>
            <a:gdLst>
              <a:gd name="connsiteX0" fmla="*/ 1527957 w 1527957"/>
              <a:gd name="connsiteY0" fmla="*/ 0 h 623770"/>
              <a:gd name="connsiteX1" fmla="*/ 1499871 w 1527957"/>
              <a:gd name="connsiteY1" fmla="*/ 90068 h 623770"/>
              <a:gd name="connsiteX2" fmla="*/ 691030 w 1527957"/>
              <a:gd name="connsiteY2" fmla="*/ 623770 h 623770"/>
              <a:gd name="connsiteX3" fmla="*/ 70315 w 1527957"/>
              <a:gd name="connsiteY3" fmla="*/ 367828 h 623770"/>
              <a:gd name="connsiteX4" fmla="*/ 0 w 1527957"/>
              <a:gd name="connsiteY4" fmla="*/ 282992 h 623770"/>
              <a:gd name="connsiteX5" fmla="*/ 164586 w 1527957"/>
              <a:gd name="connsiteY5" fmla="*/ 254714 h 623770"/>
              <a:gd name="connsiteX6" fmla="*/ 1388267 w 1527957"/>
              <a:gd name="connsiteY6" fmla="*/ 15544 h 623770"/>
              <a:gd name="connsiteX0" fmla="*/ 1527957 w 1527957"/>
              <a:gd name="connsiteY0" fmla="*/ 0 h 623770"/>
              <a:gd name="connsiteX1" fmla="*/ 1499871 w 1527957"/>
              <a:gd name="connsiteY1" fmla="*/ 90068 h 623770"/>
              <a:gd name="connsiteX2" fmla="*/ 691030 w 1527957"/>
              <a:gd name="connsiteY2" fmla="*/ 623770 h 623770"/>
              <a:gd name="connsiteX3" fmla="*/ 70315 w 1527957"/>
              <a:gd name="connsiteY3" fmla="*/ 367828 h 623770"/>
              <a:gd name="connsiteX4" fmla="*/ 0 w 1527957"/>
              <a:gd name="connsiteY4" fmla="*/ 282992 h 623770"/>
              <a:gd name="connsiteX5" fmla="*/ 164586 w 1527957"/>
              <a:gd name="connsiteY5" fmla="*/ 254713 h 623770"/>
              <a:gd name="connsiteX6" fmla="*/ 1388267 w 1527957"/>
              <a:gd name="connsiteY6" fmla="*/ 15544 h 623770"/>
              <a:gd name="connsiteX7" fmla="*/ 1527957 w 1527957"/>
              <a:gd name="connsiteY7" fmla="*/ 0 h 623770"/>
              <a:gd name="connsiteX0" fmla="*/ 1527957 w 1527957"/>
              <a:gd name="connsiteY0" fmla="*/ 0 h 623770"/>
              <a:gd name="connsiteX1" fmla="*/ 1499871 w 1527957"/>
              <a:gd name="connsiteY1" fmla="*/ 90068 h 623770"/>
              <a:gd name="connsiteX2" fmla="*/ 691030 w 1527957"/>
              <a:gd name="connsiteY2" fmla="*/ 623770 h 623770"/>
              <a:gd name="connsiteX3" fmla="*/ 70315 w 1527957"/>
              <a:gd name="connsiteY3" fmla="*/ 367828 h 623770"/>
              <a:gd name="connsiteX4" fmla="*/ 0 w 1527957"/>
              <a:gd name="connsiteY4" fmla="*/ 282992 h 623770"/>
              <a:gd name="connsiteX5" fmla="*/ 164586 w 1527957"/>
              <a:gd name="connsiteY5" fmla="*/ 254713 h 623770"/>
              <a:gd name="connsiteX6" fmla="*/ 1388267 w 1527957"/>
              <a:gd name="connsiteY6" fmla="*/ 15544 h 623770"/>
              <a:gd name="connsiteX7" fmla="*/ 1527957 w 1527957"/>
              <a:gd name="connsiteY7" fmla="*/ 0 h 623770"/>
              <a:gd name="connsiteX0" fmla="*/ 1527957 w 1527957"/>
              <a:gd name="connsiteY0" fmla="*/ 3472 h 627242"/>
              <a:gd name="connsiteX1" fmla="*/ 1499871 w 1527957"/>
              <a:gd name="connsiteY1" fmla="*/ 93540 h 627242"/>
              <a:gd name="connsiteX2" fmla="*/ 691030 w 1527957"/>
              <a:gd name="connsiteY2" fmla="*/ 627242 h 627242"/>
              <a:gd name="connsiteX3" fmla="*/ 70315 w 1527957"/>
              <a:gd name="connsiteY3" fmla="*/ 371300 h 627242"/>
              <a:gd name="connsiteX4" fmla="*/ 0 w 1527957"/>
              <a:gd name="connsiteY4" fmla="*/ 286464 h 627242"/>
              <a:gd name="connsiteX5" fmla="*/ 176907 w 1527957"/>
              <a:gd name="connsiteY5" fmla="*/ 123284 h 627242"/>
              <a:gd name="connsiteX6" fmla="*/ 1388267 w 1527957"/>
              <a:gd name="connsiteY6" fmla="*/ 19016 h 627242"/>
              <a:gd name="connsiteX7" fmla="*/ 1527957 w 1527957"/>
              <a:gd name="connsiteY7" fmla="*/ 3472 h 6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7957" h="627242">
                <a:moveTo>
                  <a:pt x="1527957" y="3472"/>
                </a:moveTo>
                <a:lnTo>
                  <a:pt x="1499871" y="93540"/>
                </a:lnTo>
                <a:cubicBezTo>
                  <a:pt x="1366610" y="407174"/>
                  <a:pt x="1054637" y="627242"/>
                  <a:pt x="691030" y="627242"/>
                </a:cubicBezTo>
                <a:cubicBezTo>
                  <a:pt x="448626" y="627242"/>
                  <a:pt x="229170" y="529434"/>
                  <a:pt x="70315" y="371300"/>
                </a:cubicBezTo>
                <a:lnTo>
                  <a:pt x="0" y="286464"/>
                </a:lnTo>
                <a:lnTo>
                  <a:pt x="176907" y="123284"/>
                </a:lnTo>
                <a:cubicBezTo>
                  <a:pt x="623453" y="-110261"/>
                  <a:pt x="1008067" y="69307"/>
                  <a:pt x="1388267" y="19016"/>
                </a:cubicBezTo>
                <a:lnTo>
                  <a:pt x="1527957" y="3472"/>
                </a:lnTo>
                <a:close/>
              </a:path>
            </a:pathLst>
          </a:custGeom>
          <a:solidFill>
            <a:srgbClr val="B7D2C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10%</a:t>
            </a:r>
          </a:p>
        </p:txBody>
      </p:sp>
      <p:sp>
        <p:nvSpPr>
          <p:cNvPr id="92" name="Oval 20">
            <a:extLst>
              <a:ext uri="{FF2B5EF4-FFF2-40B4-BE49-F238E27FC236}">
                <a16:creationId xmlns="" xmlns:a16="http://schemas.microsoft.com/office/drawing/2014/main" id="{D3E103C4-3DE2-4358-A876-A8CA6B34C90F}"/>
              </a:ext>
            </a:extLst>
          </p:cNvPr>
          <p:cNvSpPr/>
          <p:nvPr/>
        </p:nvSpPr>
        <p:spPr>
          <a:xfrm>
            <a:off x="3976879" y="2101878"/>
            <a:ext cx="1755648" cy="1747681"/>
          </a:xfrm>
          <a:prstGeom prst="ellipse">
            <a:avLst/>
          </a:prstGeom>
          <a:noFill/>
          <a:ln w="1270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3" name="组合 92">
            <a:extLst>
              <a:ext uri="{FF2B5EF4-FFF2-40B4-BE49-F238E27FC236}">
                <a16:creationId xmlns="" xmlns:a16="http://schemas.microsoft.com/office/drawing/2014/main" id="{944D35B9-E12C-4C4C-99DA-A49B7A7A76BC}"/>
              </a:ext>
            </a:extLst>
          </p:cNvPr>
          <p:cNvGrpSpPr/>
          <p:nvPr/>
        </p:nvGrpSpPr>
        <p:grpSpPr>
          <a:xfrm>
            <a:off x="1396596" y="4233519"/>
            <a:ext cx="1930400" cy="1321537"/>
            <a:chOff x="639061" y="3607161"/>
            <a:chExt cx="1930400" cy="1321537"/>
          </a:xfrm>
        </p:grpSpPr>
        <p:grpSp>
          <p:nvGrpSpPr>
            <p:cNvPr id="94" name="组合 93">
              <a:extLst>
                <a:ext uri="{FF2B5EF4-FFF2-40B4-BE49-F238E27FC236}">
                  <a16:creationId xmlns="" xmlns:a16="http://schemas.microsoft.com/office/drawing/2014/main" id="{37A71147-6050-4EB5-8B5B-C09E94CC9808}"/>
                </a:ext>
              </a:extLst>
            </p:cNvPr>
            <p:cNvGrpSpPr/>
            <p:nvPr/>
          </p:nvGrpSpPr>
          <p:grpSpPr>
            <a:xfrm>
              <a:off x="1169484" y="4145572"/>
              <a:ext cx="882505" cy="253069"/>
              <a:chOff x="1169484" y="4145572"/>
              <a:chExt cx="882505" cy="253069"/>
            </a:xfrm>
          </p:grpSpPr>
          <p:sp>
            <p:nvSpPr>
              <p:cNvPr id="100" name="1332">
                <a:extLst>
                  <a:ext uri="{FF2B5EF4-FFF2-40B4-BE49-F238E27FC236}">
                    <a16:creationId xmlns="" xmlns:a16="http://schemas.microsoft.com/office/drawing/2014/main" id="{1D6F51FE-3FFB-418A-A1DF-0470F6DB11C8}"/>
                  </a:ext>
                </a:extLst>
              </p:cNvPr>
              <p:cNvSpPr>
                <a:spLocks noEditPoints="1"/>
              </p:cNvSpPr>
              <p:nvPr/>
            </p:nvSpPr>
            <p:spPr bwMode="auto">
              <a:xfrm flipV="1">
                <a:off x="1750793" y="4159631"/>
                <a:ext cx="301196" cy="224950"/>
              </a:xfrm>
              <a:custGeom>
                <a:avLst/>
                <a:gdLst>
                  <a:gd name="T0" fmla="*/ 0 w 43"/>
                  <a:gd name="T1" fmla="*/ 222250 h 32"/>
                  <a:gd name="T2" fmla="*/ 121831 w 43"/>
                  <a:gd name="T3" fmla="*/ 133350 h 32"/>
                  <a:gd name="T4" fmla="*/ 177209 w 43"/>
                  <a:gd name="T5" fmla="*/ 244475 h 32"/>
                  <a:gd name="T6" fmla="*/ 210436 w 43"/>
                  <a:gd name="T7" fmla="*/ 222250 h 32"/>
                  <a:gd name="T8" fmla="*/ 177209 w 43"/>
                  <a:gd name="T9" fmla="*/ 300038 h 32"/>
                  <a:gd name="T10" fmla="*/ 221512 w 43"/>
                  <a:gd name="T11" fmla="*/ 277813 h 32"/>
                  <a:gd name="T12" fmla="*/ 177209 w 43"/>
                  <a:gd name="T13" fmla="*/ 355600 h 32"/>
                  <a:gd name="T14" fmla="*/ 254738 w 43"/>
                  <a:gd name="T15" fmla="*/ 322263 h 32"/>
                  <a:gd name="T16" fmla="*/ 243663 w 43"/>
                  <a:gd name="T17" fmla="*/ 144463 h 32"/>
                  <a:gd name="T18" fmla="*/ 254738 w 43"/>
                  <a:gd name="T19" fmla="*/ 266700 h 32"/>
                  <a:gd name="T20" fmla="*/ 243663 w 43"/>
                  <a:gd name="T21" fmla="*/ 166688 h 32"/>
                  <a:gd name="T22" fmla="*/ 66453 w 43"/>
                  <a:gd name="T23" fmla="*/ 155575 h 32"/>
                  <a:gd name="T24" fmla="*/ 243663 w 43"/>
                  <a:gd name="T25" fmla="*/ 111125 h 32"/>
                  <a:gd name="T26" fmla="*/ 376570 w 43"/>
                  <a:gd name="T27" fmla="*/ 222250 h 32"/>
                  <a:gd name="T28" fmla="*/ 387645 w 43"/>
                  <a:gd name="T29" fmla="*/ 266700 h 32"/>
                  <a:gd name="T30" fmla="*/ 365494 w 43"/>
                  <a:gd name="T31" fmla="*/ 255588 h 32"/>
                  <a:gd name="T32" fmla="*/ 354419 w 43"/>
                  <a:gd name="T33" fmla="*/ 177800 h 32"/>
                  <a:gd name="T34" fmla="*/ 310116 w 43"/>
                  <a:gd name="T35" fmla="*/ 144463 h 32"/>
                  <a:gd name="T36" fmla="*/ 332267 w 43"/>
                  <a:gd name="T37" fmla="*/ 166688 h 32"/>
                  <a:gd name="T38" fmla="*/ 332267 w 43"/>
                  <a:gd name="T39" fmla="*/ 277813 h 32"/>
                  <a:gd name="T40" fmla="*/ 365494 w 43"/>
                  <a:gd name="T41" fmla="*/ 311150 h 32"/>
                  <a:gd name="T42" fmla="*/ 365494 w 43"/>
                  <a:gd name="T43" fmla="*/ 277813 h 32"/>
                  <a:gd name="T44" fmla="*/ 387645 w 43"/>
                  <a:gd name="T45" fmla="*/ 300038 h 32"/>
                  <a:gd name="T46" fmla="*/ 465174 w 43"/>
                  <a:gd name="T47" fmla="*/ 333375 h 32"/>
                  <a:gd name="T48" fmla="*/ 420872 w 43"/>
                  <a:gd name="T49" fmla="*/ 288925 h 32"/>
                  <a:gd name="T50" fmla="*/ 420872 w 43"/>
                  <a:gd name="T51" fmla="*/ 233363 h 32"/>
                  <a:gd name="T52" fmla="*/ 465174 w 43"/>
                  <a:gd name="T53" fmla="*/ 244475 h 32"/>
                  <a:gd name="T54" fmla="*/ 443023 w 43"/>
                  <a:gd name="T55" fmla="*/ 200025 h 32"/>
                  <a:gd name="T56" fmla="*/ 465174 w 43"/>
                  <a:gd name="T57" fmla="*/ 166688 h 32"/>
                  <a:gd name="T58" fmla="*/ 431948 w 43"/>
                  <a:gd name="T59" fmla="*/ 155575 h 32"/>
                  <a:gd name="T60" fmla="*/ 376570 w 43"/>
                  <a:gd name="T61" fmla="*/ 155575 h 32"/>
                  <a:gd name="T62" fmla="*/ 343343 w 43"/>
                  <a:gd name="T63" fmla="*/ 144463 h 32"/>
                  <a:gd name="T64" fmla="*/ 265814 w 43"/>
                  <a:gd name="T65" fmla="*/ 111125 h 32"/>
                  <a:gd name="T66" fmla="*/ 276890 w 43"/>
                  <a:gd name="T67" fmla="*/ 100013 h 32"/>
                  <a:gd name="T68" fmla="*/ 321192 w 43"/>
                  <a:gd name="T69" fmla="*/ 111125 h 32"/>
                  <a:gd name="T70" fmla="*/ 398721 w 43"/>
                  <a:gd name="T71" fmla="*/ 100013 h 32"/>
                  <a:gd name="T72" fmla="*/ 376570 w 43"/>
                  <a:gd name="T73" fmla="*/ 77788 h 32"/>
                  <a:gd name="T74" fmla="*/ 443023 w 43"/>
                  <a:gd name="T75" fmla="*/ 33338 h 32"/>
                  <a:gd name="T76" fmla="*/ 343343 w 43"/>
                  <a:gd name="T77" fmla="*/ 22225 h 32"/>
                  <a:gd name="T78" fmla="*/ 332267 w 43"/>
                  <a:gd name="T79" fmla="*/ 0 h 32"/>
                  <a:gd name="T80" fmla="*/ 299041 w 43"/>
                  <a:gd name="T81" fmla="*/ 33338 h 32"/>
                  <a:gd name="T82" fmla="*/ 276890 w 43"/>
                  <a:gd name="T83" fmla="*/ 88900 h 32"/>
                  <a:gd name="T84" fmla="*/ 99680 w 43"/>
                  <a:gd name="T85" fmla="*/ 122238 h 32"/>
                  <a:gd name="T86" fmla="*/ 0 w 43"/>
                  <a:gd name="T87" fmla="*/ 222250 h 32"/>
                  <a:gd name="T88" fmla="*/ 365494 w 43"/>
                  <a:gd name="T89" fmla="*/ 55563 h 32"/>
                  <a:gd name="T90" fmla="*/ 287965 w 43"/>
                  <a:gd name="T91" fmla="*/ 88900 h 32"/>
                  <a:gd name="T92" fmla="*/ 365494 w 43"/>
                  <a:gd name="T93" fmla="*/ 55563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0" y="20"/>
                    </a:moveTo>
                    <a:cubicBezTo>
                      <a:pt x="0" y="20"/>
                      <a:pt x="6" y="13"/>
                      <a:pt x="11" y="12"/>
                    </a:cubicBezTo>
                    <a:cubicBezTo>
                      <a:pt x="24" y="11"/>
                      <a:pt x="16" y="21"/>
                      <a:pt x="16" y="22"/>
                    </a:cubicBezTo>
                    <a:cubicBezTo>
                      <a:pt x="17" y="22"/>
                      <a:pt x="19" y="22"/>
                      <a:pt x="19" y="20"/>
                    </a:cubicBezTo>
                    <a:cubicBezTo>
                      <a:pt x="20" y="24"/>
                      <a:pt x="15" y="25"/>
                      <a:pt x="16" y="27"/>
                    </a:cubicBezTo>
                    <a:cubicBezTo>
                      <a:pt x="17" y="26"/>
                      <a:pt x="19" y="26"/>
                      <a:pt x="20" y="25"/>
                    </a:cubicBezTo>
                    <a:cubicBezTo>
                      <a:pt x="20" y="28"/>
                      <a:pt x="15" y="29"/>
                      <a:pt x="16" y="32"/>
                    </a:cubicBezTo>
                    <a:cubicBezTo>
                      <a:pt x="17" y="29"/>
                      <a:pt x="20" y="31"/>
                      <a:pt x="23" y="29"/>
                    </a:cubicBezTo>
                    <a:cubicBezTo>
                      <a:pt x="33" y="23"/>
                      <a:pt x="23" y="13"/>
                      <a:pt x="22" y="13"/>
                    </a:cubicBezTo>
                    <a:cubicBezTo>
                      <a:pt x="29" y="19"/>
                      <a:pt x="23" y="24"/>
                      <a:pt x="23" y="24"/>
                    </a:cubicBezTo>
                    <a:cubicBezTo>
                      <a:pt x="23" y="24"/>
                      <a:pt x="25" y="20"/>
                      <a:pt x="22" y="15"/>
                    </a:cubicBezTo>
                    <a:cubicBezTo>
                      <a:pt x="19" y="10"/>
                      <a:pt x="10" y="11"/>
                      <a:pt x="6" y="14"/>
                    </a:cubicBezTo>
                    <a:cubicBezTo>
                      <a:pt x="9" y="9"/>
                      <a:pt x="21" y="10"/>
                      <a:pt x="22" y="10"/>
                    </a:cubicBezTo>
                    <a:cubicBezTo>
                      <a:pt x="30" y="10"/>
                      <a:pt x="34" y="19"/>
                      <a:pt x="34" y="20"/>
                    </a:cubicBezTo>
                    <a:cubicBezTo>
                      <a:pt x="34" y="22"/>
                      <a:pt x="35" y="24"/>
                      <a:pt x="35" y="24"/>
                    </a:cubicBezTo>
                    <a:cubicBezTo>
                      <a:pt x="35" y="24"/>
                      <a:pt x="34" y="24"/>
                      <a:pt x="33" y="23"/>
                    </a:cubicBezTo>
                    <a:cubicBezTo>
                      <a:pt x="33" y="21"/>
                      <a:pt x="33" y="18"/>
                      <a:pt x="32" y="16"/>
                    </a:cubicBezTo>
                    <a:cubicBezTo>
                      <a:pt x="31" y="14"/>
                      <a:pt x="28" y="13"/>
                      <a:pt x="28" y="13"/>
                    </a:cubicBezTo>
                    <a:cubicBezTo>
                      <a:pt x="28" y="13"/>
                      <a:pt x="30" y="14"/>
                      <a:pt x="30" y="15"/>
                    </a:cubicBezTo>
                    <a:cubicBezTo>
                      <a:pt x="26" y="21"/>
                      <a:pt x="28" y="25"/>
                      <a:pt x="30" y="25"/>
                    </a:cubicBezTo>
                    <a:cubicBezTo>
                      <a:pt x="32" y="26"/>
                      <a:pt x="33" y="27"/>
                      <a:pt x="33" y="28"/>
                    </a:cubicBezTo>
                    <a:cubicBezTo>
                      <a:pt x="34" y="28"/>
                      <a:pt x="33" y="25"/>
                      <a:pt x="33" y="25"/>
                    </a:cubicBezTo>
                    <a:cubicBezTo>
                      <a:pt x="33" y="25"/>
                      <a:pt x="34" y="24"/>
                      <a:pt x="35" y="27"/>
                    </a:cubicBezTo>
                    <a:cubicBezTo>
                      <a:pt x="37" y="30"/>
                      <a:pt x="41" y="31"/>
                      <a:pt x="42" y="30"/>
                    </a:cubicBezTo>
                    <a:cubicBezTo>
                      <a:pt x="41" y="30"/>
                      <a:pt x="38" y="28"/>
                      <a:pt x="38" y="26"/>
                    </a:cubicBezTo>
                    <a:cubicBezTo>
                      <a:pt x="39" y="23"/>
                      <a:pt x="38" y="22"/>
                      <a:pt x="38" y="21"/>
                    </a:cubicBezTo>
                    <a:cubicBezTo>
                      <a:pt x="39" y="21"/>
                      <a:pt x="42" y="21"/>
                      <a:pt x="42" y="22"/>
                    </a:cubicBezTo>
                    <a:cubicBezTo>
                      <a:pt x="43" y="21"/>
                      <a:pt x="41" y="18"/>
                      <a:pt x="40" y="18"/>
                    </a:cubicBezTo>
                    <a:cubicBezTo>
                      <a:pt x="41" y="18"/>
                      <a:pt x="43" y="16"/>
                      <a:pt x="42" y="15"/>
                    </a:cubicBezTo>
                    <a:cubicBezTo>
                      <a:pt x="41" y="17"/>
                      <a:pt x="40" y="14"/>
                      <a:pt x="39" y="14"/>
                    </a:cubicBezTo>
                    <a:cubicBezTo>
                      <a:pt x="37" y="13"/>
                      <a:pt x="35" y="13"/>
                      <a:pt x="34" y="14"/>
                    </a:cubicBezTo>
                    <a:cubicBezTo>
                      <a:pt x="33" y="13"/>
                      <a:pt x="32" y="13"/>
                      <a:pt x="31" y="13"/>
                    </a:cubicBezTo>
                    <a:cubicBezTo>
                      <a:pt x="28" y="11"/>
                      <a:pt x="24" y="10"/>
                      <a:pt x="24" y="10"/>
                    </a:cubicBezTo>
                    <a:cubicBezTo>
                      <a:pt x="25" y="9"/>
                      <a:pt x="25" y="9"/>
                      <a:pt x="25" y="9"/>
                    </a:cubicBezTo>
                    <a:cubicBezTo>
                      <a:pt x="25" y="9"/>
                      <a:pt x="27" y="11"/>
                      <a:pt x="29" y="10"/>
                    </a:cubicBezTo>
                    <a:cubicBezTo>
                      <a:pt x="31" y="10"/>
                      <a:pt x="35" y="7"/>
                      <a:pt x="36" y="9"/>
                    </a:cubicBezTo>
                    <a:cubicBezTo>
                      <a:pt x="36" y="8"/>
                      <a:pt x="35" y="7"/>
                      <a:pt x="34" y="7"/>
                    </a:cubicBezTo>
                    <a:cubicBezTo>
                      <a:pt x="36" y="3"/>
                      <a:pt x="39" y="2"/>
                      <a:pt x="40" y="3"/>
                    </a:cubicBezTo>
                    <a:cubicBezTo>
                      <a:pt x="39" y="0"/>
                      <a:pt x="34" y="2"/>
                      <a:pt x="31" y="2"/>
                    </a:cubicBezTo>
                    <a:cubicBezTo>
                      <a:pt x="32" y="1"/>
                      <a:pt x="30" y="0"/>
                      <a:pt x="30" y="0"/>
                    </a:cubicBezTo>
                    <a:cubicBezTo>
                      <a:pt x="30" y="0"/>
                      <a:pt x="30" y="2"/>
                      <a:pt x="27" y="3"/>
                    </a:cubicBezTo>
                    <a:cubicBezTo>
                      <a:pt x="25" y="4"/>
                      <a:pt x="24" y="7"/>
                      <a:pt x="25" y="8"/>
                    </a:cubicBezTo>
                    <a:cubicBezTo>
                      <a:pt x="21" y="10"/>
                      <a:pt x="14" y="9"/>
                      <a:pt x="9" y="11"/>
                    </a:cubicBezTo>
                    <a:cubicBezTo>
                      <a:pt x="5" y="13"/>
                      <a:pt x="0" y="20"/>
                      <a:pt x="0" y="20"/>
                    </a:cubicBezTo>
                    <a:close/>
                    <a:moveTo>
                      <a:pt x="33" y="5"/>
                    </a:moveTo>
                    <a:cubicBezTo>
                      <a:pt x="34" y="7"/>
                      <a:pt x="26" y="8"/>
                      <a:pt x="26" y="8"/>
                    </a:cubicBezTo>
                    <a:cubicBezTo>
                      <a:pt x="26" y="8"/>
                      <a:pt x="32" y="2"/>
                      <a:pt x="33" y="5"/>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 name="1333">
                <a:extLst>
                  <a:ext uri="{FF2B5EF4-FFF2-40B4-BE49-F238E27FC236}">
                    <a16:creationId xmlns="" xmlns:a16="http://schemas.microsoft.com/office/drawing/2014/main" id="{964E7609-18A6-4473-8624-719C0C7AB153}"/>
                  </a:ext>
                </a:extLst>
              </p:cNvPr>
              <p:cNvSpPr>
                <a:spLocks noEditPoints="1"/>
              </p:cNvSpPr>
              <p:nvPr/>
            </p:nvSpPr>
            <p:spPr bwMode="auto">
              <a:xfrm flipV="1">
                <a:off x="1169484" y="4159631"/>
                <a:ext cx="301196" cy="224950"/>
              </a:xfrm>
              <a:custGeom>
                <a:avLst/>
                <a:gdLst>
                  <a:gd name="T0" fmla="*/ 365494 w 43"/>
                  <a:gd name="T1" fmla="*/ 122238 h 32"/>
                  <a:gd name="T2" fmla="*/ 199360 w 43"/>
                  <a:gd name="T3" fmla="*/ 88900 h 32"/>
                  <a:gd name="T4" fmla="*/ 166134 w 43"/>
                  <a:gd name="T5" fmla="*/ 33338 h 32"/>
                  <a:gd name="T6" fmla="*/ 143983 w 43"/>
                  <a:gd name="T7" fmla="*/ 0 h 32"/>
                  <a:gd name="T8" fmla="*/ 121831 w 43"/>
                  <a:gd name="T9" fmla="*/ 22225 h 32"/>
                  <a:gd name="T10" fmla="*/ 22151 w 43"/>
                  <a:gd name="T11" fmla="*/ 33338 h 32"/>
                  <a:gd name="T12" fmla="*/ 88605 w 43"/>
                  <a:gd name="T13" fmla="*/ 77788 h 32"/>
                  <a:gd name="T14" fmla="*/ 77529 w 43"/>
                  <a:gd name="T15" fmla="*/ 100013 h 32"/>
                  <a:gd name="T16" fmla="*/ 143983 w 43"/>
                  <a:gd name="T17" fmla="*/ 111125 h 32"/>
                  <a:gd name="T18" fmla="*/ 188285 w 43"/>
                  <a:gd name="T19" fmla="*/ 100013 h 32"/>
                  <a:gd name="T20" fmla="*/ 210436 w 43"/>
                  <a:gd name="T21" fmla="*/ 111125 h 32"/>
                  <a:gd name="T22" fmla="*/ 121831 w 43"/>
                  <a:gd name="T23" fmla="*/ 144463 h 32"/>
                  <a:gd name="T24" fmla="*/ 99680 w 43"/>
                  <a:gd name="T25" fmla="*/ 155575 h 32"/>
                  <a:gd name="T26" fmla="*/ 44302 w 43"/>
                  <a:gd name="T27" fmla="*/ 155575 h 32"/>
                  <a:gd name="T28" fmla="*/ 0 w 43"/>
                  <a:gd name="T29" fmla="*/ 166688 h 32"/>
                  <a:gd name="T30" fmla="*/ 33227 w 43"/>
                  <a:gd name="T31" fmla="*/ 200025 h 32"/>
                  <a:gd name="T32" fmla="*/ 11076 w 43"/>
                  <a:gd name="T33" fmla="*/ 244475 h 32"/>
                  <a:gd name="T34" fmla="*/ 55378 w 43"/>
                  <a:gd name="T35" fmla="*/ 233363 h 32"/>
                  <a:gd name="T36" fmla="*/ 44302 w 43"/>
                  <a:gd name="T37" fmla="*/ 288925 h 32"/>
                  <a:gd name="T38" fmla="*/ 0 w 43"/>
                  <a:gd name="T39" fmla="*/ 333375 h 32"/>
                  <a:gd name="T40" fmla="*/ 77529 w 43"/>
                  <a:gd name="T41" fmla="*/ 300038 h 32"/>
                  <a:gd name="T42" fmla="*/ 99680 w 43"/>
                  <a:gd name="T43" fmla="*/ 277813 h 32"/>
                  <a:gd name="T44" fmla="*/ 99680 w 43"/>
                  <a:gd name="T45" fmla="*/ 311150 h 32"/>
                  <a:gd name="T46" fmla="*/ 132907 w 43"/>
                  <a:gd name="T47" fmla="*/ 277813 h 32"/>
                  <a:gd name="T48" fmla="*/ 143983 w 43"/>
                  <a:gd name="T49" fmla="*/ 166688 h 32"/>
                  <a:gd name="T50" fmla="*/ 155058 w 43"/>
                  <a:gd name="T51" fmla="*/ 144463 h 32"/>
                  <a:gd name="T52" fmla="*/ 121831 w 43"/>
                  <a:gd name="T53" fmla="*/ 177800 h 32"/>
                  <a:gd name="T54" fmla="*/ 99680 w 43"/>
                  <a:gd name="T55" fmla="*/ 255588 h 32"/>
                  <a:gd name="T56" fmla="*/ 77529 w 43"/>
                  <a:gd name="T57" fmla="*/ 266700 h 32"/>
                  <a:gd name="T58" fmla="*/ 88605 w 43"/>
                  <a:gd name="T59" fmla="*/ 222250 h 32"/>
                  <a:gd name="T60" fmla="*/ 221512 w 43"/>
                  <a:gd name="T61" fmla="*/ 111125 h 32"/>
                  <a:gd name="T62" fmla="*/ 398721 w 43"/>
                  <a:gd name="T63" fmla="*/ 155575 h 32"/>
                  <a:gd name="T64" fmla="*/ 221512 w 43"/>
                  <a:gd name="T65" fmla="*/ 166688 h 32"/>
                  <a:gd name="T66" fmla="*/ 210436 w 43"/>
                  <a:gd name="T67" fmla="*/ 266700 h 32"/>
                  <a:gd name="T68" fmla="*/ 232587 w 43"/>
                  <a:gd name="T69" fmla="*/ 144463 h 32"/>
                  <a:gd name="T70" fmla="*/ 221512 w 43"/>
                  <a:gd name="T71" fmla="*/ 322263 h 32"/>
                  <a:gd name="T72" fmla="*/ 299041 w 43"/>
                  <a:gd name="T73" fmla="*/ 355600 h 32"/>
                  <a:gd name="T74" fmla="*/ 243663 w 43"/>
                  <a:gd name="T75" fmla="*/ 277813 h 32"/>
                  <a:gd name="T76" fmla="*/ 299041 w 43"/>
                  <a:gd name="T77" fmla="*/ 300038 h 32"/>
                  <a:gd name="T78" fmla="*/ 254738 w 43"/>
                  <a:gd name="T79" fmla="*/ 222250 h 32"/>
                  <a:gd name="T80" fmla="*/ 287965 w 43"/>
                  <a:gd name="T81" fmla="*/ 244475 h 32"/>
                  <a:gd name="T82" fmla="*/ 343343 w 43"/>
                  <a:gd name="T83" fmla="*/ 133350 h 32"/>
                  <a:gd name="T84" fmla="*/ 476250 w 43"/>
                  <a:gd name="T85" fmla="*/ 222250 h 32"/>
                  <a:gd name="T86" fmla="*/ 365494 w 43"/>
                  <a:gd name="T87" fmla="*/ 122238 h 32"/>
                  <a:gd name="T88" fmla="*/ 177209 w 43"/>
                  <a:gd name="T89" fmla="*/ 88900 h 32"/>
                  <a:gd name="T90" fmla="*/ 99680 w 43"/>
                  <a:gd name="T91" fmla="*/ 55563 h 32"/>
                  <a:gd name="T92" fmla="*/ 177209 w 43"/>
                  <a:gd name="T93" fmla="*/ 88900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33" y="11"/>
                    </a:moveTo>
                    <a:cubicBezTo>
                      <a:pt x="28" y="9"/>
                      <a:pt x="21" y="10"/>
                      <a:pt x="18" y="8"/>
                    </a:cubicBezTo>
                    <a:cubicBezTo>
                      <a:pt x="18" y="7"/>
                      <a:pt x="17" y="4"/>
                      <a:pt x="15" y="3"/>
                    </a:cubicBezTo>
                    <a:cubicBezTo>
                      <a:pt x="12" y="2"/>
                      <a:pt x="13" y="0"/>
                      <a:pt x="13" y="0"/>
                    </a:cubicBezTo>
                    <a:cubicBezTo>
                      <a:pt x="13" y="0"/>
                      <a:pt x="10" y="1"/>
                      <a:pt x="11" y="2"/>
                    </a:cubicBezTo>
                    <a:cubicBezTo>
                      <a:pt x="9" y="2"/>
                      <a:pt x="4" y="0"/>
                      <a:pt x="2" y="3"/>
                    </a:cubicBezTo>
                    <a:cubicBezTo>
                      <a:pt x="3" y="2"/>
                      <a:pt x="6" y="3"/>
                      <a:pt x="8" y="7"/>
                    </a:cubicBezTo>
                    <a:cubicBezTo>
                      <a:pt x="7" y="7"/>
                      <a:pt x="6" y="8"/>
                      <a:pt x="7" y="9"/>
                    </a:cubicBezTo>
                    <a:cubicBezTo>
                      <a:pt x="8" y="7"/>
                      <a:pt x="11" y="10"/>
                      <a:pt x="13" y="10"/>
                    </a:cubicBezTo>
                    <a:cubicBezTo>
                      <a:pt x="16" y="11"/>
                      <a:pt x="17" y="9"/>
                      <a:pt x="17" y="9"/>
                    </a:cubicBezTo>
                    <a:cubicBezTo>
                      <a:pt x="19" y="10"/>
                      <a:pt x="19" y="10"/>
                      <a:pt x="19" y="10"/>
                    </a:cubicBezTo>
                    <a:cubicBezTo>
                      <a:pt x="19" y="10"/>
                      <a:pt x="14" y="11"/>
                      <a:pt x="11" y="13"/>
                    </a:cubicBezTo>
                    <a:cubicBezTo>
                      <a:pt x="11" y="13"/>
                      <a:pt x="10" y="13"/>
                      <a:pt x="9" y="14"/>
                    </a:cubicBezTo>
                    <a:cubicBezTo>
                      <a:pt x="7" y="13"/>
                      <a:pt x="5" y="13"/>
                      <a:pt x="4" y="14"/>
                    </a:cubicBezTo>
                    <a:cubicBezTo>
                      <a:pt x="2" y="14"/>
                      <a:pt x="1" y="17"/>
                      <a:pt x="0" y="15"/>
                    </a:cubicBezTo>
                    <a:cubicBezTo>
                      <a:pt x="0" y="16"/>
                      <a:pt x="1" y="18"/>
                      <a:pt x="3" y="18"/>
                    </a:cubicBezTo>
                    <a:cubicBezTo>
                      <a:pt x="2" y="18"/>
                      <a:pt x="0" y="21"/>
                      <a:pt x="1" y="22"/>
                    </a:cubicBezTo>
                    <a:cubicBezTo>
                      <a:pt x="1" y="21"/>
                      <a:pt x="3" y="21"/>
                      <a:pt x="5" y="21"/>
                    </a:cubicBezTo>
                    <a:cubicBezTo>
                      <a:pt x="4" y="22"/>
                      <a:pt x="3" y="23"/>
                      <a:pt x="4" y="26"/>
                    </a:cubicBezTo>
                    <a:cubicBezTo>
                      <a:pt x="5" y="28"/>
                      <a:pt x="1" y="30"/>
                      <a:pt x="0" y="30"/>
                    </a:cubicBezTo>
                    <a:cubicBezTo>
                      <a:pt x="2" y="31"/>
                      <a:pt x="5" y="30"/>
                      <a:pt x="7" y="27"/>
                    </a:cubicBezTo>
                    <a:cubicBezTo>
                      <a:pt x="9" y="24"/>
                      <a:pt x="9" y="25"/>
                      <a:pt x="9" y="25"/>
                    </a:cubicBezTo>
                    <a:cubicBezTo>
                      <a:pt x="9" y="25"/>
                      <a:pt x="8" y="28"/>
                      <a:pt x="9" y="28"/>
                    </a:cubicBezTo>
                    <a:cubicBezTo>
                      <a:pt x="10" y="27"/>
                      <a:pt x="11" y="26"/>
                      <a:pt x="12" y="25"/>
                    </a:cubicBezTo>
                    <a:cubicBezTo>
                      <a:pt x="14" y="25"/>
                      <a:pt x="16" y="21"/>
                      <a:pt x="13" y="15"/>
                    </a:cubicBezTo>
                    <a:cubicBezTo>
                      <a:pt x="12" y="14"/>
                      <a:pt x="14" y="13"/>
                      <a:pt x="14" y="13"/>
                    </a:cubicBezTo>
                    <a:cubicBezTo>
                      <a:pt x="14" y="13"/>
                      <a:pt x="12" y="14"/>
                      <a:pt x="11" y="16"/>
                    </a:cubicBezTo>
                    <a:cubicBezTo>
                      <a:pt x="10" y="18"/>
                      <a:pt x="10" y="21"/>
                      <a:pt x="9" y="23"/>
                    </a:cubicBezTo>
                    <a:cubicBezTo>
                      <a:pt x="8" y="24"/>
                      <a:pt x="7" y="24"/>
                      <a:pt x="7" y="24"/>
                    </a:cubicBezTo>
                    <a:cubicBezTo>
                      <a:pt x="7" y="24"/>
                      <a:pt x="9" y="22"/>
                      <a:pt x="8" y="20"/>
                    </a:cubicBezTo>
                    <a:cubicBezTo>
                      <a:pt x="8" y="19"/>
                      <a:pt x="12" y="10"/>
                      <a:pt x="20" y="10"/>
                    </a:cubicBezTo>
                    <a:cubicBezTo>
                      <a:pt x="21" y="10"/>
                      <a:pt x="33" y="9"/>
                      <a:pt x="36" y="14"/>
                    </a:cubicBezTo>
                    <a:cubicBezTo>
                      <a:pt x="33" y="11"/>
                      <a:pt x="23" y="10"/>
                      <a:pt x="20" y="15"/>
                    </a:cubicBezTo>
                    <a:cubicBezTo>
                      <a:pt x="17" y="20"/>
                      <a:pt x="19" y="24"/>
                      <a:pt x="19" y="24"/>
                    </a:cubicBezTo>
                    <a:cubicBezTo>
                      <a:pt x="19" y="24"/>
                      <a:pt x="14" y="19"/>
                      <a:pt x="21" y="13"/>
                    </a:cubicBezTo>
                    <a:cubicBezTo>
                      <a:pt x="20" y="13"/>
                      <a:pt x="9" y="23"/>
                      <a:pt x="20" y="29"/>
                    </a:cubicBezTo>
                    <a:cubicBezTo>
                      <a:pt x="23" y="31"/>
                      <a:pt x="26" y="29"/>
                      <a:pt x="27" y="32"/>
                    </a:cubicBezTo>
                    <a:cubicBezTo>
                      <a:pt x="27" y="29"/>
                      <a:pt x="23" y="28"/>
                      <a:pt x="22" y="25"/>
                    </a:cubicBezTo>
                    <a:cubicBezTo>
                      <a:pt x="23" y="26"/>
                      <a:pt x="25" y="26"/>
                      <a:pt x="27" y="27"/>
                    </a:cubicBezTo>
                    <a:cubicBezTo>
                      <a:pt x="27" y="25"/>
                      <a:pt x="22" y="24"/>
                      <a:pt x="23" y="20"/>
                    </a:cubicBezTo>
                    <a:cubicBezTo>
                      <a:pt x="23" y="22"/>
                      <a:pt x="25" y="22"/>
                      <a:pt x="26" y="22"/>
                    </a:cubicBezTo>
                    <a:cubicBezTo>
                      <a:pt x="26" y="21"/>
                      <a:pt x="19" y="11"/>
                      <a:pt x="31" y="12"/>
                    </a:cubicBezTo>
                    <a:cubicBezTo>
                      <a:pt x="37" y="13"/>
                      <a:pt x="43" y="20"/>
                      <a:pt x="43" y="20"/>
                    </a:cubicBezTo>
                    <a:cubicBezTo>
                      <a:pt x="43" y="20"/>
                      <a:pt x="38" y="13"/>
                      <a:pt x="33" y="11"/>
                    </a:cubicBezTo>
                    <a:close/>
                    <a:moveTo>
                      <a:pt x="16" y="8"/>
                    </a:moveTo>
                    <a:cubicBezTo>
                      <a:pt x="16" y="8"/>
                      <a:pt x="9" y="7"/>
                      <a:pt x="9" y="5"/>
                    </a:cubicBezTo>
                    <a:cubicBezTo>
                      <a:pt x="10" y="2"/>
                      <a:pt x="16" y="8"/>
                      <a:pt x="16" y="8"/>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 name="1334">
                <a:extLst>
                  <a:ext uri="{FF2B5EF4-FFF2-40B4-BE49-F238E27FC236}">
                    <a16:creationId xmlns="" xmlns:a16="http://schemas.microsoft.com/office/drawing/2014/main" id="{60821516-F2BD-4EB0-BC24-68D9B38E00BF}"/>
                  </a:ext>
                </a:extLst>
              </p:cNvPr>
              <p:cNvSpPr>
                <a:spLocks/>
              </p:cNvSpPr>
              <p:nvPr/>
            </p:nvSpPr>
            <p:spPr bwMode="auto">
              <a:xfrm flipV="1">
                <a:off x="1358234" y="4145572"/>
                <a:ext cx="231922" cy="140594"/>
              </a:xfrm>
              <a:custGeom>
                <a:avLst/>
                <a:gdLst>
                  <a:gd name="T0" fmla="*/ 366713 w 33"/>
                  <a:gd name="T1" fmla="*/ 122238 h 20"/>
                  <a:gd name="T2" fmla="*/ 366713 w 33"/>
                  <a:gd name="T3" fmla="*/ 133350 h 20"/>
                  <a:gd name="T4" fmla="*/ 255588 w 33"/>
                  <a:gd name="T5" fmla="*/ 122238 h 20"/>
                  <a:gd name="T6" fmla="*/ 200025 w 33"/>
                  <a:gd name="T7" fmla="*/ 166688 h 20"/>
                  <a:gd name="T8" fmla="*/ 244475 w 33"/>
                  <a:gd name="T9" fmla="*/ 122238 h 20"/>
                  <a:gd name="T10" fmla="*/ 255588 w 33"/>
                  <a:gd name="T11" fmla="*/ 111125 h 20"/>
                  <a:gd name="T12" fmla="*/ 133350 w 33"/>
                  <a:gd name="T13" fmla="*/ 144463 h 20"/>
                  <a:gd name="T14" fmla="*/ 111125 w 33"/>
                  <a:gd name="T15" fmla="*/ 177800 h 20"/>
                  <a:gd name="T16" fmla="*/ 66675 w 33"/>
                  <a:gd name="T17" fmla="*/ 222250 h 20"/>
                  <a:gd name="T18" fmla="*/ 122238 w 33"/>
                  <a:gd name="T19" fmla="*/ 144463 h 20"/>
                  <a:gd name="T20" fmla="*/ 88900 w 33"/>
                  <a:gd name="T21" fmla="*/ 144463 h 20"/>
                  <a:gd name="T22" fmla="*/ 0 w 33"/>
                  <a:gd name="T23" fmla="*/ 144463 h 20"/>
                  <a:gd name="T24" fmla="*/ 88900 w 33"/>
                  <a:gd name="T25" fmla="*/ 133350 h 20"/>
                  <a:gd name="T26" fmla="*/ 111125 w 33"/>
                  <a:gd name="T27" fmla="*/ 144463 h 20"/>
                  <a:gd name="T28" fmla="*/ 66675 w 33"/>
                  <a:gd name="T29" fmla="*/ 66675 h 20"/>
                  <a:gd name="T30" fmla="*/ 111125 w 33"/>
                  <a:gd name="T31" fmla="*/ 100013 h 20"/>
                  <a:gd name="T32" fmla="*/ 133350 w 33"/>
                  <a:gd name="T33" fmla="*/ 144463 h 20"/>
                  <a:gd name="T34" fmla="*/ 244475 w 33"/>
                  <a:gd name="T35" fmla="*/ 111125 h 20"/>
                  <a:gd name="T36" fmla="*/ 222250 w 33"/>
                  <a:gd name="T37" fmla="*/ 100013 h 20"/>
                  <a:gd name="T38" fmla="*/ 177800 w 33"/>
                  <a:gd name="T39" fmla="*/ 77788 h 20"/>
                  <a:gd name="T40" fmla="*/ 166688 w 33"/>
                  <a:gd name="T41" fmla="*/ 33338 h 20"/>
                  <a:gd name="T42" fmla="*/ 211138 w 33"/>
                  <a:gd name="T43" fmla="*/ 55563 h 20"/>
                  <a:gd name="T44" fmla="*/ 255588 w 33"/>
                  <a:gd name="T45" fmla="*/ 100013 h 20"/>
                  <a:gd name="T46" fmla="*/ 311150 w 33"/>
                  <a:gd name="T47" fmla="*/ 100013 h 20"/>
                  <a:gd name="T48" fmla="*/ 277813 w 33"/>
                  <a:gd name="T49" fmla="*/ 44450 h 20"/>
                  <a:gd name="T50" fmla="*/ 288925 w 33"/>
                  <a:gd name="T51" fmla="*/ 0 h 20"/>
                  <a:gd name="T52" fmla="*/ 311150 w 33"/>
                  <a:gd name="T53" fmla="*/ 44450 h 20"/>
                  <a:gd name="T54" fmla="*/ 322263 w 33"/>
                  <a:gd name="T55" fmla="*/ 100013 h 20"/>
                  <a:gd name="T56" fmla="*/ 366713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33" y="11"/>
                    </a:moveTo>
                    <a:cubicBezTo>
                      <a:pt x="33" y="12"/>
                      <a:pt x="33" y="12"/>
                      <a:pt x="33" y="12"/>
                    </a:cubicBezTo>
                    <a:cubicBezTo>
                      <a:pt x="33" y="12"/>
                      <a:pt x="28" y="7"/>
                      <a:pt x="23" y="11"/>
                    </a:cubicBezTo>
                    <a:cubicBezTo>
                      <a:pt x="23" y="12"/>
                      <a:pt x="23" y="15"/>
                      <a:pt x="18" y="15"/>
                    </a:cubicBezTo>
                    <a:cubicBezTo>
                      <a:pt x="19" y="15"/>
                      <a:pt x="19" y="12"/>
                      <a:pt x="22" y="11"/>
                    </a:cubicBezTo>
                    <a:cubicBezTo>
                      <a:pt x="23" y="10"/>
                      <a:pt x="23" y="10"/>
                      <a:pt x="23" y="10"/>
                    </a:cubicBezTo>
                    <a:cubicBezTo>
                      <a:pt x="23" y="10"/>
                      <a:pt x="14" y="15"/>
                      <a:pt x="12" y="13"/>
                    </a:cubicBezTo>
                    <a:cubicBezTo>
                      <a:pt x="11" y="14"/>
                      <a:pt x="11" y="15"/>
                      <a:pt x="10" y="16"/>
                    </a:cubicBezTo>
                    <a:cubicBezTo>
                      <a:pt x="8" y="17"/>
                      <a:pt x="6" y="18"/>
                      <a:pt x="6" y="20"/>
                    </a:cubicBezTo>
                    <a:cubicBezTo>
                      <a:pt x="5" y="19"/>
                      <a:pt x="5" y="14"/>
                      <a:pt x="11" y="13"/>
                    </a:cubicBezTo>
                    <a:cubicBezTo>
                      <a:pt x="10" y="13"/>
                      <a:pt x="8" y="13"/>
                      <a:pt x="8" y="13"/>
                    </a:cubicBezTo>
                    <a:cubicBezTo>
                      <a:pt x="8" y="13"/>
                      <a:pt x="4" y="16"/>
                      <a:pt x="0" y="13"/>
                    </a:cubicBezTo>
                    <a:cubicBezTo>
                      <a:pt x="1" y="12"/>
                      <a:pt x="4" y="9"/>
                      <a:pt x="8" y="12"/>
                    </a:cubicBezTo>
                    <a:cubicBezTo>
                      <a:pt x="10" y="13"/>
                      <a:pt x="10" y="13"/>
                      <a:pt x="10" y="13"/>
                    </a:cubicBezTo>
                    <a:cubicBezTo>
                      <a:pt x="10" y="13"/>
                      <a:pt x="5" y="11"/>
                      <a:pt x="6" y="6"/>
                    </a:cubicBezTo>
                    <a:cubicBezTo>
                      <a:pt x="7" y="7"/>
                      <a:pt x="10" y="7"/>
                      <a:pt x="10" y="9"/>
                    </a:cubicBezTo>
                    <a:cubicBezTo>
                      <a:pt x="11" y="11"/>
                      <a:pt x="10" y="12"/>
                      <a:pt x="12" y="13"/>
                    </a:cubicBezTo>
                    <a:cubicBezTo>
                      <a:pt x="14" y="14"/>
                      <a:pt x="22" y="10"/>
                      <a:pt x="22" y="10"/>
                    </a:cubicBezTo>
                    <a:cubicBezTo>
                      <a:pt x="22" y="10"/>
                      <a:pt x="21" y="9"/>
                      <a:pt x="20" y="9"/>
                    </a:cubicBezTo>
                    <a:cubicBezTo>
                      <a:pt x="19" y="9"/>
                      <a:pt x="17" y="8"/>
                      <a:pt x="16" y="7"/>
                    </a:cubicBezTo>
                    <a:cubicBezTo>
                      <a:pt x="14" y="5"/>
                      <a:pt x="15" y="3"/>
                      <a:pt x="15" y="3"/>
                    </a:cubicBezTo>
                    <a:cubicBezTo>
                      <a:pt x="15" y="3"/>
                      <a:pt x="16" y="3"/>
                      <a:pt x="19" y="5"/>
                    </a:cubicBezTo>
                    <a:cubicBezTo>
                      <a:pt x="22" y="7"/>
                      <a:pt x="19" y="8"/>
                      <a:pt x="23" y="9"/>
                    </a:cubicBezTo>
                    <a:cubicBezTo>
                      <a:pt x="25" y="9"/>
                      <a:pt x="28" y="8"/>
                      <a:pt x="28" y="9"/>
                    </a:cubicBezTo>
                    <a:cubicBezTo>
                      <a:pt x="27" y="8"/>
                      <a:pt x="24" y="6"/>
                      <a:pt x="25" y="4"/>
                    </a:cubicBezTo>
                    <a:cubicBezTo>
                      <a:pt x="25" y="1"/>
                      <a:pt x="26" y="1"/>
                      <a:pt x="26" y="0"/>
                    </a:cubicBezTo>
                    <a:cubicBezTo>
                      <a:pt x="27" y="0"/>
                      <a:pt x="29" y="2"/>
                      <a:pt x="28" y="4"/>
                    </a:cubicBezTo>
                    <a:cubicBezTo>
                      <a:pt x="28" y="6"/>
                      <a:pt x="28" y="8"/>
                      <a:pt x="29" y="9"/>
                    </a:cubicBezTo>
                    <a:cubicBezTo>
                      <a:pt x="31" y="10"/>
                      <a:pt x="33" y="11"/>
                      <a:pt x="33"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 name="1335">
                <a:extLst>
                  <a:ext uri="{FF2B5EF4-FFF2-40B4-BE49-F238E27FC236}">
                    <a16:creationId xmlns="" xmlns:a16="http://schemas.microsoft.com/office/drawing/2014/main" id="{FD3F43A8-56A6-40E5-8489-C0799BAFF8BA}"/>
                  </a:ext>
                </a:extLst>
              </p:cNvPr>
              <p:cNvSpPr>
                <a:spLocks/>
              </p:cNvSpPr>
              <p:nvPr/>
            </p:nvSpPr>
            <p:spPr bwMode="auto">
              <a:xfrm flipV="1">
                <a:off x="1625294" y="4145572"/>
                <a:ext cx="230917" cy="140594"/>
              </a:xfrm>
              <a:custGeom>
                <a:avLst/>
                <a:gdLst>
                  <a:gd name="T0" fmla="*/ 0 w 33"/>
                  <a:gd name="T1" fmla="*/ 122238 h 20"/>
                  <a:gd name="T2" fmla="*/ 0 w 33"/>
                  <a:gd name="T3" fmla="*/ 133350 h 20"/>
                  <a:gd name="T4" fmla="*/ 121708 w 33"/>
                  <a:gd name="T5" fmla="*/ 122238 h 20"/>
                  <a:gd name="T6" fmla="*/ 165966 w 33"/>
                  <a:gd name="T7" fmla="*/ 166688 h 20"/>
                  <a:gd name="T8" fmla="*/ 121708 w 33"/>
                  <a:gd name="T9" fmla="*/ 122238 h 20"/>
                  <a:gd name="T10" fmla="*/ 110644 w 33"/>
                  <a:gd name="T11" fmla="*/ 111125 h 20"/>
                  <a:gd name="T12" fmla="*/ 243417 w 33"/>
                  <a:gd name="T13" fmla="*/ 144463 h 20"/>
                  <a:gd name="T14" fmla="*/ 265545 w 33"/>
                  <a:gd name="T15" fmla="*/ 177800 h 20"/>
                  <a:gd name="T16" fmla="*/ 298739 w 33"/>
                  <a:gd name="T17" fmla="*/ 222250 h 20"/>
                  <a:gd name="T18" fmla="*/ 243417 w 33"/>
                  <a:gd name="T19" fmla="*/ 144463 h 20"/>
                  <a:gd name="T20" fmla="*/ 287674 w 33"/>
                  <a:gd name="T21" fmla="*/ 144463 h 20"/>
                  <a:gd name="T22" fmla="*/ 365125 w 33"/>
                  <a:gd name="T23" fmla="*/ 144463 h 20"/>
                  <a:gd name="T24" fmla="*/ 287674 w 33"/>
                  <a:gd name="T25" fmla="*/ 133350 h 20"/>
                  <a:gd name="T26" fmla="*/ 254481 w 33"/>
                  <a:gd name="T27" fmla="*/ 144463 h 20"/>
                  <a:gd name="T28" fmla="*/ 298739 w 33"/>
                  <a:gd name="T29" fmla="*/ 66675 h 20"/>
                  <a:gd name="T30" fmla="*/ 254481 w 33"/>
                  <a:gd name="T31" fmla="*/ 100013 h 20"/>
                  <a:gd name="T32" fmla="*/ 232352 w 33"/>
                  <a:gd name="T33" fmla="*/ 144463 h 20"/>
                  <a:gd name="T34" fmla="*/ 121708 w 33"/>
                  <a:gd name="T35" fmla="*/ 111125 h 20"/>
                  <a:gd name="T36" fmla="*/ 143837 w 33"/>
                  <a:gd name="T37" fmla="*/ 100013 h 20"/>
                  <a:gd name="T38" fmla="*/ 199159 w 33"/>
                  <a:gd name="T39" fmla="*/ 77788 h 20"/>
                  <a:gd name="T40" fmla="*/ 210223 w 33"/>
                  <a:gd name="T41" fmla="*/ 33338 h 20"/>
                  <a:gd name="T42" fmla="*/ 154902 w 33"/>
                  <a:gd name="T43" fmla="*/ 55563 h 20"/>
                  <a:gd name="T44" fmla="*/ 121708 w 33"/>
                  <a:gd name="T45" fmla="*/ 100013 h 20"/>
                  <a:gd name="T46" fmla="*/ 55322 w 33"/>
                  <a:gd name="T47" fmla="*/ 100013 h 20"/>
                  <a:gd name="T48" fmla="*/ 99580 w 33"/>
                  <a:gd name="T49" fmla="*/ 44450 h 20"/>
                  <a:gd name="T50" fmla="*/ 88515 w 33"/>
                  <a:gd name="T51" fmla="*/ 0 h 20"/>
                  <a:gd name="T52" fmla="*/ 55322 w 33"/>
                  <a:gd name="T53" fmla="*/ 44450 h 20"/>
                  <a:gd name="T54" fmla="*/ 44258 w 33"/>
                  <a:gd name="T55" fmla="*/ 100013 h 20"/>
                  <a:gd name="T56" fmla="*/ 0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0" y="11"/>
                    </a:moveTo>
                    <a:cubicBezTo>
                      <a:pt x="0" y="12"/>
                      <a:pt x="0" y="12"/>
                      <a:pt x="0" y="12"/>
                    </a:cubicBezTo>
                    <a:cubicBezTo>
                      <a:pt x="0" y="12"/>
                      <a:pt x="5" y="7"/>
                      <a:pt x="11" y="11"/>
                    </a:cubicBezTo>
                    <a:cubicBezTo>
                      <a:pt x="10" y="12"/>
                      <a:pt x="10" y="15"/>
                      <a:pt x="15" y="15"/>
                    </a:cubicBezTo>
                    <a:cubicBezTo>
                      <a:pt x="15" y="15"/>
                      <a:pt x="15" y="12"/>
                      <a:pt x="11" y="11"/>
                    </a:cubicBezTo>
                    <a:cubicBezTo>
                      <a:pt x="10" y="10"/>
                      <a:pt x="10" y="10"/>
                      <a:pt x="10" y="10"/>
                    </a:cubicBezTo>
                    <a:cubicBezTo>
                      <a:pt x="10" y="10"/>
                      <a:pt x="20" y="15"/>
                      <a:pt x="22" y="13"/>
                    </a:cubicBezTo>
                    <a:cubicBezTo>
                      <a:pt x="22" y="14"/>
                      <a:pt x="22" y="15"/>
                      <a:pt x="24" y="16"/>
                    </a:cubicBezTo>
                    <a:cubicBezTo>
                      <a:pt x="25" y="17"/>
                      <a:pt x="27" y="18"/>
                      <a:pt x="27" y="20"/>
                    </a:cubicBezTo>
                    <a:cubicBezTo>
                      <a:pt x="28" y="19"/>
                      <a:pt x="29" y="14"/>
                      <a:pt x="22" y="13"/>
                    </a:cubicBezTo>
                    <a:cubicBezTo>
                      <a:pt x="23" y="13"/>
                      <a:pt x="26" y="13"/>
                      <a:pt x="26" y="13"/>
                    </a:cubicBezTo>
                    <a:cubicBezTo>
                      <a:pt x="26" y="13"/>
                      <a:pt x="29" y="16"/>
                      <a:pt x="33" y="13"/>
                    </a:cubicBezTo>
                    <a:cubicBezTo>
                      <a:pt x="32" y="12"/>
                      <a:pt x="29" y="9"/>
                      <a:pt x="26" y="12"/>
                    </a:cubicBezTo>
                    <a:cubicBezTo>
                      <a:pt x="23" y="13"/>
                      <a:pt x="23" y="13"/>
                      <a:pt x="23" y="13"/>
                    </a:cubicBezTo>
                    <a:cubicBezTo>
                      <a:pt x="23" y="13"/>
                      <a:pt x="28" y="11"/>
                      <a:pt x="27" y="6"/>
                    </a:cubicBezTo>
                    <a:cubicBezTo>
                      <a:pt x="26" y="7"/>
                      <a:pt x="23" y="7"/>
                      <a:pt x="23" y="9"/>
                    </a:cubicBezTo>
                    <a:cubicBezTo>
                      <a:pt x="22" y="11"/>
                      <a:pt x="23" y="12"/>
                      <a:pt x="21" y="13"/>
                    </a:cubicBezTo>
                    <a:cubicBezTo>
                      <a:pt x="19" y="14"/>
                      <a:pt x="11" y="10"/>
                      <a:pt x="11" y="10"/>
                    </a:cubicBezTo>
                    <a:cubicBezTo>
                      <a:pt x="12" y="10"/>
                      <a:pt x="12" y="9"/>
                      <a:pt x="13" y="9"/>
                    </a:cubicBezTo>
                    <a:cubicBezTo>
                      <a:pt x="14" y="9"/>
                      <a:pt x="16" y="8"/>
                      <a:pt x="18" y="7"/>
                    </a:cubicBezTo>
                    <a:cubicBezTo>
                      <a:pt x="19" y="5"/>
                      <a:pt x="19" y="3"/>
                      <a:pt x="19" y="3"/>
                    </a:cubicBezTo>
                    <a:cubicBezTo>
                      <a:pt x="19" y="3"/>
                      <a:pt x="17" y="3"/>
                      <a:pt x="14" y="5"/>
                    </a:cubicBezTo>
                    <a:cubicBezTo>
                      <a:pt x="12" y="7"/>
                      <a:pt x="14" y="8"/>
                      <a:pt x="11" y="9"/>
                    </a:cubicBezTo>
                    <a:cubicBezTo>
                      <a:pt x="8" y="9"/>
                      <a:pt x="6" y="8"/>
                      <a:pt x="5" y="9"/>
                    </a:cubicBezTo>
                    <a:cubicBezTo>
                      <a:pt x="6" y="8"/>
                      <a:pt x="9" y="6"/>
                      <a:pt x="9" y="4"/>
                    </a:cubicBezTo>
                    <a:cubicBezTo>
                      <a:pt x="8" y="1"/>
                      <a:pt x="7" y="1"/>
                      <a:pt x="8" y="0"/>
                    </a:cubicBezTo>
                    <a:cubicBezTo>
                      <a:pt x="7" y="0"/>
                      <a:pt x="5" y="2"/>
                      <a:pt x="5" y="4"/>
                    </a:cubicBezTo>
                    <a:cubicBezTo>
                      <a:pt x="5" y="6"/>
                      <a:pt x="5" y="8"/>
                      <a:pt x="4" y="9"/>
                    </a:cubicBezTo>
                    <a:cubicBezTo>
                      <a:pt x="2" y="10"/>
                      <a:pt x="0" y="11"/>
                      <a:pt x="0"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 name="1336">
                <a:extLst>
                  <a:ext uri="{FF2B5EF4-FFF2-40B4-BE49-F238E27FC236}">
                    <a16:creationId xmlns="" xmlns:a16="http://schemas.microsoft.com/office/drawing/2014/main" id="{748888F5-179A-42FD-937B-7B13FE86A3D8}"/>
                  </a:ext>
                </a:extLst>
              </p:cNvPr>
              <p:cNvSpPr>
                <a:spLocks noEditPoints="1"/>
              </p:cNvSpPr>
              <p:nvPr/>
            </p:nvSpPr>
            <p:spPr bwMode="auto">
              <a:xfrm flipV="1">
                <a:off x="1526904" y="4236958"/>
                <a:ext cx="153610" cy="161683"/>
              </a:xfrm>
              <a:custGeom>
                <a:avLst/>
                <a:gdLst>
                  <a:gd name="T0" fmla="*/ 143525 w 22"/>
                  <a:gd name="T1" fmla="*/ 144463 h 23"/>
                  <a:gd name="T2" fmla="*/ 187686 w 22"/>
                  <a:gd name="T3" fmla="*/ 188913 h 23"/>
                  <a:gd name="T4" fmla="*/ 187686 w 22"/>
                  <a:gd name="T5" fmla="*/ 166688 h 23"/>
                  <a:gd name="T6" fmla="*/ 209767 w 22"/>
                  <a:gd name="T7" fmla="*/ 155575 h 23"/>
                  <a:gd name="T8" fmla="*/ 242888 w 22"/>
                  <a:gd name="T9" fmla="*/ 166688 h 23"/>
                  <a:gd name="T10" fmla="*/ 198727 w 22"/>
                  <a:gd name="T11" fmla="*/ 122238 h 23"/>
                  <a:gd name="T12" fmla="*/ 198727 w 22"/>
                  <a:gd name="T13" fmla="*/ 111125 h 23"/>
                  <a:gd name="T14" fmla="*/ 143525 w 22"/>
                  <a:gd name="T15" fmla="*/ 122238 h 23"/>
                  <a:gd name="T16" fmla="*/ 143525 w 22"/>
                  <a:gd name="T17" fmla="*/ 33338 h 23"/>
                  <a:gd name="T18" fmla="*/ 132484 w 22"/>
                  <a:gd name="T19" fmla="*/ 55563 h 23"/>
                  <a:gd name="T20" fmla="*/ 66242 w 22"/>
                  <a:gd name="T21" fmla="*/ 0 h 23"/>
                  <a:gd name="T22" fmla="*/ 77283 w 22"/>
                  <a:gd name="T23" fmla="*/ 33338 h 23"/>
                  <a:gd name="T24" fmla="*/ 88323 w 22"/>
                  <a:gd name="T25" fmla="*/ 66675 h 23"/>
                  <a:gd name="T26" fmla="*/ 66242 w 22"/>
                  <a:gd name="T27" fmla="*/ 66675 h 23"/>
                  <a:gd name="T28" fmla="*/ 99363 w 22"/>
                  <a:gd name="T29" fmla="*/ 100013 h 23"/>
                  <a:gd name="T30" fmla="*/ 132484 w 22"/>
                  <a:gd name="T31" fmla="*/ 144463 h 23"/>
                  <a:gd name="T32" fmla="*/ 99363 w 22"/>
                  <a:gd name="T33" fmla="*/ 122238 h 23"/>
                  <a:gd name="T34" fmla="*/ 66242 w 22"/>
                  <a:gd name="T35" fmla="*/ 100013 h 23"/>
                  <a:gd name="T36" fmla="*/ 77283 w 22"/>
                  <a:gd name="T37" fmla="*/ 111125 h 23"/>
                  <a:gd name="T38" fmla="*/ 0 w 22"/>
                  <a:gd name="T39" fmla="*/ 133350 h 23"/>
                  <a:gd name="T40" fmla="*/ 55202 w 22"/>
                  <a:gd name="T41" fmla="*/ 155575 h 23"/>
                  <a:gd name="T42" fmla="*/ 55202 w 22"/>
                  <a:gd name="T43" fmla="*/ 188913 h 23"/>
                  <a:gd name="T44" fmla="*/ 77283 w 22"/>
                  <a:gd name="T45" fmla="*/ 177800 h 23"/>
                  <a:gd name="T46" fmla="*/ 110404 w 22"/>
                  <a:gd name="T47" fmla="*/ 144463 h 23"/>
                  <a:gd name="T48" fmla="*/ 132484 w 22"/>
                  <a:gd name="T49" fmla="*/ 144463 h 23"/>
                  <a:gd name="T50" fmla="*/ 110404 w 22"/>
                  <a:gd name="T51" fmla="*/ 200025 h 23"/>
                  <a:gd name="T52" fmla="*/ 143525 w 22"/>
                  <a:gd name="T53" fmla="*/ 255588 h 23"/>
                  <a:gd name="T54" fmla="*/ 143525 w 22"/>
                  <a:gd name="T55" fmla="*/ 144463 h 23"/>
                  <a:gd name="T56" fmla="*/ 110404 w 22"/>
                  <a:gd name="T57" fmla="*/ 55563 h 23"/>
                  <a:gd name="T58" fmla="*/ 132484 w 22"/>
                  <a:gd name="T59" fmla="*/ 122238 h 23"/>
                  <a:gd name="T60" fmla="*/ 110404 w 22"/>
                  <a:gd name="T61" fmla="*/ 55563 h 23"/>
                  <a:gd name="T62" fmla="*/ 143525 w 22"/>
                  <a:gd name="T63" fmla="*/ 133350 h 23"/>
                  <a:gd name="T64" fmla="*/ 209767 w 22"/>
                  <a:gd name="T65" fmla="*/ 144463 h 23"/>
                  <a:gd name="T66" fmla="*/ 143525 w 22"/>
                  <a:gd name="T67" fmla="*/ 133350 h 23"/>
                  <a:gd name="T68" fmla="*/ 99363 w 22"/>
                  <a:gd name="T69" fmla="*/ 144463 h 23"/>
                  <a:gd name="T70" fmla="*/ 33121 w 22"/>
                  <a:gd name="T71" fmla="*/ 122238 h 23"/>
                  <a:gd name="T72" fmla="*/ 99363 w 22"/>
                  <a:gd name="T73" fmla="*/ 144463 h 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2" h="23">
                    <a:moveTo>
                      <a:pt x="13" y="13"/>
                    </a:moveTo>
                    <a:cubicBezTo>
                      <a:pt x="12" y="16"/>
                      <a:pt x="17" y="16"/>
                      <a:pt x="17" y="17"/>
                    </a:cubicBezTo>
                    <a:cubicBezTo>
                      <a:pt x="18" y="16"/>
                      <a:pt x="17" y="15"/>
                      <a:pt x="17" y="15"/>
                    </a:cubicBezTo>
                    <a:cubicBezTo>
                      <a:pt x="17" y="15"/>
                      <a:pt x="18" y="15"/>
                      <a:pt x="19" y="14"/>
                    </a:cubicBezTo>
                    <a:cubicBezTo>
                      <a:pt x="20" y="14"/>
                      <a:pt x="21" y="14"/>
                      <a:pt x="22" y="15"/>
                    </a:cubicBezTo>
                    <a:cubicBezTo>
                      <a:pt x="22" y="12"/>
                      <a:pt x="18" y="11"/>
                      <a:pt x="18" y="11"/>
                    </a:cubicBezTo>
                    <a:cubicBezTo>
                      <a:pt x="18" y="10"/>
                      <a:pt x="18" y="10"/>
                      <a:pt x="18" y="10"/>
                    </a:cubicBezTo>
                    <a:cubicBezTo>
                      <a:pt x="18" y="10"/>
                      <a:pt x="16" y="8"/>
                      <a:pt x="13" y="11"/>
                    </a:cubicBezTo>
                    <a:cubicBezTo>
                      <a:pt x="15" y="8"/>
                      <a:pt x="13" y="3"/>
                      <a:pt x="13" y="3"/>
                    </a:cubicBezTo>
                    <a:cubicBezTo>
                      <a:pt x="13" y="3"/>
                      <a:pt x="13" y="4"/>
                      <a:pt x="12" y="5"/>
                    </a:cubicBezTo>
                    <a:cubicBezTo>
                      <a:pt x="12" y="2"/>
                      <a:pt x="7" y="0"/>
                      <a:pt x="6" y="0"/>
                    </a:cubicBezTo>
                    <a:cubicBezTo>
                      <a:pt x="7" y="0"/>
                      <a:pt x="7" y="2"/>
                      <a:pt x="7" y="3"/>
                    </a:cubicBezTo>
                    <a:cubicBezTo>
                      <a:pt x="8" y="5"/>
                      <a:pt x="8" y="6"/>
                      <a:pt x="8" y="6"/>
                    </a:cubicBezTo>
                    <a:cubicBezTo>
                      <a:pt x="8" y="6"/>
                      <a:pt x="7" y="6"/>
                      <a:pt x="6" y="6"/>
                    </a:cubicBezTo>
                    <a:cubicBezTo>
                      <a:pt x="7" y="7"/>
                      <a:pt x="8" y="9"/>
                      <a:pt x="9" y="9"/>
                    </a:cubicBezTo>
                    <a:cubicBezTo>
                      <a:pt x="11" y="10"/>
                      <a:pt x="10" y="12"/>
                      <a:pt x="12" y="13"/>
                    </a:cubicBezTo>
                    <a:cubicBezTo>
                      <a:pt x="11" y="13"/>
                      <a:pt x="9" y="13"/>
                      <a:pt x="9" y="11"/>
                    </a:cubicBezTo>
                    <a:cubicBezTo>
                      <a:pt x="8" y="9"/>
                      <a:pt x="6" y="9"/>
                      <a:pt x="6" y="9"/>
                    </a:cubicBezTo>
                    <a:cubicBezTo>
                      <a:pt x="6" y="9"/>
                      <a:pt x="6" y="9"/>
                      <a:pt x="7" y="10"/>
                    </a:cubicBezTo>
                    <a:cubicBezTo>
                      <a:pt x="4" y="8"/>
                      <a:pt x="0" y="11"/>
                      <a:pt x="0" y="12"/>
                    </a:cubicBezTo>
                    <a:cubicBezTo>
                      <a:pt x="1" y="11"/>
                      <a:pt x="3" y="14"/>
                      <a:pt x="5" y="14"/>
                    </a:cubicBezTo>
                    <a:cubicBezTo>
                      <a:pt x="4" y="15"/>
                      <a:pt x="4" y="16"/>
                      <a:pt x="5" y="17"/>
                    </a:cubicBezTo>
                    <a:cubicBezTo>
                      <a:pt x="5" y="15"/>
                      <a:pt x="6" y="15"/>
                      <a:pt x="7" y="16"/>
                    </a:cubicBezTo>
                    <a:cubicBezTo>
                      <a:pt x="9" y="16"/>
                      <a:pt x="10" y="14"/>
                      <a:pt x="10" y="13"/>
                    </a:cubicBezTo>
                    <a:cubicBezTo>
                      <a:pt x="10" y="13"/>
                      <a:pt x="12" y="13"/>
                      <a:pt x="12" y="13"/>
                    </a:cubicBezTo>
                    <a:cubicBezTo>
                      <a:pt x="12" y="13"/>
                      <a:pt x="10" y="15"/>
                      <a:pt x="10" y="18"/>
                    </a:cubicBezTo>
                    <a:cubicBezTo>
                      <a:pt x="9" y="22"/>
                      <a:pt x="13" y="23"/>
                      <a:pt x="13" y="23"/>
                    </a:cubicBezTo>
                    <a:cubicBezTo>
                      <a:pt x="7" y="20"/>
                      <a:pt x="12" y="14"/>
                      <a:pt x="13" y="13"/>
                    </a:cubicBezTo>
                    <a:close/>
                    <a:moveTo>
                      <a:pt x="10" y="5"/>
                    </a:moveTo>
                    <a:cubicBezTo>
                      <a:pt x="11" y="4"/>
                      <a:pt x="12" y="7"/>
                      <a:pt x="12" y="11"/>
                    </a:cubicBezTo>
                    <a:cubicBezTo>
                      <a:pt x="12" y="11"/>
                      <a:pt x="9" y="5"/>
                      <a:pt x="10" y="5"/>
                    </a:cubicBezTo>
                    <a:close/>
                    <a:moveTo>
                      <a:pt x="13" y="12"/>
                    </a:moveTo>
                    <a:cubicBezTo>
                      <a:pt x="13" y="12"/>
                      <a:pt x="18" y="11"/>
                      <a:pt x="19" y="13"/>
                    </a:cubicBezTo>
                    <a:cubicBezTo>
                      <a:pt x="19" y="14"/>
                      <a:pt x="13" y="12"/>
                      <a:pt x="13" y="12"/>
                    </a:cubicBezTo>
                    <a:close/>
                    <a:moveTo>
                      <a:pt x="9" y="13"/>
                    </a:moveTo>
                    <a:cubicBezTo>
                      <a:pt x="9" y="13"/>
                      <a:pt x="3" y="13"/>
                      <a:pt x="3" y="11"/>
                    </a:cubicBezTo>
                    <a:cubicBezTo>
                      <a:pt x="4" y="10"/>
                      <a:pt x="9" y="13"/>
                      <a:pt x="9" y="13"/>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95" name="15">
              <a:extLst>
                <a:ext uri="{FF2B5EF4-FFF2-40B4-BE49-F238E27FC236}">
                  <a16:creationId xmlns="" xmlns:a16="http://schemas.microsoft.com/office/drawing/2014/main" id="{994863D1-9483-4DCB-897B-039822EA3FE1}"/>
                </a:ext>
              </a:extLst>
            </p:cNvPr>
            <p:cNvCxnSpPr>
              <a:cxnSpLocks noChangeShapeType="1"/>
            </p:cNvCxnSpPr>
            <p:nvPr/>
          </p:nvCxnSpPr>
          <p:spPr bwMode="auto">
            <a:xfrm>
              <a:off x="670811" y="4115161"/>
              <a:ext cx="18796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grpSp>
          <p:nvGrpSpPr>
            <p:cNvPr id="96" name="组合 95">
              <a:extLst>
                <a:ext uri="{FF2B5EF4-FFF2-40B4-BE49-F238E27FC236}">
                  <a16:creationId xmlns="" xmlns:a16="http://schemas.microsoft.com/office/drawing/2014/main" id="{C26076A2-9358-475D-9932-E50E2C386ED3}"/>
                </a:ext>
              </a:extLst>
            </p:cNvPr>
            <p:cNvGrpSpPr/>
            <p:nvPr/>
          </p:nvGrpSpPr>
          <p:grpSpPr>
            <a:xfrm>
              <a:off x="639061" y="3607161"/>
              <a:ext cx="1930400" cy="1321537"/>
              <a:chOff x="639061" y="3607161"/>
              <a:chExt cx="1930400" cy="1321537"/>
            </a:xfrm>
          </p:grpSpPr>
          <p:sp>
            <p:nvSpPr>
              <p:cNvPr id="97" name="19">
                <a:extLst>
                  <a:ext uri="{FF2B5EF4-FFF2-40B4-BE49-F238E27FC236}">
                    <a16:creationId xmlns="" xmlns:a16="http://schemas.microsoft.com/office/drawing/2014/main" id="{247BAB15-090A-4104-A1E5-455CC813BD8F}"/>
                  </a:ext>
                </a:extLst>
              </p:cNvPr>
              <p:cNvSpPr txBox="1">
                <a:spLocks noChangeArrowheads="1"/>
              </p:cNvSpPr>
              <p:nvPr/>
            </p:nvSpPr>
            <p:spPr bwMode="auto">
              <a:xfrm>
                <a:off x="1094674" y="3699236"/>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rgbClr val="2C2710"/>
                    </a:solidFill>
                    <a:latin typeface="方正清刻本悦宋简体" panose="02000000000000000000" pitchFamily="2" charset="-122"/>
                    <a:ea typeface="方正清刻本悦宋简体" panose="02000000000000000000" pitchFamily="2" charset="-122"/>
                  </a:rPr>
                  <a:t>添加文字</a:t>
                </a:r>
              </a:p>
            </p:txBody>
          </p:sp>
          <p:sp>
            <p:nvSpPr>
              <p:cNvPr id="98" name="50">
                <a:extLst>
                  <a:ext uri="{FF2B5EF4-FFF2-40B4-BE49-F238E27FC236}">
                    <a16:creationId xmlns="" xmlns:a16="http://schemas.microsoft.com/office/drawing/2014/main" id="{1D8E4755-8E6F-4809-BDF6-96BC7BE7B4CD}"/>
                  </a:ext>
                </a:extLst>
              </p:cNvPr>
              <p:cNvSpPr txBox="1">
                <a:spLocks noChangeArrowheads="1"/>
              </p:cNvSpPr>
              <p:nvPr/>
            </p:nvSpPr>
            <p:spPr bwMode="auto">
              <a:xfrm>
                <a:off x="639061" y="3607161"/>
                <a:ext cx="533848" cy="584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latin typeface="Vivaldi" panose="03020602050506090804" pitchFamily="66" charset="0"/>
                  </a:rPr>
                  <a:t>01</a:t>
                </a:r>
                <a:endParaRPr lang="zh-CN" altLang="en-US" sz="3200" dirty="0">
                  <a:latin typeface="Vivaldi" panose="03020602050506090804" pitchFamily="66" charset="0"/>
                </a:endParaRPr>
              </a:p>
            </p:txBody>
          </p:sp>
          <p:sp>
            <p:nvSpPr>
              <p:cNvPr id="99" name="87">
                <a:extLst>
                  <a:ext uri="{FF2B5EF4-FFF2-40B4-BE49-F238E27FC236}">
                    <a16:creationId xmlns="" xmlns:a16="http://schemas.microsoft.com/office/drawing/2014/main" id="{C72DE9BA-C5F1-49B5-86ED-AFBC2835625C}"/>
                  </a:ext>
                </a:extLst>
              </p:cNvPr>
              <p:cNvSpPr>
                <a:spLocks noChangeArrowheads="1"/>
              </p:cNvSpPr>
              <p:nvPr/>
            </p:nvSpPr>
            <p:spPr bwMode="auto">
              <a:xfrm>
                <a:off x="651761" y="4445361"/>
                <a:ext cx="1917700"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这里输入简单的文字概述里输入简单文字概述输入简单的文字</a:t>
                </a:r>
              </a:p>
            </p:txBody>
          </p:sp>
        </p:grpSp>
      </p:grpSp>
      <p:grpSp>
        <p:nvGrpSpPr>
          <p:cNvPr id="105" name="组合 104">
            <a:extLst>
              <a:ext uri="{FF2B5EF4-FFF2-40B4-BE49-F238E27FC236}">
                <a16:creationId xmlns="" xmlns:a16="http://schemas.microsoft.com/office/drawing/2014/main" id="{2445C9CE-87F4-47CF-BC95-52E91F054624}"/>
              </a:ext>
            </a:extLst>
          </p:cNvPr>
          <p:cNvGrpSpPr/>
          <p:nvPr/>
        </p:nvGrpSpPr>
        <p:grpSpPr>
          <a:xfrm>
            <a:off x="3948596" y="4233519"/>
            <a:ext cx="1930400" cy="1321537"/>
            <a:chOff x="639061" y="3607161"/>
            <a:chExt cx="1930400" cy="1321537"/>
          </a:xfrm>
        </p:grpSpPr>
        <p:grpSp>
          <p:nvGrpSpPr>
            <p:cNvPr id="106" name="组合 105">
              <a:extLst>
                <a:ext uri="{FF2B5EF4-FFF2-40B4-BE49-F238E27FC236}">
                  <a16:creationId xmlns="" xmlns:a16="http://schemas.microsoft.com/office/drawing/2014/main" id="{D303DCD4-2E63-4F74-BE75-F771D3650BC6}"/>
                </a:ext>
              </a:extLst>
            </p:cNvPr>
            <p:cNvGrpSpPr/>
            <p:nvPr/>
          </p:nvGrpSpPr>
          <p:grpSpPr>
            <a:xfrm>
              <a:off x="1169484" y="4145572"/>
              <a:ext cx="882505" cy="253069"/>
              <a:chOff x="1169484" y="4145572"/>
              <a:chExt cx="882505" cy="253069"/>
            </a:xfrm>
          </p:grpSpPr>
          <p:sp>
            <p:nvSpPr>
              <p:cNvPr id="112" name="1332">
                <a:extLst>
                  <a:ext uri="{FF2B5EF4-FFF2-40B4-BE49-F238E27FC236}">
                    <a16:creationId xmlns="" xmlns:a16="http://schemas.microsoft.com/office/drawing/2014/main" id="{26FC3C97-B555-4BA1-B21F-3B09BE9A6C89}"/>
                  </a:ext>
                </a:extLst>
              </p:cNvPr>
              <p:cNvSpPr>
                <a:spLocks noEditPoints="1"/>
              </p:cNvSpPr>
              <p:nvPr/>
            </p:nvSpPr>
            <p:spPr bwMode="auto">
              <a:xfrm flipV="1">
                <a:off x="1750793" y="4159631"/>
                <a:ext cx="301196" cy="224950"/>
              </a:xfrm>
              <a:custGeom>
                <a:avLst/>
                <a:gdLst>
                  <a:gd name="T0" fmla="*/ 0 w 43"/>
                  <a:gd name="T1" fmla="*/ 222250 h 32"/>
                  <a:gd name="T2" fmla="*/ 121831 w 43"/>
                  <a:gd name="T3" fmla="*/ 133350 h 32"/>
                  <a:gd name="T4" fmla="*/ 177209 w 43"/>
                  <a:gd name="T5" fmla="*/ 244475 h 32"/>
                  <a:gd name="T6" fmla="*/ 210436 w 43"/>
                  <a:gd name="T7" fmla="*/ 222250 h 32"/>
                  <a:gd name="T8" fmla="*/ 177209 w 43"/>
                  <a:gd name="T9" fmla="*/ 300038 h 32"/>
                  <a:gd name="T10" fmla="*/ 221512 w 43"/>
                  <a:gd name="T11" fmla="*/ 277813 h 32"/>
                  <a:gd name="T12" fmla="*/ 177209 w 43"/>
                  <a:gd name="T13" fmla="*/ 355600 h 32"/>
                  <a:gd name="T14" fmla="*/ 254738 w 43"/>
                  <a:gd name="T15" fmla="*/ 322263 h 32"/>
                  <a:gd name="T16" fmla="*/ 243663 w 43"/>
                  <a:gd name="T17" fmla="*/ 144463 h 32"/>
                  <a:gd name="T18" fmla="*/ 254738 w 43"/>
                  <a:gd name="T19" fmla="*/ 266700 h 32"/>
                  <a:gd name="T20" fmla="*/ 243663 w 43"/>
                  <a:gd name="T21" fmla="*/ 166688 h 32"/>
                  <a:gd name="T22" fmla="*/ 66453 w 43"/>
                  <a:gd name="T23" fmla="*/ 155575 h 32"/>
                  <a:gd name="T24" fmla="*/ 243663 w 43"/>
                  <a:gd name="T25" fmla="*/ 111125 h 32"/>
                  <a:gd name="T26" fmla="*/ 376570 w 43"/>
                  <a:gd name="T27" fmla="*/ 222250 h 32"/>
                  <a:gd name="T28" fmla="*/ 387645 w 43"/>
                  <a:gd name="T29" fmla="*/ 266700 h 32"/>
                  <a:gd name="T30" fmla="*/ 365494 w 43"/>
                  <a:gd name="T31" fmla="*/ 255588 h 32"/>
                  <a:gd name="T32" fmla="*/ 354419 w 43"/>
                  <a:gd name="T33" fmla="*/ 177800 h 32"/>
                  <a:gd name="T34" fmla="*/ 310116 w 43"/>
                  <a:gd name="T35" fmla="*/ 144463 h 32"/>
                  <a:gd name="T36" fmla="*/ 332267 w 43"/>
                  <a:gd name="T37" fmla="*/ 166688 h 32"/>
                  <a:gd name="T38" fmla="*/ 332267 w 43"/>
                  <a:gd name="T39" fmla="*/ 277813 h 32"/>
                  <a:gd name="T40" fmla="*/ 365494 w 43"/>
                  <a:gd name="T41" fmla="*/ 311150 h 32"/>
                  <a:gd name="T42" fmla="*/ 365494 w 43"/>
                  <a:gd name="T43" fmla="*/ 277813 h 32"/>
                  <a:gd name="T44" fmla="*/ 387645 w 43"/>
                  <a:gd name="T45" fmla="*/ 300038 h 32"/>
                  <a:gd name="T46" fmla="*/ 465174 w 43"/>
                  <a:gd name="T47" fmla="*/ 333375 h 32"/>
                  <a:gd name="T48" fmla="*/ 420872 w 43"/>
                  <a:gd name="T49" fmla="*/ 288925 h 32"/>
                  <a:gd name="T50" fmla="*/ 420872 w 43"/>
                  <a:gd name="T51" fmla="*/ 233363 h 32"/>
                  <a:gd name="T52" fmla="*/ 465174 w 43"/>
                  <a:gd name="T53" fmla="*/ 244475 h 32"/>
                  <a:gd name="T54" fmla="*/ 443023 w 43"/>
                  <a:gd name="T55" fmla="*/ 200025 h 32"/>
                  <a:gd name="T56" fmla="*/ 465174 w 43"/>
                  <a:gd name="T57" fmla="*/ 166688 h 32"/>
                  <a:gd name="T58" fmla="*/ 431948 w 43"/>
                  <a:gd name="T59" fmla="*/ 155575 h 32"/>
                  <a:gd name="T60" fmla="*/ 376570 w 43"/>
                  <a:gd name="T61" fmla="*/ 155575 h 32"/>
                  <a:gd name="T62" fmla="*/ 343343 w 43"/>
                  <a:gd name="T63" fmla="*/ 144463 h 32"/>
                  <a:gd name="T64" fmla="*/ 265814 w 43"/>
                  <a:gd name="T65" fmla="*/ 111125 h 32"/>
                  <a:gd name="T66" fmla="*/ 276890 w 43"/>
                  <a:gd name="T67" fmla="*/ 100013 h 32"/>
                  <a:gd name="T68" fmla="*/ 321192 w 43"/>
                  <a:gd name="T69" fmla="*/ 111125 h 32"/>
                  <a:gd name="T70" fmla="*/ 398721 w 43"/>
                  <a:gd name="T71" fmla="*/ 100013 h 32"/>
                  <a:gd name="T72" fmla="*/ 376570 w 43"/>
                  <a:gd name="T73" fmla="*/ 77788 h 32"/>
                  <a:gd name="T74" fmla="*/ 443023 w 43"/>
                  <a:gd name="T75" fmla="*/ 33338 h 32"/>
                  <a:gd name="T76" fmla="*/ 343343 w 43"/>
                  <a:gd name="T77" fmla="*/ 22225 h 32"/>
                  <a:gd name="T78" fmla="*/ 332267 w 43"/>
                  <a:gd name="T79" fmla="*/ 0 h 32"/>
                  <a:gd name="T80" fmla="*/ 299041 w 43"/>
                  <a:gd name="T81" fmla="*/ 33338 h 32"/>
                  <a:gd name="T82" fmla="*/ 276890 w 43"/>
                  <a:gd name="T83" fmla="*/ 88900 h 32"/>
                  <a:gd name="T84" fmla="*/ 99680 w 43"/>
                  <a:gd name="T85" fmla="*/ 122238 h 32"/>
                  <a:gd name="T86" fmla="*/ 0 w 43"/>
                  <a:gd name="T87" fmla="*/ 222250 h 32"/>
                  <a:gd name="T88" fmla="*/ 365494 w 43"/>
                  <a:gd name="T89" fmla="*/ 55563 h 32"/>
                  <a:gd name="T90" fmla="*/ 287965 w 43"/>
                  <a:gd name="T91" fmla="*/ 88900 h 32"/>
                  <a:gd name="T92" fmla="*/ 365494 w 43"/>
                  <a:gd name="T93" fmla="*/ 55563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0" y="20"/>
                    </a:moveTo>
                    <a:cubicBezTo>
                      <a:pt x="0" y="20"/>
                      <a:pt x="6" y="13"/>
                      <a:pt x="11" y="12"/>
                    </a:cubicBezTo>
                    <a:cubicBezTo>
                      <a:pt x="24" y="11"/>
                      <a:pt x="16" y="21"/>
                      <a:pt x="16" y="22"/>
                    </a:cubicBezTo>
                    <a:cubicBezTo>
                      <a:pt x="17" y="22"/>
                      <a:pt x="19" y="22"/>
                      <a:pt x="19" y="20"/>
                    </a:cubicBezTo>
                    <a:cubicBezTo>
                      <a:pt x="20" y="24"/>
                      <a:pt x="15" y="25"/>
                      <a:pt x="16" y="27"/>
                    </a:cubicBezTo>
                    <a:cubicBezTo>
                      <a:pt x="17" y="26"/>
                      <a:pt x="19" y="26"/>
                      <a:pt x="20" y="25"/>
                    </a:cubicBezTo>
                    <a:cubicBezTo>
                      <a:pt x="20" y="28"/>
                      <a:pt x="15" y="29"/>
                      <a:pt x="16" y="32"/>
                    </a:cubicBezTo>
                    <a:cubicBezTo>
                      <a:pt x="17" y="29"/>
                      <a:pt x="20" y="31"/>
                      <a:pt x="23" y="29"/>
                    </a:cubicBezTo>
                    <a:cubicBezTo>
                      <a:pt x="33" y="23"/>
                      <a:pt x="23" y="13"/>
                      <a:pt x="22" y="13"/>
                    </a:cubicBezTo>
                    <a:cubicBezTo>
                      <a:pt x="29" y="19"/>
                      <a:pt x="23" y="24"/>
                      <a:pt x="23" y="24"/>
                    </a:cubicBezTo>
                    <a:cubicBezTo>
                      <a:pt x="23" y="24"/>
                      <a:pt x="25" y="20"/>
                      <a:pt x="22" y="15"/>
                    </a:cubicBezTo>
                    <a:cubicBezTo>
                      <a:pt x="19" y="10"/>
                      <a:pt x="10" y="11"/>
                      <a:pt x="6" y="14"/>
                    </a:cubicBezTo>
                    <a:cubicBezTo>
                      <a:pt x="9" y="9"/>
                      <a:pt x="21" y="10"/>
                      <a:pt x="22" y="10"/>
                    </a:cubicBezTo>
                    <a:cubicBezTo>
                      <a:pt x="30" y="10"/>
                      <a:pt x="34" y="19"/>
                      <a:pt x="34" y="20"/>
                    </a:cubicBezTo>
                    <a:cubicBezTo>
                      <a:pt x="34" y="22"/>
                      <a:pt x="35" y="24"/>
                      <a:pt x="35" y="24"/>
                    </a:cubicBezTo>
                    <a:cubicBezTo>
                      <a:pt x="35" y="24"/>
                      <a:pt x="34" y="24"/>
                      <a:pt x="33" y="23"/>
                    </a:cubicBezTo>
                    <a:cubicBezTo>
                      <a:pt x="33" y="21"/>
                      <a:pt x="33" y="18"/>
                      <a:pt x="32" y="16"/>
                    </a:cubicBezTo>
                    <a:cubicBezTo>
                      <a:pt x="31" y="14"/>
                      <a:pt x="28" y="13"/>
                      <a:pt x="28" y="13"/>
                    </a:cubicBezTo>
                    <a:cubicBezTo>
                      <a:pt x="28" y="13"/>
                      <a:pt x="30" y="14"/>
                      <a:pt x="30" y="15"/>
                    </a:cubicBezTo>
                    <a:cubicBezTo>
                      <a:pt x="26" y="21"/>
                      <a:pt x="28" y="25"/>
                      <a:pt x="30" y="25"/>
                    </a:cubicBezTo>
                    <a:cubicBezTo>
                      <a:pt x="32" y="26"/>
                      <a:pt x="33" y="27"/>
                      <a:pt x="33" y="28"/>
                    </a:cubicBezTo>
                    <a:cubicBezTo>
                      <a:pt x="34" y="28"/>
                      <a:pt x="33" y="25"/>
                      <a:pt x="33" y="25"/>
                    </a:cubicBezTo>
                    <a:cubicBezTo>
                      <a:pt x="33" y="25"/>
                      <a:pt x="34" y="24"/>
                      <a:pt x="35" y="27"/>
                    </a:cubicBezTo>
                    <a:cubicBezTo>
                      <a:pt x="37" y="30"/>
                      <a:pt x="41" y="31"/>
                      <a:pt x="42" y="30"/>
                    </a:cubicBezTo>
                    <a:cubicBezTo>
                      <a:pt x="41" y="30"/>
                      <a:pt x="38" y="28"/>
                      <a:pt x="38" y="26"/>
                    </a:cubicBezTo>
                    <a:cubicBezTo>
                      <a:pt x="39" y="23"/>
                      <a:pt x="38" y="22"/>
                      <a:pt x="38" y="21"/>
                    </a:cubicBezTo>
                    <a:cubicBezTo>
                      <a:pt x="39" y="21"/>
                      <a:pt x="42" y="21"/>
                      <a:pt x="42" y="22"/>
                    </a:cubicBezTo>
                    <a:cubicBezTo>
                      <a:pt x="43" y="21"/>
                      <a:pt x="41" y="18"/>
                      <a:pt x="40" y="18"/>
                    </a:cubicBezTo>
                    <a:cubicBezTo>
                      <a:pt x="41" y="18"/>
                      <a:pt x="43" y="16"/>
                      <a:pt x="42" y="15"/>
                    </a:cubicBezTo>
                    <a:cubicBezTo>
                      <a:pt x="41" y="17"/>
                      <a:pt x="40" y="14"/>
                      <a:pt x="39" y="14"/>
                    </a:cubicBezTo>
                    <a:cubicBezTo>
                      <a:pt x="37" y="13"/>
                      <a:pt x="35" y="13"/>
                      <a:pt x="34" y="14"/>
                    </a:cubicBezTo>
                    <a:cubicBezTo>
                      <a:pt x="33" y="13"/>
                      <a:pt x="32" y="13"/>
                      <a:pt x="31" y="13"/>
                    </a:cubicBezTo>
                    <a:cubicBezTo>
                      <a:pt x="28" y="11"/>
                      <a:pt x="24" y="10"/>
                      <a:pt x="24" y="10"/>
                    </a:cubicBezTo>
                    <a:cubicBezTo>
                      <a:pt x="25" y="9"/>
                      <a:pt x="25" y="9"/>
                      <a:pt x="25" y="9"/>
                    </a:cubicBezTo>
                    <a:cubicBezTo>
                      <a:pt x="25" y="9"/>
                      <a:pt x="27" y="11"/>
                      <a:pt x="29" y="10"/>
                    </a:cubicBezTo>
                    <a:cubicBezTo>
                      <a:pt x="31" y="10"/>
                      <a:pt x="35" y="7"/>
                      <a:pt x="36" y="9"/>
                    </a:cubicBezTo>
                    <a:cubicBezTo>
                      <a:pt x="36" y="8"/>
                      <a:pt x="35" y="7"/>
                      <a:pt x="34" y="7"/>
                    </a:cubicBezTo>
                    <a:cubicBezTo>
                      <a:pt x="36" y="3"/>
                      <a:pt x="39" y="2"/>
                      <a:pt x="40" y="3"/>
                    </a:cubicBezTo>
                    <a:cubicBezTo>
                      <a:pt x="39" y="0"/>
                      <a:pt x="34" y="2"/>
                      <a:pt x="31" y="2"/>
                    </a:cubicBezTo>
                    <a:cubicBezTo>
                      <a:pt x="32" y="1"/>
                      <a:pt x="30" y="0"/>
                      <a:pt x="30" y="0"/>
                    </a:cubicBezTo>
                    <a:cubicBezTo>
                      <a:pt x="30" y="0"/>
                      <a:pt x="30" y="2"/>
                      <a:pt x="27" y="3"/>
                    </a:cubicBezTo>
                    <a:cubicBezTo>
                      <a:pt x="25" y="4"/>
                      <a:pt x="24" y="7"/>
                      <a:pt x="25" y="8"/>
                    </a:cubicBezTo>
                    <a:cubicBezTo>
                      <a:pt x="21" y="10"/>
                      <a:pt x="14" y="9"/>
                      <a:pt x="9" y="11"/>
                    </a:cubicBezTo>
                    <a:cubicBezTo>
                      <a:pt x="5" y="13"/>
                      <a:pt x="0" y="20"/>
                      <a:pt x="0" y="20"/>
                    </a:cubicBezTo>
                    <a:close/>
                    <a:moveTo>
                      <a:pt x="33" y="5"/>
                    </a:moveTo>
                    <a:cubicBezTo>
                      <a:pt x="34" y="7"/>
                      <a:pt x="26" y="8"/>
                      <a:pt x="26" y="8"/>
                    </a:cubicBezTo>
                    <a:cubicBezTo>
                      <a:pt x="26" y="8"/>
                      <a:pt x="32" y="2"/>
                      <a:pt x="33" y="5"/>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 name="1333">
                <a:extLst>
                  <a:ext uri="{FF2B5EF4-FFF2-40B4-BE49-F238E27FC236}">
                    <a16:creationId xmlns="" xmlns:a16="http://schemas.microsoft.com/office/drawing/2014/main" id="{CB2C3835-D9D5-4A41-9F09-EF9B8EE88714}"/>
                  </a:ext>
                </a:extLst>
              </p:cNvPr>
              <p:cNvSpPr>
                <a:spLocks noEditPoints="1"/>
              </p:cNvSpPr>
              <p:nvPr/>
            </p:nvSpPr>
            <p:spPr bwMode="auto">
              <a:xfrm flipV="1">
                <a:off x="1169484" y="4159631"/>
                <a:ext cx="301196" cy="224950"/>
              </a:xfrm>
              <a:custGeom>
                <a:avLst/>
                <a:gdLst>
                  <a:gd name="T0" fmla="*/ 365494 w 43"/>
                  <a:gd name="T1" fmla="*/ 122238 h 32"/>
                  <a:gd name="T2" fmla="*/ 199360 w 43"/>
                  <a:gd name="T3" fmla="*/ 88900 h 32"/>
                  <a:gd name="T4" fmla="*/ 166134 w 43"/>
                  <a:gd name="T5" fmla="*/ 33338 h 32"/>
                  <a:gd name="T6" fmla="*/ 143983 w 43"/>
                  <a:gd name="T7" fmla="*/ 0 h 32"/>
                  <a:gd name="T8" fmla="*/ 121831 w 43"/>
                  <a:gd name="T9" fmla="*/ 22225 h 32"/>
                  <a:gd name="T10" fmla="*/ 22151 w 43"/>
                  <a:gd name="T11" fmla="*/ 33338 h 32"/>
                  <a:gd name="T12" fmla="*/ 88605 w 43"/>
                  <a:gd name="T13" fmla="*/ 77788 h 32"/>
                  <a:gd name="T14" fmla="*/ 77529 w 43"/>
                  <a:gd name="T15" fmla="*/ 100013 h 32"/>
                  <a:gd name="T16" fmla="*/ 143983 w 43"/>
                  <a:gd name="T17" fmla="*/ 111125 h 32"/>
                  <a:gd name="T18" fmla="*/ 188285 w 43"/>
                  <a:gd name="T19" fmla="*/ 100013 h 32"/>
                  <a:gd name="T20" fmla="*/ 210436 w 43"/>
                  <a:gd name="T21" fmla="*/ 111125 h 32"/>
                  <a:gd name="T22" fmla="*/ 121831 w 43"/>
                  <a:gd name="T23" fmla="*/ 144463 h 32"/>
                  <a:gd name="T24" fmla="*/ 99680 w 43"/>
                  <a:gd name="T25" fmla="*/ 155575 h 32"/>
                  <a:gd name="T26" fmla="*/ 44302 w 43"/>
                  <a:gd name="T27" fmla="*/ 155575 h 32"/>
                  <a:gd name="T28" fmla="*/ 0 w 43"/>
                  <a:gd name="T29" fmla="*/ 166688 h 32"/>
                  <a:gd name="T30" fmla="*/ 33227 w 43"/>
                  <a:gd name="T31" fmla="*/ 200025 h 32"/>
                  <a:gd name="T32" fmla="*/ 11076 w 43"/>
                  <a:gd name="T33" fmla="*/ 244475 h 32"/>
                  <a:gd name="T34" fmla="*/ 55378 w 43"/>
                  <a:gd name="T35" fmla="*/ 233363 h 32"/>
                  <a:gd name="T36" fmla="*/ 44302 w 43"/>
                  <a:gd name="T37" fmla="*/ 288925 h 32"/>
                  <a:gd name="T38" fmla="*/ 0 w 43"/>
                  <a:gd name="T39" fmla="*/ 333375 h 32"/>
                  <a:gd name="T40" fmla="*/ 77529 w 43"/>
                  <a:gd name="T41" fmla="*/ 300038 h 32"/>
                  <a:gd name="T42" fmla="*/ 99680 w 43"/>
                  <a:gd name="T43" fmla="*/ 277813 h 32"/>
                  <a:gd name="T44" fmla="*/ 99680 w 43"/>
                  <a:gd name="T45" fmla="*/ 311150 h 32"/>
                  <a:gd name="T46" fmla="*/ 132907 w 43"/>
                  <a:gd name="T47" fmla="*/ 277813 h 32"/>
                  <a:gd name="T48" fmla="*/ 143983 w 43"/>
                  <a:gd name="T49" fmla="*/ 166688 h 32"/>
                  <a:gd name="T50" fmla="*/ 155058 w 43"/>
                  <a:gd name="T51" fmla="*/ 144463 h 32"/>
                  <a:gd name="T52" fmla="*/ 121831 w 43"/>
                  <a:gd name="T53" fmla="*/ 177800 h 32"/>
                  <a:gd name="T54" fmla="*/ 99680 w 43"/>
                  <a:gd name="T55" fmla="*/ 255588 h 32"/>
                  <a:gd name="T56" fmla="*/ 77529 w 43"/>
                  <a:gd name="T57" fmla="*/ 266700 h 32"/>
                  <a:gd name="T58" fmla="*/ 88605 w 43"/>
                  <a:gd name="T59" fmla="*/ 222250 h 32"/>
                  <a:gd name="T60" fmla="*/ 221512 w 43"/>
                  <a:gd name="T61" fmla="*/ 111125 h 32"/>
                  <a:gd name="T62" fmla="*/ 398721 w 43"/>
                  <a:gd name="T63" fmla="*/ 155575 h 32"/>
                  <a:gd name="T64" fmla="*/ 221512 w 43"/>
                  <a:gd name="T65" fmla="*/ 166688 h 32"/>
                  <a:gd name="T66" fmla="*/ 210436 w 43"/>
                  <a:gd name="T67" fmla="*/ 266700 h 32"/>
                  <a:gd name="T68" fmla="*/ 232587 w 43"/>
                  <a:gd name="T69" fmla="*/ 144463 h 32"/>
                  <a:gd name="T70" fmla="*/ 221512 w 43"/>
                  <a:gd name="T71" fmla="*/ 322263 h 32"/>
                  <a:gd name="T72" fmla="*/ 299041 w 43"/>
                  <a:gd name="T73" fmla="*/ 355600 h 32"/>
                  <a:gd name="T74" fmla="*/ 243663 w 43"/>
                  <a:gd name="T75" fmla="*/ 277813 h 32"/>
                  <a:gd name="T76" fmla="*/ 299041 w 43"/>
                  <a:gd name="T77" fmla="*/ 300038 h 32"/>
                  <a:gd name="T78" fmla="*/ 254738 w 43"/>
                  <a:gd name="T79" fmla="*/ 222250 h 32"/>
                  <a:gd name="T80" fmla="*/ 287965 w 43"/>
                  <a:gd name="T81" fmla="*/ 244475 h 32"/>
                  <a:gd name="T82" fmla="*/ 343343 w 43"/>
                  <a:gd name="T83" fmla="*/ 133350 h 32"/>
                  <a:gd name="T84" fmla="*/ 476250 w 43"/>
                  <a:gd name="T85" fmla="*/ 222250 h 32"/>
                  <a:gd name="T86" fmla="*/ 365494 w 43"/>
                  <a:gd name="T87" fmla="*/ 122238 h 32"/>
                  <a:gd name="T88" fmla="*/ 177209 w 43"/>
                  <a:gd name="T89" fmla="*/ 88900 h 32"/>
                  <a:gd name="T90" fmla="*/ 99680 w 43"/>
                  <a:gd name="T91" fmla="*/ 55563 h 32"/>
                  <a:gd name="T92" fmla="*/ 177209 w 43"/>
                  <a:gd name="T93" fmla="*/ 88900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33" y="11"/>
                    </a:moveTo>
                    <a:cubicBezTo>
                      <a:pt x="28" y="9"/>
                      <a:pt x="21" y="10"/>
                      <a:pt x="18" y="8"/>
                    </a:cubicBezTo>
                    <a:cubicBezTo>
                      <a:pt x="18" y="7"/>
                      <a:pt x="17" y="4"/>
                      <a:pt x="15" y="3"/>
                    </a:cubicBezTo>
                    <a:cubicBezTo>
                      <a:pt x="12" y="2"/>
                      <a:pt x="13" y="0"/>
                      <a:pt x="13" y="0"/>
                    </a:cubicBezTo>
                    <a:cubicBezTo>
                      <a:pt x="13" y="0"/>
                      <a:pt x="10" y="1"/>
                      <a:pt x="11" y="2"/>
                    </a:cubicBezTo>
                    <a:cubicBezTo>
                      <a:pt x="9" y="2"/>
                      <a:pt x="4" y="0"/>
                      <a:pt x="2" y="3"/>
                    </a:cubicBezTo>
                    <a:cubicBezTo>
                      <a:pt x="3" y="2"/>
                      <a:pt x="6" y="3"/>
                      <a:pt x="8" y="7"/>
                    </a:cubicBezTo>
                    <a:cubicBezTo>
                      <a:pt x="7" y="7"/>
                      <a:pt x="6" y="8"/>
                      <a:pt x="7" y="9"/>
                    </a:cubicBezTo>
                    <a:cubicBezTo>
                      <a:pt x="8" y="7"/>
                      <a:pt x="11" y="10"/>
                      <a:pt x="13" y="10"/>
                    </a:cubicBezTo>
                    <a:cubicBezTo>
                      <a:pt x="16" y="11"/>
                      <a:pt x="17" y="9"/>
                      <a:pt x="17" y="9"/>
                    </a:cubicBezTo>
                    <a:cubicBezTo>
                      <a:pt x="19" y="10"/>
                      <a:pt x="19" y="10"/>
                      <a:pt x="19" y="10"/>
                    </a:cubicBezTo>
                    <a:cubicBezTo>
                      <a:pt x="19" y="10"/>
                      <a:pt x="14" y="11"/>
                      <a:pt x="11" y="13"/>
                    </a:cubicBezTo>
                    <a:cubicBezTo>
                      <a:pt x="11" y="13"/>
                      <a:pt x="10" y="13"/>
                      <a:pt x="9" y="14"/>
                    </a:cubicBezTo>
                    <a:cubicBezTo>
                      <a:pt x="7" y="13"/>
                      <a:pt x="5" y="13"/>
                      <a:pt x="4" y="14"/>
                    </a:cubicBezTo>
                    <a:cubicBezTo>
                      <a:pt x="2" y="14"/>
                      <a:pt x="1" y="17"/>
                      <a:pt x="0" y="15"/>
                    </a:cubicBezTo>
                    <a:cubicBezTo>
                      <a:pt x="0" y="16"/>
                      <a:pt x="1" y="18"/>
                      <a:pt x="3" y="18"/>
                    </a:cubicBezTo>
                    <a:cubicBezTo>
                      <a:pt x="2" y="18"/>
                      <a:pt x="0" y="21"/>
                      <a:pt x="1" y="22"/>
                    </a:cubicBezTo>
                    <a:cubicBezTo>
                      <a:pt x="1" y="21"/>
                      <a:pt x="3" y="21"/>
                      <a:pt x="5" y="21"/>
                    </a:cubicBezTo>
                    <a:cubicBezTo>
                      <a:pt x="4" y="22"/>
                      <a:pt x="3" y="23"/>
                      <a:pt x="4" y="26"/>
                    </a:cubicBezTo>
                    <a:cubicBezTo>
                      <a:pt x="5" y="28"/>
                      <a:pt x="1" y="30"/>
                      <a:pt x="0" y="30"/>
                    </a:cubicBezTo>
                    <a:cubicBezTo>
                      <a:pt x="2" y="31"/>
                      <a:pt x="5" y="30"/>
                      <a:pt x="7" y="27"/>
                    </a:cubicBezTo>
                    <a:cubicBezTo>
                      <a:pt x="9" y="24"/>
                      <a:pt x="9" y="25"/>
                      <a:pt x="9" y="25"/>
                    </a:cubicBezTo>
                    <a:cubicBezTo>
                      <a:pt x="9" y="25"/>
                      <a:pt x="8" y="28"/>
                      <a:pt x="9" y="28"/>
                    </a:cubicBezTo>
                    <a:cubicBezTo>
                      <a:pt x="10" y="27"/>
                      <a:pt x="11" y="26"/>
                      <a:pt x="12" y="25"/>
                    </a:cubicBezTo>
                    <a:cubicBezTo>
                      <a:pt x="14" y="25"/>
                      <a:pt x="16" y="21"/>
                      <a:pt x="13" y="15"/>
                    </a:cubicBezTo>
                    <a:cubicBezTo>
                      <a:pt x="12" y="14"/>
                      <a:pt x="14" y="13"/>
                      <a:pt x="14" y="13"/>
                    </a:cubicBezTo>
                    <a:cubicBezTo>
                      <a:pt x="14" y="13"/>
                      <a:pt x="12" y="14"/>
                      <a:pt x="11" y="16"/>
                    </a:cubicBezTo>
                    <a:cubicBezTo>
                      <a:pt x="10" y="18"/>
                      <a:pt x="10" y="21"/>
                      <a:pt x="9" y="23"/>
                    </a:cubicBezTo>
                    <a:cubicBezTo>
                      <a:pt x="8" y="24"/>
                      <a:pt x="7" y="24"/>
                      <a:pt x="7" y="24"/>
                    </a:cubicBezTo>
                    <a:cubicBezTo>
                      <a:pt x="7" y="24"/>
                      <a:pt x="9" y="22"/>
                      <a:pt x="8" y="20"/>
                    </a:cubicBezTo>
                    <a:cubicBezTo>
                      <a:pt x="8" y="19"/>
                      <a:pt x="12" y="10"/>
                      <a:pt x="20" y="10"/>
                    </a:cubicBezTo>
                    <a:cubicBezTo>
                      <a:pt x="21" y="10"/>
                      <a:pt x="33" y="9"/>
                      <a:pt x="36" y="14"/>
                    </a:cubicBezTo>
                    <a:cubicBezTo>
                      <a:pt x="33" y="11"/>
                      <a:pt x="23" y="10"/>
                      <a:pt x="20" y="15"/>
                    </a:cubicBezTo>
                    <a:cubicBezTo>
                      <a:pt x="17" y="20"/>
                      <a:pt x="19" y="24"/>
                      <a:pt x="19" y="24"/>
                    </a:cubicBezTo>
                    <a:cubicBezTo>
                      <a:pt x="19" y="24"/>
                      <a:pt x="14" y="19"/>
                      <a:pt x="21" y="13"/>
                    </a:cubicBezTo>
                    <a:cubicBezTo>
                      <a:pt x="20" y="13"/>
                      <a:pt x="9" y="23"/>
                      <a:pt x="20" y="29"/>
                    </a:cubicBezTo>
                    <a:cubicBezTo>
                      <a:pt x="23" y="31"/>
                      <a:pt x="26" y="29"/>
                      <a:pt x="27" y="32"/>
                    </a:cubicBezTo>
                    <a:cubicBezTo>
                      <a:pt x="27" y="29"/>
                      <a:pt x="23" y="28"/>
                      <a:pt x="22" y="25"/>
                    </a:cubicBezTo>
                    <a:cubicBezTo>
                      <a:pt x="23" y="26"/>
                      <a:pt x="25" y="26"/>
                      <a:pt x="27" y="27"/>
                    </a:cubicBezTo>
                    <a:cubicBezTo>
                      <a:pt x="27" y="25"/>
                      <a:pt x="22" y="24"/>
                      <a:pt x="23" y="20"/>
                    </a:cubicBezTo>
                    <a:cubicBezTo>
                      <a:pt x="23" y="22"/>
                      <a:pt x="25" y="22"/>
                      <a:pt x="26" y="22"/>
                    </a:cubicBezTo>
                    <a:cubicBezTo>
                      <a:pt x="26" y="21"/>
                      <a:pt x="19" y="11"/>
                      <a:pt x="31" y="12"/>
                    </a:cubicBezTo>
                    <a:cubicBezTo>
                      <a:pt x="37" y="13"/>
                      <a:pt x="43" y="20"/>
                      <a:pt x="43" y="20"/>
                    </a:cubicBezTo>
                    <a:cubicBezTo>
                      <a:pt x="43" y="20"/>
                      <a:pt x="38" y="13"/>
                      <a:pt x="33" y="11"/>
                    </a:cubicBezTo>
                    <a:close/>
                    <a:moveTo>
                      <a:pt x="16" y="8"/>
                    </a:moveTo>
                    <a:cubicBezTo>
                      <a:pt x="16" y="8"/>
                      <a:pt x="9" y="7"/>
                      <a:pt x="9" y="5"/>
                    </a:cubicBezTo>
                    <a:cubicBezTo>
                      <a:pt x="10" y="2"/>
                      <a:pt x="16" y="8"/>
                      <a:pt x="16" y="8"/>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 name="1334">
                <a:extLst>
                  <a:ext uri="{FF2B5EF4-FFF2-40B4-BE49-F238E27FC236}">
                    <a16:creationId xmlns="" xmlns:a16="http://schemas.microsoft.com/office/drawing/2014/main" id="{86F00F94-76A1-4B17-A17A-0C17B9468F55}"/>
                  </a:ext>
                </a:extLst>
              </p:cNvPr>
              <p:cNvSpPr>
                <a:spLocks/>
              </p:cNvSpPr>
              <p:nvPr/>
            </p:nvSpPr>
            <p:spPr bwMode="auto">
              <a:xfrm flipV="1">
                <a:off x="1358234" y="4145572"/>
                <a:ext cx="231922" cy="140594"/>
              </a:xfrm>
              <a:custGeom>
                <a:avLst/>
                <a:gdLst>
                  <a:gd name="T0" fmla="*/ 366713 w 33"/>
                  <a:gd name="T1" fmla="*/ 122238 h 20"/>
                  <a:gd name="T2" fmla="*/ 366713 w 33"/>
                  <a:gd name="T3" fmla="*/ 133350 h 20"/>
                  <a:gd name="T4" fmla="*/ 255588 w 33"/>
                  <a:gd name="T5" fmla="*/ 122238 h 20"/>
                  <a:gd name="T6" fmla="*/ 200025 w 33"/>
                  <a:gd name="T7" fmla="*/ 166688 h 20"/>
                  <a:gd name="T8" fmla="*/ 244475 w 33"/>
                  <a:gd name="T9" fmla="*/ 122238 h 20"/>
                  <a:gd name="T10" fmla="*/ 255588 w 33"/>
                  <a:gd name="T11" fmla="*/ 111125 h 20"/>
                  <a:gd name="T12" fmla="*/ 133350 w 33"/>
                  <a:gd name="T13" fmla="*/ 144463 h 20"/>
                  <a:gd name="T14" fmla="*/ 111125 w 33"/>
                  <a:gd name="T15" fmla="*/ 177800 h 20"/>
                  <a:gd name="T16" fmla="*/ 66675 w 33"/>
                  <a:gd name="T17" fmla="*/ 222250 h 20"/>
                  <a:gd name="T18" fmla="*/ 122238 w 33"/>
                  <a:gd name="T19" fmla="*/ 144463 h 20"/>
                  <a:gd name="T20" fmla="*/ 88900 w 33"/>
                  <a:gd name="T21" fmla="*/ 144463 h 20"/>
                  <a:gd name="T22" fmla="*/ 0 w 33"/>
                  <a:gd name="T23" fmla="*/ 144463 h 20"/>
                  <a:gd name="T24" fmla="*/ 88900 w 33"/>
                  <a:gd name="T25" fmla="*/ 133350 h 20"/>
                  <a:gd name="T26" fmla="*/ 111125 w 33"/>
                  <a:gd name="T27" fmla="*/ 144463 h 20"/>
                  <a:gd name="T28" fmla="*/ 66675 w 33"/>
                  <a:gd name="T29" fmla="*/ 66675 h 20"/>
                  <a:gd name="T30" fmla="*/ 111125 w 33"/>
                  <a:gd name="T31" fmla="*/ 100013 h 20"/>
                  <a:gd name="T32" fmla="*/ 133350 w 33"/>
                  <a:gd name="T33" fmla="*/ 144463 h 20"/>
                  <a:gd name="T34" fmla="*/ 244475 w 33"/>
                  <a:gd name="T35" fmla="*/ 111125 h 20"/>
                  <a:gd name="T36" fmla="*/ 222250 w 33"/>
                  <a:gd name="T37" fmla="*/ 100013 h 20"/>
                  <a:gd name="T38" fmla="*/ 177800 w 33"/>
                  <a:gd name="T39" fmla="*/ 77788 h 20"/>
                  <a:gd name="T40" fmla="*/ 166688 w 33"/>
                  <a:gd name="T41" fmla="*/ 33338 h 20"/>
                  <a:gd name="T42" fmla="*/ 211138 w 33"/>
                  <a:gd name="T43" fmla="*/ 55563 h 20"/>
                  <a:gd name="T44" fmla="*/ 255588 w 33"/>
                  <a:gd name="T45" fmla="*/ 100013 h 20"/>
                  <a:gd name="T46" fmla="*/ 311150 w 33"/>
                  <a:gd name="T47" fmla="*/ 100013 h 20"/>
                  <a:gd name="T48" fmla="*/ 277813 w 33"/>
                  <a:gd name="T49" fmla="*/ 44450 h 20"/>
                  <a:gd name="T50" fmla="*/ 288925 w 33"/>
                  <a:gd name="T51" fmla="*/ 0 h 20"/>
                  <a:gd name="T52" fmla="*/ 311150 w 33"/>
                  <a:gd name="T53" fmla="*/ 44450 h 20"/>
                  <a:gd name="T54" fmla="*/ 322263 w 33"/>
                  <a:gd name="T55" fmla="*/ 100013 h 20"/>
                  <a:gd name="T56" fmla="*/ 366713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33" y="11"/>
                    </a:moveTo>
                    <a:cubicBezTo>
                      <a:pt x="33" y="12"/>
                      <a:pt x="33" y="12"/>
                      <a:pt x="33" y="12"/>
                    </a:cubicBezTo>
                    <a:cubicBezTo>
                      <a:pt x="33" y="12"/>
                      <a:pt x="28" y="7"/>
                      <a:pt x="23" y="11"/>
                    </a:cubicBezTo>
                    <a:cubicBezTo>
                      <a:pt x="23" y="12"/>
                      <a:pt x="23" y="15"/>
                      <a:pt x="18" y="15"/>
                    </a:cubicBezTo>
                    <a:cubicBezTo>
                      <a:pt x="19" y="15"/>
                      <a:pt x="19" y="12"/>
                      <a:pt x="22" y="11"/>
                    </a:cubicBezTo>
                    <a:cubicBezTo>
                      <a:pt x="23" y="10"/>
                      <a:pt x="23" y="10"/>
                      <a:pt x="23" y="10"/>
                    </a:cubicBezTo>
                    <a:cubicBezTo>
                      <a:pt x="23" y="10"/>
                      <a:pt x="14" y="15"/>
                      <a:pt x="12" y="13"/>
                    </a:cubicBezTo>
                    <a:cubicBezTo>
                      <a:pt x="11" y="14"/>
                      <a:pt x="11" y="15"/>
                      <a:pt x="10" y="16"/>
                    </a:cubicBezTo>
                    <a:cubicBezTo>
                      <a:pt x="8" y="17"/>
                      <a:pt x="6" y="18"/>
                      <a:pt x="6" y="20"/>
                    </a:cubicBezTo>
                    <a:cubicBezTo>
                      <a:pt x="5" y="19"/>
                      <a:pt x="5" y="14"/>
                      <a:pt x="11" y="13"/>
                    </a:cubicBezTo>
                    <a:cubicBezTo>
                      <a:pt x="10" y="13"/>
                      <a:pt x="8" y="13"/>
                      <a:pt x="8" y="13"/>
                    </a:cubicBezTo>
                    <a:cubicBezTo>
                      <a:pt x="8" y="13"/>
                      <a:pt x="4" y="16"/>
                      <a:pt x="0" y="13"/>
                    </a:cubicBezTo>
                    <a:cubicBezTo>
                      <a:pt x="1" y="12"/>
                      <a:pt x="4" y="9"/>
                      <a:pt x="8" y="12"/>
                    </a:cubicBezTo>
                    <a:cubicBezTo>
                      <a:pt x="10" y="13"/>
                      <a:pt x="10" y="13"/>
                      <a:pt x="10" y="13"/>
                    </a:cubicBezTo>
                    <a:cubicBezTo>
                      <a:pt x="10" y="13"/>
                      <a:pt x="5" y="11"/>
                      <a:pt x="6" y="6"/>
                    </a:cubicBezTo>
                    <a:cubicBezTo>
                      <a:pt x="7" y="7"/>
                      <a:pt x="10" y="7"/>
                      <a:pt x="10" y="9"/>
                    </a:cubicBezTo>
                    <a:cubicBezTo>
                      <a:pt x="11" y="11"/>
                      <a:pt x="10" y="12"/>
                      <a:pt x="12" y="13"/>
                    </a:cubicBezTo>
                    <a:cubicBezTo>
                      <a:pt x="14" y="14"/>
                      <a:pt x="22" y="10"/>
                      <a:pt x="22" y="10"/>
                    </a:cubicBezTo>
                    <a:cubicBezTo>
                      <a:pt x="22" y="10"/>
                      <a:pt x="21" y="9"/>
                      <a:pt x="20" y="9"/>
                    </a:cubicBezTo>
                    <a:cubicBezTo>
                      <a:pt x="19" y="9"/>
                      <a:pt x="17" y="8"/>
                      <a:pt x="16" y="7"/>
                    </a:cubicBezTo>
                    <a:cubicBezTo>
                      <a:pt x="14" y="5"/>
                      <a:pt x="15" y="3"/>
                      <a:pt x="15" y="3"/>
                    </a:cubicBezTo>
                    <a:cubicBezTo>
                      <a:pt x="15" y="3"/>
                      <a:pt x="16" y="3"/>
                      <a:pt x="19" y="5"/>
                    </a:cubicBezTo>
                    <a:cubicBezTo>
                      <a:pt x="22" y="7"/>
                      <a:pt x="19" y="8"/>
                      <a:pt x="23" y="9"/>
                    </a:cubicBezTo>
                    <a:cubicBezTo>
                      <a:pt x="25" y="9"/>
                      <a:pt x="28" y="8"/>
                      <a:pt x="28" y="9"/>
                    </a:cubicBezTo>
                    <a:cubicBezTo>
                      <a:pt x="27" y="8"/>
                      <a:pt x="24" y="6"/>
                      <a:pt x="25" y="4"/>
                    </a:cubicBezTo>
                    <a:cubicBezTo>
                      <a:pt x="25" y="1"/>
                      <a:pt x="26" y="1"/>
                      <a:pt x="26" y="0"/>
                    </a:cubicBezTo>
                    <a:cubicBezTo>
                      <a:pt x="27" y="0"/>
                      <a:pt x="29" y="2"/>
                      <a:pt x="28" y="4"/>
                    </a:cubicBezTo>
                    <a:cubicBezTo>
                      <a:pt x="28" y="6"/>
                      <a:pt x="28" y="8"/>
                      <a:pt x="29" y="9"/>
                    </a:cubicBezTo>
                    <a:cubicBezTo>
                      <a:pt x="31" y="10"/>
                      <a:pt x="33" y="11"/>
                      <a:pt x="33"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 name="1335">
                <a:extLst>
                  <a:ext uri="{FF2B5EF4-FFF2-40B4-BE49-F238E27FC236}">
                    <a16:creationId xmlns="" xmlns:a16="http://schemas.microsoft.com/office/drawing/2014/main" id="{C83D6052-57BE-4419-AAC4-EF5FC2AD3FED}"/>
                  </a:ext>
                </a:extLst>
              </p:cNvPr>
              <p:cNvSpPr>
                <a:spLocks/>
              </p:cNvSpPr>
              <p:nvPr/>
            </p:nvSpPr>
            <p:spPr bwMode="auto">
              <a:xfrm flipV="1">
                <a:off x="1625294" y="4145572"/>
                <a:ext cx="230917" cy="140594"/>
              </a:xfrm>
              <a:custGeom>
                <a:avLst/>
                <a:gdLst>
                  <a:gd name="T0" fmla="*/ 0 w 33"/>
                  <a:gd name="T1" fmla="*/ 122238 h 20"/>
                  <a:gd name="T2" fmla="*/ 0 w 33"/>
                  <a:gd name="T3" fmla="*/ 133350 h 20"/>
                  <a:gd name="T4" fmla="*/ 121708 w 33"/>
                  <a:gd name="T5" fmla="*/ 122238 h 20"/>
                  <a:gd name="T6" fmla="*/ 165966 w 33"/>
                  <a:gd name="T7" fmla="*/ 166688 h 20"/>
                  <a:gd name="T8" fmla="*/ 121708 w 33"/>
                  <a:gd name="T9" fmla="*/ 122238 h 20"/>
                  <a:gd name="T10" fmla="*/ 110644 w 33"/>
                  <a:gd name="T11" fmla="*/ 111125 h 20"/>
                  <a:gd name="T12" fmla="*/ 243417 w 33"/>
                  <a:gd name="T13" fmla="*/ 144463 h 20"/>
                  <a:gd name="T14" fmla="*/ 265545 w 33"/>
                  <a:gd name="T15" fmla="*/ 177800 h 20"/>
                  <a:gd name="T16" fmla="*/ 298739 w 33"/>
                  <a:gd name="T17" fmla="*/ 222250 h 20"/>
                  <a:gd name="T18" fmla="*/ 243417 w 33"/>
                  <a:gd name="T19" fmla="*/ 144463 h 20"/>
                  <a:gd name="T20" fmla="*/ 287674 w 33"/>
                  <a:gd name="T21" fmla="*/ 144463 h 20"/>
                  <a:gd name="T22" fmla="*/ 365125 w 33"/>
                  <a:gd name="T23" fmla="*/ 144463 h 20"/>
                  <a:gd name="T24" fmla="*/ 287674 w 33"/>
                  <a:gd name="T25" fmla="*/ 133350 h 20"/>
                  <a:gd name="T26" fmla="*/ 254481 w 33"/>
                  <a:gd name="T27" fmla="*/ 144463 h 20"/>
                  <a:gd name="T28" fmla="*/ 298739 w 33"/>
                  <a:gd name="T29" fmla="*/ 66675 h 20"/>
                  <a:gd name="T30" fmla="*/ 254481 w 33"/>
                  <a:gd name="T31" fmla="*/ 100013 h 20"/>
                  <a:gd name="T32" fmla="*/ 232352 w 33"/>
                  <a:gd name="T33" fmla="*/ 144463 h 20"/>
                  <a:gd name="T34" fmla="*/ 121708 w 33"/>
                  <a:gd name="T35" fmla="*/ 111125 h 20"/>
                  <a:gd name="T36" fmla="*/ 143837 w 33"/>
                  <a:gd name="T37" fmla="*/ 100013 h 20"/>
                  <a:gd name="T38" fmla="*/ 199159 w 33"/>
                  <a:gd name="T39" fmla="*/ 77788 h 20"/>
                  <a:gd name="T40" fmla="*/ 210223 w 33"/>
                  <a:gd name="T41" fmla="*/ 33338 h 20"/>
                  <a:gd name="T42" fmla="*/ 154902 w 33"/>
                  <a:gd name="T43" fmla="*/ 55563 h 20"/>
                  <a:gd name="T44" fmla="*/ 121708 w 33"/>
                  <a:gd name="T45" fmla="*/ 100013 h 20"/>
                  <a:gd name="T46" fmla="*/ 55322 w 33"/>
                  <a:gd name="T47" fmla="*/ 100013 h 20"/>
                  <a:gd name="T48" fmla="*/ 99580 w 33"/>
                  <a:gd name="T49" fmla="*/ 44450 h 20"/>
                  <a:gd name="T50" fmla="*/ 88515 w 33"/>
                  <a:gd name="T51" fmla="*/ 0 h 20"/>
                  <a:gd name="T52" fmla="*/ 55322 w 33"/>
                  <a:gd name="T53" fmla="*/ 44450 h 20"/>
                  <a:gd name="T54" fmla="*/ 44258 w 33"/>
                  <a:gd name="T55" fmla="*/ 100013 h 20"/>
                  <a:gd name="T56" fmla="*/ 0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0" y="11"/>
                    </a:moveTo>
                    <a:cubicBezTo>
                      <a:pt x="0" y="12"/>
                      <a:pt x="0" y="12"/>
                      <a:pt x="0" y="12"/>
                    </a:cubicBezTo>
                    <a:cubicBezTo>
                      <a:pt x="0" y="12"/>
                      <a:pt x="5" y="7"/>
                      <a:pt x="11" y="11"/>
                    </a:cubicBezTo>
                    <a:cubicBezTo>
                      <a:pt x="10" y="12"/>
                      <a:pt x="10" y="15"/>
                      <a:pt x="15" y="15"/>
                    </a:cubicBezTo>
                    <a:cubicBezTo>
                      <a:pt x="15" y="15"/>
                      <a:pt x="15" y="12"/>
                      <a:pt x="11" y="11"/>
                    </a:cubicBezTo>
                    <a:cubicBezTo>
                      <a:pt x="10" y="10"/>
                      <a:pt x="10" y="10"/>
                      <a:pt x="10" y="10"/>
                    </a:cubicBezTo>
                    <a:cubicBezTo>
                      <a:pt x="10" y="10"/>
                      <a:pt x="20" y="15"/>
                      <a:pt x="22" y="13"/>
                    </a:cubicBezTo>
                    <a:cubicBezTo>
                      <a:pt x="22" y="14"/>
                      <a:pt x="22" y="15"/>
                      <a:pt x="24" y="16"/>
                    </a:cubicBezTo>
                    <a:cubicBezTo>
                      <a:pt x="25" y="17"/>
                      <a:pt x="27" y="18"/>
                      <a:pt x="27" y="20"/>
                    </a:cubicBezTo>
                    <a:cubicBezTo>
                      <a:pt x="28" y="19"/>
                      <a:pt x="29" y="14"/>
                      <a:pt x="22" y="13"/>
                    </a:cubicBezTo>
                    <a:cubicBezTo>
                      <a:pt x="23" y="13"/>
                      <a:pt x="26" y="13"/>
                      <a:pt x="26" y="13"/>
                    </a:cubicBezTo>
                    <a:cubicBezTo>
                      <a:pt x="26" y="13"/>
                      <a:pt x="29" y="16"/>
                      <a:pt x="33" y="13"/>
                    </a:cubicBezTo>
                    <a:cubicBezTo>
                      <a:pt x="32" y="12"/>
                      <a:pt x="29" y="9"/>
                      <a:pt x="26" y="12"/>
                    </a:cubicBezTo>
                    <a:cubicBezTo>
                      <a:pt x="23" y="13"/>
                      <a:pt x="23" y="13"/>
                      <a:pt x="23" y="13"/>
                    </a:cubicBezTo>
                    <a:cubicBezTo>
                      <a:pt x="23" y="13"/>
                      <a:pt x="28" y="11"/>
                      <a:pt x="27" y="6"/>
                    </a:cubicBezTo>
                    <a:cubicBezTo>
                      <a:pt x="26" y="7"/>
                      <a:pt x="23" y="7"/>
                      <a:pt x="23" y="9"/>
                    </a:cubicBezTo>
                    <a:cubicBezTo>
                      <a:pt x="22" y="11"/>
                      <a:pt x="23" y="12"/>
                      <a:pt x="21" y="13"/>
                    </a:cubicBezTo>
                    <a:cubicBezTo>
                      <a:pt x="19" y="14"/>
                      <a:pt x="11" y="10"/>
                      <a:pt x="11" y="10"/>
                    </a:cubicBezTo>
                    <a:cubicBezTo>
                      <a:pt x="12" y="10"/>
                      <a:pt x="12" y="9"/>
                      <a:pt x="13" y="9"/>
                    </a:cubicBezTo>
                    <a:cubicBezTo>
                      <a:pt x="14" y="9"/>
                      <a:pt x="16" y="8"/>
                      <a:pt x="18" y="7"/>
                    </a:cubicBezTo>
                    <a:cubicBezTo>
                      <a:pt x="19" y="5"/>
                      <a:pt x="19" y="3"/>
                      <a:pt x="19" y="3"/>
                    </a:cubicBezTo>
                    <a:cubicBezTo>
                      <a:pt x="19" y="3"/>
                      <a:pt x="17" y="3"/>
                      <a:pt x="14" y="5"/>
                    </a:cubicBezTo>
                    <a:cubicBezTo>
                      <a:pt x="12" y="7"/>
                      <a:pt x="14" y="8"/>
                      <a:pt x="11" y="9"/>
                    </a:cubicBezTo>
                    <a:cubicBezTo>
                      <a:pt x="8" y="9"/>
                      <a:pt x="6" y="8"/>
                      <a:pt x="5" y="9"/>
                    </a:cubicBezTo>
                    <a:cubicBezTo>
                      <a:pt x="6" y="8"/>
                      <a:pt x="9" y="6"/>
                      <a:pt x="9" y="4"/>
                    </a:cubicBezTo>
                    <a:cubicBezTo>
                      <a:pt x="8" y="1"/>
                      <a:pt x="7" y="1"/>
                      <a:pt x="8" y="0"/>
                    </a:cubicBezTo>
                    <a:cubicBezTo>
                      <a:pt x="7" y="0"/>
                      <a:pt x="5" y="2"/>
                      <a:pt x="5" y="4"/>
                    </a:cubicBezTo>
                    <a:cubicBezTo>
                      <a:pt x="5" y="6"/>
                      <a:pt x="5" y="8"/>
                      <a:pt x="4" y="9"/>
                    </a:cubicBezTo>
                    <a:cubicBezTo>
                      <a:pt x="2" y="10"/>
                      <a:pt x="0" y="11"/>
                      <a:pt x="0"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 name="1336">
                <a:extLst>
                  <a:ext uri="{FF2B5EF4-FFF2-40B4-BE49-F238E27FC236}">
                    <a16:creationId xmlns="" xmlns:a16="http://schemas.microsoft.com/office/drawing/2014/main" id="{156FD1A2-12F4-48FB-9570-6B33CE5ED991}"/>
                  </a:ext>
                </a:extLst>
              </p:cNvPr>
              <p:cNvSpPr>
                <a:spLocks noEditPoints="1"/>
              </p:cNvSpPr>
              <p:nvPr/>
            </p:nvSpPr>
            <p:spPr bwMode="auto">
              <a:xfrm flipV="1">
                <a:off x="1526904" y="4236958"/>
                <a:ext cx="153610" cy="161683"/>
              </a:xfrm>
              <a:custGeom>
                <a:avLst/>
                <a:gdLst>
                  <a:gd name="T0" fmla="*/ 143525 w 22"/>
                  <a:gd name="T1" fmla="*/ 144463 h 23"/>
                  <a:gd name="T2" fmla="*/ 187686 w 22"/>
                  <a:gd name="T3" fmla="*/ 188913 h 23"/>
                  <a:gd name="T4" fmla="*/ 187686 w 22"/>
                  <a:gd name="T5" fmla="*/ 166688 h 23"/>
                  <a:gd name="T6" fmla="*/ 209767 w 22"/>
                  <a:gd name="T7" fmla="*/ 155575 h 23"/>
                  <a:gd name="T8" fmla="*/ 242888 w 22"/>
                  <a:gd name="T9" fmla="*/ 166688 h 23"/>
                  <a:gd name="T10" fmla="*/ 198727 w 22"/>
                  <a:gd name="T11" fmla="*/ 122238 h 23"/>
                  <a:gd name="T12" fmla="*/ 198727 w 22"/>
                  <a:gd name="T13" fmla="*/ 111125 h 23"/>
                  <a:gd name="T14" fmla="*/ 143525 w 22"/>
                  <a:gd name="T15" fmla="*/ 122238 h 23"/>
                  <a:gd name="T16" fmla="*/ 143525 w 22"/>
                  <a:gd name="T17" fmla="*/ 33338 h 23"/>
                  <a:gd name="T18" fmla="*/ 132484 w 22"/>
                  <a:gd name="T19" fmla="*/ 55563 h 23"/>
                  <a:gd name="T20" fmla="*/ 66242 w 22"/>
                  <a:gd name="T21" fmla="*/ 0 h 23"/>
                  <a:gd name="T22" fmla="*/ 77283 w 22"/>
                  <a:gd name="T23" fmla="*/ 33338 h 23"/>
                  <a:gd name="T24" fmla="*/ 88323 w 22"/>
                  <a:gd name="T25" fmla="*/ 66675 h 23"/>
                  <a:gd name="T26" fmla="*/ 66242 w 22"/>
                  <a:gd name="T27" fmla="*/ 66675 h 23"/>
                  <a:gd name="T28" fmla="*/ 99363 w 22"/>
                  <a:gd name="T29" fmla="*/ 100013 h 23"/>
                  <a:gd name="T30" fmla="*/ 132484 w 22"/>
                  <a:gd name="T31" fmla="*/ 144463 h 23"/>
                  <a:gd name="T32" fmla="*/ 99363 w 22"/>
                  <a:gd name="T33" fmla="*/ 122238 h 23"/>
                  <a:gd name="T34" fmla="*/ 66242 w 22"/>
                  <a:gd name="T35" fmla="*/ 100013 h 23"/>
                  <a:gd name="T36" fmla="*/ 77283 w 22"/>
                  <a:gd name="T37" fmla="*/ 111125 h 23"/>
                  <a:gd name="T38" fmla="*/ 0 w 22"/>
                  <a:gd name="T39" fmla="*/ 133350 h 23"/>
                  <a:gd name="T40" fmla="*/ 55202 w 22"/>
                  <a:gd name="T41" fmla="*/ 155575 h 23"/>
                  <a:gd name="T42" fmla="*/ 55202 w 22"/>
                  <a:gd name="T43" fmla="*/ 188913 h 23"/>
                  <a:gd name="T44" fmla="*/ 77283 w 22"/>
                  <a:gd name="T45" fmla="*/ 177800 h 23"/>
                  <a:gd name="T46" fmla="*/ 110404 w 22"/>
                  <a:gd name="T47" fmla="*/ 144463 h 23"/>
                  <a:gd name="T48" fmla="*/ 132484 w 22"/>
                  <a:gd name="T49" fmla="*/ 144463 h 23"/>
                  <a:gd name="T50" fmla="*/ 110404 w 22"/>
                  <a:gd name="T51" fmla="*/ 200025 h 23"/>
                  <a:gd name="T52" fmla="*/ 143525 w 22"/>
                  <a:gd name="T53" fmla="*/ 255588 h 23"/>
                  <a:gd name="T54" fmla="*/ 143525 w 22"/>
                  <a:gd name="T55" fmla="*/ 144463 h 23"/>
                  <a:gd name="T56" fmla="*/ 110404 w 22"/>
                  <a:gd name="T57" fmla="*/ 55563 h 23"/>
                  <a:gd name="T58" fmla="*/ 132484 w 22"/>
                  <a:gd name="T59" fmla="*/ 122238 h 23"/>
                  <a:gd name="T60" fmla="*/ 110404 w 22"/>
                  <a:gd name="T61" fmla="*/ 55563 h 23"/>
                  <a:gd name="T62" fmla="*/ 143525 w 22"/>
                  <a:gd name="T63" fmla="*/ 133350 h 23"/>
                  <a:gd name="T64" fmla="*/ 209767 w 22"/>
                  <a:gd name="T65" fmla="*/ 144463 h 23"/>
                  <a:gd name="T66" fmla="*/ 143525 w 22"/>
                  <a:gd name="T67" fmla="*/ 133350 h 23"/>
                  <a:gd name="T68" fmla="*/ 99363 w 22"/>
                  <a:gd name="T69" fmla="*/ 144463 h 23"/>
                  <a:gd name="T70" fmla="*/ 33121 w 22"/>
                  <a:gd name="T71" fmla="*/ 122238 h 23"/>
                  <a:gd name="T72" fmla="*/ 99363 w 22"/>
                  <a:gd name="T73" fmla="*/ 144463 h 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2" h="23">
                    <a:moveTo>
                      <a:pt x="13" y="13"/>
                    </a:moveTo>
                    <a:cubicBezTo>
                      <a:pt x="12" y="16"/>
                      <a:pt x="17" y="16"/>
                      <a:pt x="17" y="17"/>
                    </a:cubicBezTo>
                    <a:cubicBezTo>
                      <a:pt x="18" y="16"/>
                      <a:pt x="17" y="15"/>
                      <a:pt x="17" y="15"/>
                    </a:cubicBezTo>
                    <a:cubicBezTo>
                      <a:pt x="17" y="15"/>
                      <a:pt x="18" y="15"/>
                      <a:pt x="19" y="14"/>
                    </a:cubicBezTo>
                    <a:cubicBezTo>
                      <a:pt x="20" y="14"/>
                      <a:pt x="21" y="14"/>
                      <a:pt x="22" y="15"/>
                    </a:cubicBezTo>
                    <a:cubicBezTo>
                      <a:pt x="22" y="12"/>
                      <a:pt x="18" y="11"/>
                      <a:pt x="18" y="11"/>
                    </a:cubicBezTo>
                    <a:cubicBezTo>
                      <a:pt x="18" y="10"/>
                      <a:pt x="18" y="10"/>
                      <a:pt x="18" y="10"/>
                    </a:cubicBezTo>
                    <a:cubicBezTo>
                      <a:pt x="18" y="10"/>
                      <a:pt x="16" y="8"/>
                      <a:pt x="13" y="11"/>
                    </a:cubicBezTo>
                    <a:cubicBezTo>
                      <a:pt x="15" y="8"/>
                      <a:pt x="13" y="3"/>
                      <a:pt x="13" y="3"/>
                    </a:cubicBezTo>
                    <a:cubicBezTo>
                      <a:pt x="13" y="3"/>
                      <a:pt x="13" y="4"/>
                      <a:pt x="12" y="5"/>
                    </a:cubicBezTo>
                    <a:cubicBezTo>
                      <a:pt x="12" y="2"/>
                      <a:pt x="7" y="0"/>
                      <a:pt x="6" y="0"/>
                    </a:cubicBezTo>
                    <a:cubicBezTo>
                      <a:pt x="7" y="0"/>
                      <a:pt x="7" y="2"/>
                      <a:pt x="7" y="3"/>
                    </a:cubicBezTo>
                    <a:cubicBezTo>
                      <a:pt x="8" y="5"/>
                      <a:pt x="8" y="6"/>
                      <a:pt x="8" y="6"/>
                    </a:cubicBezTo>
                    <a:cubicBezTo>
                      <a:pt x="8" y="6"/>
                      <a:pt x="7" y="6"/>
                      <a:pt x="6" y="6"/>
                    </a:cubicBezTo>
                    <a:cubicBezTo>
                      <a:pt x="7" y="7"/>
                      <a:pt x="8" y="9"/>
                      <a:pt x="9" y="9"/>
                    </a:cubicBezTo>
                    <a:cubicBezTo>
                      <a:pt x="11" y="10"/>
                      <a:pt x="10" y="12"/>
                      <a:pt x="12" y="13"/>
                    </a:cubicBezTo>
                    <a:cubicBezTo>
                      <a:pt x="11" y="13"/>
                      <a:pt x="9" y="13"/>
                      <a:pt x="9" y="11"/>
                    </a:cubicBezTo>
                    <a:cubicBezTo>
                      <a:pt x="8" y="9"/>
                      <a:pt x="6" y="9"/>
                      <a:pt x="6" y="9"/>
                    </a:cubicBezTo>
                    <a:cubicBezTo>
                      <a:pt x="6" y="9"/>
                      <a:pt x="6" y="9"/>
                      <a:pt x="7" y="10"/>
                    </a:cubicBezTo>
                    <a:cubicBezTo>
                      <a:pt x="4" y="8"/>
                      <a:pt x="0" y="11"/>
                      <a:pt x="0" y="12"/>
                    </a:cubicBezTo>
                    <a:cubicBezTo>
                      <a:pt x="1" y="11"/>
                      <a:pt x="3" y="14"/>
                      <a:pt x="5" y="14"/>
                    </a:cubicBezTo>
                    <a:cubicBezTo>
                      <a:pt x="4" y="15"/>
                      <a:pt x="4" y="16"/>
                      <a:pt x="5" y="17"/>
                    </a:cubicBezTo>
                    <a:cubicBezTo>
                      <a:pt x="5" y="15"/>
                      <a:pt x="6" y="15"/>
                      <a:pt x="7" y="16"/>
                    </a:cubicBezTo>
                    <a:cubicBezTo>
                      <a:pt x="9" y="16"/>
                      <a:pt x="10" y="14"/>
                      <a:pt x="10" y="13"/>
                    </a:cubicBezTo>
                    <a:cubicBezTo>
                      <a:pt x="10" y="13"/>
                      <a:pt x="12" y="13"/>
                      <a:pt x="12" y="13"/>
                    </a:cubicBezTo>
                    <a:cubicBezTo>
                      <a:pt x="12" y="13"/>
                      <a:pt x="10" y="15"/>
                      <a:pt x="10" y="18"/>
                    </a:cubicBezTo>
                    <a:cubicBezTo>
                      <a:pt x="9" y="22"/>
                      <a:pt x="13" y="23"/>
                      <a:pt x="13" y="23"/>
                    </a:cubicBezTo>
                    <a:cubicBezTo>
                      <a:pt x="7" y="20"/>
                      <a:pt x="12" y="14"/>
                      <a:pt x="13" y="13"/>
                    </a:cubicBezTo>
                    <a:close/>
                    <a:moveTo>
                      <a:pt x="10" y="5"/>
                    </a:moveTo>
                    <a:cubicBezTo>
                      <a:pt x="11" y="4"/>
                      <a:pt x="12" y="7"/>
                      <a:pt x="12" y="11"/>
                    </a:cubicBezTo>
                    <a:cubicBezTo>
                      <a:pt x="12" y="11"/>
                      <a:pt x="9" y="5"/>
                      <a:pt x="10" y="5"/>
                    </a:cubicBezTo>
                    <a:close/>
                    <a:moveTo>
                      <a:pt x="13" y="12"/>
                    </a:moveTo>
                    <a:cubicBezTo>
                      <a:pt x="13" y="12"/>
                      <a:pt x="18" y="11"/>
                      <a:pt x="19" y="13"/>
                    </a:cubicBezTo>
                    <a:cubicBezTo>
                      <a:pt x="19" y="14"/>
                      <a:pt x="13" y="12"/>
                      <a:pt x="13" y="12"/>
                    </a:cubicBezTo>
                    <a:close/>
                    <a:moveTo>
                      <a:pt x="9" y="13"/>
                    </a:moveTo>
                    <a:cubicBezTo>
                      <a:pt x="9" y="13"/>
                      <a:pt x="3" y="13"/>
                      <a:pt x="3" y="11"/>
                    </a:cubicBezTo>
                    <a:cubicBezTo>
                      <a:pt x="4" y="10"/>
                      <a:pt x="9" y="13"/>
                      <a:pt x="9" y="13"/>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07" name="15">
              <a:extLst>
                <a:ext uri="{FF2B5EF4-FFF2-40B4-BE49-F238E27FC236}">
                  <a16:creationId xmlns="" xmlns:a16="http://schemas.microsoft.com/office/drawing/2014/main" id="{A8C54ED5-4A9E-4044-A46C-FE9D00F24D57}"/>
                </a:ext>
              </a:extLst>
            </p:cNvPr>
            <p:cNvCxnSpPr>
              <a:cxnSpLocks noChangeShapeType="1"/>
            </p:cNvCxnSpPr>
            <p:nvPr/>
          </p:nvCxnSpPr>
          <p:spPr bwMode="auto">
            <a:xfrm>
              <a:off x="670811" y="4115161"/>
              <a:ext cx="18796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grpSp>
          <p:nvGrpSpPr>
            <p:cNvPr id="108" name="组合 107">
              <a:extLst>
                <a:ext uri="{FF2B5EF4-FFF2-40B4-BE49-F238E27FC236}">
                  <a16:creationId xmlns="" xmlns:a16="http://schemas.microsoft.com/office/drawing/2014/main" id="{B7E0369F-64F1-4FA0-B453-780407CF34AF}"/>
                </a:ext>
              </a:extLst>
            </p:cNvPr>
            <p:cNvGrpSpPr/>
            <p:nvPr/>
          </p:nvGrpSpPr>
          <p:grpSpPr>
            <a:xfrm>
              <a:off x="639061" y="3607161"/>
              <a:ext cx="1930400" cy="1321537"/>
              <a:chOff x="639061" y="3607161"/>
              <a:chExt cx="1930400" cy="1321537"/>
            </a:xfrm>
          </p:grpSpPr>
          <p:sp>
            <p:nvSpPr>
              <p:cNvPr id="109" name="19">
                <a:extLst>
                  <a:ext uri="{FF2B5EF4-FFF2-40B4-BE49-F238E27FC236}">
                    <a16:creationId xmlns="" xmlns:a16="http://schemas.microsoft.com/office/drawing/2014/main" id="{F896F5C3-C1CC-4484-A7C0-1DB398674ECF}"/>
                  </a:ext>
                </a:extLst>
              </p:cNvPr>
              <p:cNvSpPr txBox="1">
                <a:spLocks noChangeArrowheads="1"/>
              </p:cNvSpPr>
              <p:nvPr/>
            </p:nvSpPr>
            <p:spPr bwMode="auto">
              <a:xfrm>
                <a:off x="1094674" y="3699236"/>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rgbClr val="2C2710"/>
                    </a:solidFill>
                    <a:latin typeface="方正清刻本悦宋简体" panose="02000000000000000000" pitchFamily="2" charset="-122"/>
                    <a:ea typeface="方正清刻本悦宋简体" panose="02000000000000000000" pitchFamily="2" charset="-122"/>
                  </a:rPr>
                  <a:t>添加文字</a:t>
                </a:r>
              </a:p>
            </p:txBody>
          </p:sp>
          <p:sp>
            <p:nvSpPr>
              <p:cNvPr id="110" name="50">
                <a:extLst>
                  <a:ext uri="{FF2B5EF4-FFF2-40B4-BE49-F238E27FC236}">
                    <a16:creationId xmlns="" xmlns:a16="http://schemas.microsoft.com/office/drawing/2014/main" id="{70FDAC96-7688-4F75-A275-EED08A77658B}"/>
                  </a:ext>
                </a:extLst>
              </p:cNvPr>
              <p:cNvSpPr txBox="1">
                <a:spLocks noChangeArrowheads="1"/>
              </p:cNvSpPr>
              <p:nvPr/>
            </p:nvSpPr>
            <p:spPr bwMode="auto">
              <a:xfrm>
                <a:off x="639061" y="3607161"/>
                <a:ext cx="533848" cy="584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latin typeface="Vivaldi" panose="03020602050506090804" pitchFamily="66" charset="0"/>
                  </a:rPr>
                  <a:t>02</a:t>
                </a:r>
                <a:endParaRPr lang="zh-CN" altLang="en-US" sz="3200" dirty="0">
                  <a:latin typeface="Vivaldi" panose="03020602050506090804" pitchFamily="66" charset="0"/>
                </a:endParaRPr>
              </a:p>
            </p:txBody>
          </p:sp>
          <p:sp>
            <p:nvSpPr>
              <p:cNvPr id="111" name="87">
                <a:extLst>
                  <a:ext uri="{FF2B5EF4-FFF2-40B4-BE49-F238E27FC236}">
                    <a16:creationId xmlns="" xmlns:a16="http://schemas.microsoft.com/office/drawing/2014/main" id="{4148C401-0CA9-4A37-9DB8-54A7AB4981CC}"/>
                  </a:ext>
                </a:extLst>
              </p:cNvPr>
              <p:cNvSpPr>
                <a:spLocks noChangeArrowheads="1"/>
              </p:cNvSpPr>
              <p:nvPr/>
            </p:nvSpPr>
            <p:spPr bwMode="auto">
              <a:xfrm>
                <a:off x="651761" y="4445361"/>
                <a:ext cx="1917700"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这里输入简单的文字概述里输入简单文字概述输入简单的文字</a:t>
                </a:r>
              </a:p>
            </p:txBody>
          </p:sp>
        </p:grpSp>
      </p:grpSp>
      <p:grpSp>
        <p:nvGrpSpPr>
          <p:cNvPr id="117" name="组合 116">
            <a:extLst>
              <a:ext uri="{FF2B5EF4-FFF2-40B4-BE49-F238E27FC236}">
                <a16:creationId xmlns="" xmlns:a16="http://schemas.microsoft.com/office/drawing/2014/main" id="{67DA7F0B-D633-4DEF-A55F-3FF649EC9A86}"/>
              </a:ext>
            </a:extLst>
          </p:cNvPr>
          <p:cNvGrpSpPr/>
          <p:nvPr/>
        </p:nvGrpSpPr>
        <p:grpSpPr>
          <a:xfrm>
            <a:off x="6500596" y="4233519"/>
            <a:ext cx="1930400" cy="1321537"/>
            <a:chOff x="639061" y="3607161"/>
            <a:chExt cx="1930400" cy="1321537"/>
          </a:xfrm>
        </p:grpSpPr>
        <p:grpSp>
          <p:nvGrpSpPr>
            <p:cNvPr id="118" name="组合 117">
              <a:extLst>
                <a:ext uri="{FF2B5EF4-FFF2-40B4-BE49-F238E27FC236}">
                  <a16:creationId xmlns="" xmlns:a16="http://schemas.microsoft.com/office/drawing/2014/main" id="{CB41D7A8-96B6-48FE-AAE0-B7B05451A898}"/>
                </a:ext>
              </a:extLst>
            </p:cNvPr>
            <p:cNvGrpSpPr/>
            <p:nvPr/>
          </p:nvGrpSpPr>
          <p:grpSpPr>
            <a:xfrm>
              <a:off x="1169484" y="4145572"/>
              <a:ext cx="882505" cy="253069"/>
              <a:chOff x="1169484" y="4145572"/>
              <a:chExt cx="882505" cy="253069"/>
            </a:xfrm>
          </p:grpSpPr>
          <p:sp>
            <p:nvSpPr>
              <p:cNvPr id="124" name="1332">
                <a:extLst>
                  <a:ext uri="{FF2B5EF4-FFF2-40B4-BE49-F238E27FC236}">
                    <a16:creationId xmlns="" xmlns:a16="http://schemas.microsoft.com/office/drawing/2014/main" id="{08C077A1-7F35-4E8C-A44F-B4A09C68AB65}"/>
                  </a:ext>
                </a:extLst>
              </p:cNvPr>
              <p:cNvSpPr>
                <a:spLocks noEditPoints="1"/>
              </p:cNvSpPr>
              <p:nvPr/>
            </p:nvSpPr>
            <p:spPr bwMode="auto">
              <a:xfrm flipV="1">
                <a:off x="1750793" y="4159631"/>
                <a:ext cx="301196" cy="224950"/>
              </a:xfrm>
              <a:custGeom>
                <a:avLst/>
                <a:gdLst>
                  <a:gd name="T0" fmla="*/ 0 w 43"/>
                  <a:gd name="T1" fmla="*/ 222250 h 32"/>
                  <a:gd name="T2" fmla="*/ 121831 w 43"/>
                  <a:gd name="T3" fmla="*/ 133350 h 32"/>
                  <a:gd name="T4" fmla="*/ 177209 w 43"/>
                  <a:gd name="T5" fmla="*/ 244475 h 32"/>
                  <a:gd name="T6" fmla="*/ 210436 w 43"/>
                  <a:gd name="T7" fmla="*/ 222250 h 32"/>
                  <a:gd name="T8" fmla="*/ 177209 w 43"/>
                  <a:gd name="T9" fmla="*/ 300038 h 32"/>
                  <a:gd name="T10" fmla="*/ 221512 w 43"/>
                  <a:gd name="T11" fmla="*/ 277813 h 32"/>
                  <a:gd name="T12" fmla="*/ 177209 w 43"/>
                  <a:gd name="T13" fmla="*/ 355600 h 32"/>
                  <a:gd name="T14" fmla="*/ 254738 w 43"/>
                  <a:gd name="T15" fmla="*/ 322263 h 32"/>
                  <a:gd name="T16" fmla="*/ 243663 w 43"/>
                  <a:gd name="T17" fmla="*/ 144463 h 32"/>
                  <a:gd name="T18" fmla="*/ 254738 w 43"/>
                  <a:gd name="T19" fmla="*/ 266700 h 32"/>
                  <a:gd name="T20" fmla="*/ 243663 w 43"/>
                  <a:gd name="T21" fmla="*/ 166688 h 32"/>
                  <a:gd name="T22" fmla="*/ 66453 w 43"/>
                  <a:gd name="T23" fmla="*/ 155575 h 32"/>
                  <a:gd name="T24" fmla="*/ 243663 w 43"/>
                  <a:gd name="T25" fmla="*/ 111125 h 32"/>
                  <a:gd name="T26" fmla="*/ 376570 w 43"/>
                  <a:gd name="T27" fmla="*/ 222250 h 32"/>
                  <a:gd name="T28" fmla="*/ 387645 w 43"/>
                  <a:gd name="T29" fmla="*/ 266700 h 32"/>
                  <a:gd name="T30" fmla="*/ 365494 w 43"/>
                  <a:gd name="T31" fmla="*/ 255588 h 32"/>
                  <a:gd name="T32" fmla="*/ 354419 w 43"/>
                  <a:gd name="T33" fmla="*/ 177800 h 32"/>
                  <a:gd name="T34" fmla="*/ 310116 w 43"/>
                  <a:gd name="T35" fmla="*/ 144463 h 32"/>
                  <a:gd name="T36" fmla="*/ 332267 w 43"/>
                  <a:gd name="T37" fmla="*/ 166688 h 32"/>
                  <a:gd name="T38" fmla="*/ 332267 w 43"/>
                  <a:gd name="T39" fmla="*/ 277813 h 32"/>
                  <a:gd name="T40" fmla="*/ 365494 w 43"/>
                  <a:gd name="T41" fmla="*/ 311150 h 32"/>
                  <a:gd name="T42" fmla="*/ 365494 w 43"/>
                  <a:gd name="T43" fmla="*/ 277813 h 32"/>
                  <a:gd name="T44" fmla="*/ 387645 w 43"/>
                  <a:gd name="T45" fmla="*/ 300038 h 32"/>
                  <a:gd name="T46" fmla="*/ 465174 w 43"/>
                  <a:gd name="T47" fmla="*/ 333375 h 32"/>
                  <a:gd name="T48" fmla="*/ 420872 w 43"/>
                  <a:gd name="T49" fmla="*/ 288925 h 32"/>
                  <a:gd name="T50" fmla="*/ 420872 w 43"/>
                  <a:gd name="T51" fmla="*/ 233363 h 32"/>
                  <a:gd name="T52" fmla="*/ 465174 w 43"/>
                  <a:gd name="T53" fmla="*/ 244475 h 32"/>
                  <a:gd name="T54" fmla="*/ 443023 w 43"/>
                  <a:gd name="T55" fmla="*/ 200025 h 32"/>
                  <a:gd name="T56" fmla="*/ 465174 w 43"/>
                  <a:gd name="T57" fmla="*/ 166688 h 32"/>
                  <a:gd name="T58" fmla="*/ 431948 w 43"/>
                  <a:gd name="T59" fmla="*/ 155575 h 32"/>
                  <a:gd name="T60" fmla="*/ 376570 w 43"/>
                  <a:gd name="T61" fmla="*/ 155575 h 32"/>
                  <a:gd name="T62" fmla="*/ 343343 w 43"/>
                  <a:gd name="T63" fmla="*/ 144463 h 32"/>
                  <a:gd name="T64" fmla="*/ 265814 w 43"/>
                  <a:gd name="T65" fmla="*/ 111125 h 32"/>
                  <a:gd name="T66" fmla="*/ 276890 w 43"/>
                  <a:gd name="T67" fmla="*/ 100013 h 32"/>
                  <a:gd name="T68" fmla="*/ 321192 w 43"/>
                  <a:gd name="T69" fmla="*/ 111125 h 32"/>
                  <a:gd name="T70" fmla="*/ 398721 w 43"/>
                  <a:gd name="T71" fmla="*/ 100013 h 32"/>
                  <a:gd name="T72" fmla="*/ 376570 w 43"/>
                  <a:gd name="T73" fmla="*/ 77788 h 32"/>
                  <a:gd name="T74" fmla="*/ 443023 w 43"/>
                  <a:gd name="T75" fmla="*/ 33338 h 32"/>
                  <a:gd name="T76" fmla="*/ 343343 w 43"/>
                  <a:gd name="T77" fmla="*/ 22225 h 32"/>
                  <a:gd name="T78" fmla="*/ 332267 w 43"/>
                  <a:gd name="T79" fmla="*/ 0 h 32"/>
                  <a:gd name="T80" fmla="*/ 299041 w 43"/>
                  <a:gd name="T81" fmla="*/ 33338 h 32"/>
                  <a:gd name="T82" fmla="*/ 276890 w 43"/>
                  <a:gd name="T83" fmla="*/ 88900 h 32"/>
                  <a:gd name="T84" fmla="*/ 99680 w 43"/>
                  <a:gd name="T85" fmla="*/ 122238 h 32"/>
                  <a:gd name="T86" fmla="*/ 0 w 43"/>
                  <a:gd name="T87" fmla="*/ 222250 h 32"/>
                  <a:gd name="T88" fmla="*/ 365494 w 43"/>
                  <a:gd name="T89" fmla="*/ 55563 h 32"/>
                  <a:gd name="T90" fmla="*/ 287965 w 43"/>
                  <a:gd name="T91" fmla="*/ 88900 h 32"/>
                  <a:gd name="T92" fmla="*/ 365494 w 43"/>
                  <a:gd name="T93" fmla="*/ 55563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0" y="20"/>
                    </a:moveTo>
                    <a:cubicBezTo>
                      <a:pt x="0" y="20"/>
                      <a:pt x="6" y="13"/>
                      <a:pt x="11" y="12"/>
                    </a:cubicBezTo>
                    <a:cubicBezTo>
                      <a:pt x="24" y="11"/>
                      <a:pt x="16" y="21"/>
                      <a:pt x="16" y="22"/>
                    </a:cubicBezTo>
                    <a:cubicBezTo>
                      <a:pt x="17" y="22"/>
                      <a:pt x="19" y="22"/>
                      <a:pt x="19" y="20"/>
                    </a:cubicBezTo>
                    <a:cubicBezTo>
                      <a:pt x="20" y="24"/>
                      <a:pt x="15" y="25"/>
                      <a:pt x="16" y="27"/>
                    </a:cubicBezTo>
                    <a:cubicBezTo>
                      <a:pt x="17" y="26"/>
                      <a:pt x="19" y="26"/>
                      <a:pt x="20" y="25"/>
                    </a:cubicBezTo>
                    <a:cubicBezTo>
                      <a:pt x="20" y="28"/>
                      <a:pt x="15" y="29"/>
                      <a:pt x="16" y="32"/>
                    </a:cubicBezTo>
                    <a:cubicBezTo>
                      <a:pt x="17" y="29"/>
                      <a:pt x="20" y="31"/>
                      <a:pt x="23" y="29"/>
                    </a:cubicBezTo>
                    <a:cubicBezTo>
                      <a:pt x="33" y="23"/>
                      <a:pt x="23" y="13"/>
                      <a:pt x="22" y="13"/>
                    </a:cubicBezTo>
                    <a:cubicBezTo>
                      <a:pt x="29" y="19"/>
                      <a:pt x="23" y="24"/>
                      <a:pt x="23" y="24"/>
                    </a:cubicBezTo>
                    <a:cubicBezTo>
                      <a:pt x="23" y="24"/>
                      <a:pt x="25" y="20"/>
                      <a:pt x="22" y="15"/>
                    </a:cubicBezTo>
                    <a:cubicBezTo>
                      <a:pt x="19" y="10"/>
                      <a:pt x="10" y="11"/>
                      <a:pt x="6" y="14"/>
                    </a:cubicBezTo>
                    <a:cubicBezTo>
                      <a:pt x="9" y="9"/>
                      <a:pt x="21" y="10"/>
                      <a:pt x="22" y="10"/>
                    </a:cubicBezTo>
                    <a:cubicBezTo>
                      <a:pt x="30" y="10"/>
                      <a:pt x="34" y="19"/>
                      <a:pt x="34" y="20"/>
                    </a:cubicBezTo>
                    <a:cubicBezTo>
                      <a:pt x="34" y="22"/>
                      <a:pt x="35" y="24"/>
                      <a:pt x="35" y="24"/>
                    </a:cubicBezTo>
                    <a:cubicBezTo>
                      <a:pt x="35" y="24"/>
                      <a:pt x="34" y="24"/>
                      <a:pt x="33" y="23"/>
                    </a:cubicBezTo>
                    <a:cubicBezTo>
                      <a:pt x="33" y="21"/>
                      <a:pt x="33" y="18"/>
                      <a:pt x="32" y="16"/>
                    </a:cubicBezTo>
                    <a:cubicBezTo>
                      <a:pt x="31" y="14"/>
                      <a:pt x="28" y="13"/>
                      <a:pt x="28" y="13"/>
                    </a:cubicBezTo>
                    <a:cubicBezTo>
                      <a:pt x="28" y="13"/>
                      <a:pt x="30" y="14"/>
                      <a:pt x="30" y="15"/>
                    </a:cubicBezTo>
                    <a:cubicBezTo>
                      <a:pt x="26" y="21"/>
                      <a:pt x="28" y="25"/>
                      <a:pt x="30" y="25"/>
                    </a:cubicBezTo>
                    <a:cubicBezTo>
                      <a:pt x="32" y="26"/>
                      <a:pt x="33" y="27"/>
                      <a:pt x="33" y="28"/>
                    </a:cubicBezTo>
                    <a:cubicBezTo>
                      <a:pt x="34" y="28"/>
                      <a:pt x="33" y="25"/>
                      <a:pt x="33" y="25"/>
                    </a:cubicBezTo>
                    <a:cubicBezTo>
                      <a:pt x="33" y="25"/>
                      <a:pt x="34" y="24"/>
                      <a:pt x="35" y="27"/>
                    </a:cubicBezTo>
                    <a:cubicBezTo>
                      <a:pt x="37" y="30"/>
                      <a:pt x="41" y="31"/>
                      <a:pt x="42" y="30"/>
                    </a:cubicBezTo>
                    <a:cubicBezTo>
                      <a:pt x="41" y="30"/>
                      <a:pt x="38" y="28"/>
                      <a:pt x="38" y="26"/>
                    </a:cubicBezTo>
                    <a:cubicBezTo>
                      <a:pt x="39" y="23"/>
                      <a:pt x="38" y="22"/>
                      <a:pt x="38" y="21"/>
                    </a:cubicBezTo>
                    <a:cubicBezTo>
                      <a:pt x="39" y="21"/>
                      <a:pt x="42" y="21"/>
                      <a:pt x="42" y="22"/>
                    </a:cubicBezTo>
                    <a:cubicBezTo>
                      <a:pt x="43" y="21"/>
                      <a:pt x="41" y="18"/>
                      <a:pt x="40" y="18"/>
                    </a:cubicBezTo>
                    <a:cubicBezTo>
                      <a:pt x="41" y="18"/>
                      <a:pt x="43" y="16"/>
                      <a:pt x="42" y="15"/>
                    </a:cubicBezTo>
                    <a:cubicBezTo>
                      <a:pt x="41" y="17"/>
                      <a:pt x="40" y="14"/>
                      <a:pt x="39" y="14"/>
                    </a:cubicBezTo>
                    <a:cubicBezTo>
                      <a:pt x="37" y="13"/>
                      <a:pt x="35" y="13"/>
                      <a:pt x="34" y="14"/>
                    </a:cubicBezTo>
                    <a:cubicBezTo>
                      <a:pt x="33" y="13"/>
                      <a:pt x="32" y="13"/>
                      <a:pt x="31" y="13"/>
                    </a:cubicBezTo>
                    <a:cubicBezTo>
                      <a:pt x="28" y="11"/>
                      <a:pt x="24" y="10"/>
                      <a:pt x="24" y="10"/>
                    </a:cubicBezTo>
                    <a:cubicBezTo>
                      <a:pt x="25" y="9"/>
                      <a:pt x="25" y="9"/>
                      <a:pt x="25" y="9"/>
                    </a:cubicBezTo>
                    <a:cubicBezTo>
                      <a:pt x="25" y="9"/>
                      <a:pt x="27" y="11"/>
                      <a:pt x="29" y="10"/>
                    </a:cubicBezTo>
                    <a:cubicBezTo>
                      <a:pt x="31" y="10"/>
                      <a:pt x="35" y="7"/>
                      <a:pt x="36" y="9"/>
                    </a:cubicBezTo>
                    <a:cubicBezTo>
                      <a:pt x="36" y="8"/>
                      <a:pt x="35" y="7"/>
                      <a:pt x="34" y="7"/>
                    </a:cubicBezTo>
                    <a:cubicBezTo>
                      <a:pt x="36" y="3"/>
                      <a:pt x="39" y="2"/>
                      <a:pt x="40" y="3"/>
                    </a:cubicBezTo>
                    <a:cubicBezTo>
                      <a:pt x="39" y="0"/>
                      <a:pt x="34" y="2"/>
                      <a:pt x="31" y="2"/>
                    </a:cubicBezTo>
                    <a:cubicBezTo>
                      <a:pt x="32" y="1"/>
                      <a:pt x="30" y="0"/>
                      <a:pt x="30" y="0"/>
                    </a:cubicBezTo>
                    <a:cubicBezTo>
                      <a:pt x="30" y="0"/>
                      <a:pt x="30" y="2"/>
                      <a:pt x="27" y="3"/>
                    </a:cubicBezTo>
                    <a:cubicBezTo>
                      <a:pt x="25" y="4"/>
                      <a:pt x="24" y="7"/>
                      <a:pt x="25" y="8"/>
                    </a:cubicBezTo>
                    <a:cubicBezTo>
                      <a:pt x="21" y="10"/>
                      <a:pt x="14" y="9"/>
                      <a:pt x="9" y="11"/>
                    </a:cubicBezTo>
                    <a:cubicBezTo>
                      <a:pt x="5" y="13"/>
                      <a:pt x="0" y="20"/>
                      <a:pt x="0" y="20"/>
                    </a:cubicBezTo>
                    <a:close/>
                    <a:moveTo>
                      <a:pt x="33" y="5"/>
                    </a:moveTo>
                    <a:cubicBezTo>
                      <a:pt x="34" y="7"/>
                      <a:pt x="26" y="8"/>
                      <a:pt x="26" y="8"/>
                    </a:cubicBezTo>
                    <a:cubicBezTo>
                      <a:pt x="26" y="8"/>
                      <a:pt x="32" y="2"/>
                      <a:pt x="33" y="5"/>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 name="1333">
                <a:extLst>
                  <a:ext uri="{FF2B5EF4-FFF2-40B4-BE49-F238E27FC236}">
                    <a16:creationId xmlns="" xmlns:a16="http://schemas.microsoft.com/office/drawing/2014/main" id="{1C7284C3-8371-458D-BEB4-9A69E5223A2A}"/>
                  </a:ext>
                </a:extLst>
              </p:cNvPr>
              <p:cNvSpPr>
                <a:spLocks noEditPoints="1"/>
              </p:cNvSpPr>
              <p:nvPr/>
            </p:nvSpPr>
            <p:spPr bwMode="auto">
              <a:xfrm flipV="1">
                <a:off x="1169484" y="4159631"/>
                <a:ext cx="301196" cy="224950"/>
              </a:xfrm>
              <a:custGeom>
                <a:avLst/>
                <a:gdLst>
                  <a:gd name="T0" fmla="*/ 365494 w 43"/>
                  <a:gd name="T1" fmla="*/ 122238 h 32"/>
                  <a:gd name="T2" fmla="*/ 199360 w 43"/>
                  <a:gd name="T3" fmla="*/ 88900 h 32"/>
                  <a:gd name="T4" fmla="*/ 166134 w 43"/>
                  <a:gd name="T5" fmla="*/ 33338 h 32"/>
                  <a:gd name="T6" fmla="*/ 143983 w 43"/>
                  <a:gd name="T7" fmla="*/ 0 h 32"/>
                  <a:gd name="T8" fmla="*/ 121831 w 43"/>
                  <a:gd name="T9" fmla="*/ 22225 h 32"/>
                  <a:gd name="T10" fmla="*/ 22151 w 43"/>
                  <a:gd name="T11" fmla="*/ 33338 h 32"/>
                  <a:gd name="T12" fmla="*/ 88605 w 43"/>
                  <a:gd name="T13" fmla="*/ 77788 h 32"/>
                  <a:gd name="T14" fmla="*/ 77529 w 43"/>
                  <a:gd name="T15" fmla="*/ 100013 h 32"/>
                  <a:gd name="T16" fmla="*/ 143983 w 43"/>
                  <a:gd name="T17" fmla="*/ 111125 h 32"/>
                  <a:gd name="T18" fmla="*/ 188285 w 43"/>
                  <a:gd name="T19" fmla="*/ 100013 h 32"/>
                  <a:gd name="T20" fmla="*/ 210436 w 43"/>
                  <a:gd name="T21" fmla="*/ 111125 h 32"/>
                  <a:gd name="T22" fmla="*/ 121831 w 43"/>
                  <a:gd name="T23" fmla="*/ 144463 h 32"/>
                  <a:gd name="T24" fmla="*/ 99680 w 43"/>
                  <a:gd name="T25" fmla="*/ 155575 h 32"/>
                  <a:gd name="T26" fmla="*/ 44302 w 43"/>
                  <a:gd name="T27" fmla="*/ 155575 h 32"/>
                  <a:gd name="T28" fmla="*/ 0 w 43"/>
                  <a:gd name="T29" fmla="*/ 166688 h 32"/>
                  <a:gd name="T30" fmla="*/ 33227 w 43"/>
                  <a:gd name="T31" fmla="*/ 200025 h 32"/>
                  <a:gd name="T32" fmla="*/ 11076 w 43"/>
                  <a:gd name="T33" fmla="*/ 244475 h 32"/>
                  <a:gd name="T34" fmla="*/ 55378 w 43"/>
                  <a:gd name="T35" fmla="*/ 233363 h 32"/>
                  <a:gd name="T36" fmla="*/ 44302 w 43"/>
                  <a:gd name="T37" fmla="*/ 288925 h 32"/>
                  <a:gd name="T38" fmla="*/ 0 w 43"/>
                  <a:gd name="T39" fmla="*/ 333375 h 32"/>
                  <a:gd name="T40" fmla="*/ 77529 w 43"/>
                  <a:gd name="T41" fmla="*/ 300038 h 32"/>
                  <a:gd name="T42" fmla="*/ 99680 w 43"/>
                  <a:gd name="T43" fmla="*/ 277813 h 32"/>
                  <a:gd name="T44" fmla="*/ 99680 w 43"/>
                  <a:gd name="T45" fmla="*/ 311150 h 32"/>
                  <a:gd name="T46" fmla="*/ 132907 w 43"/>
                  <a:gd name="T47" fmla="*/ 277813 h 32"/>
                  <a:gd name="T48" fmla="*/ 143983 w 43"/>
                  <a:gd name="T49" fmla="*/ 166688 h 32"/>
                  <a:gd name="T50" fmla="*/ 155058 w 43"/>
                  <a:gd name="T51" fmla="*/ 144463 h 32"/>
                  <a:gd name="T52" fmla="*/ 121831 w 43"/>
                  <a:gd name="T53" fmla="*/ 177800 h 32"/>
                  <a:gd name="T54" fmla="*/ 99680 w 43"/>
                  <a:gd name="T55" fmla="*/ 255588 h 32"/>
                  <a:gd name="T56" fmla="*/ 77529 w 43"/>
                  <a:gd name="T57" fmla="*/ 266700 h 32"/>
                  <a:gd name="T58" fmla="*/ 88605 w 43"/>
                  <a:gd name="T59" fmla="*/ 222250 h 32"/>
                  <a:gd name="T60" fmla="*/ 221512 w 43"/>
                  <a:gd name="T61" fmla="*/ 111125 h 32"/>
                  <a:gd name="T62" fmla="*/ 398721 w 43"/>
                  <a:gd name="T63" fmla="*/ 155575 h 32"/>
                  <a:gd name="T64" fmla="*/ 221512 w 43"/>
                  <a:gd name="T65" fmla="*/ 166688 h 32"/>
                  <a:gd name="T66" fmla="*/ 210436 w 43"/>
                  <a:gd name="T67" fmla="*/ 266700 h 32"/>
                  <a:gd name="T68" fmla="*/ 232587 w 43"/>
                  <a:gd name="T69" fmla="*/ 144463 h 32"/>
                  <a:gd name="T70" fmla="*/ 221512 w 43"/>
                  <a:gd name="T71" fmla="*/ 322263 h 32"/>
                  <a:gd name="T72" fmla="*/ 299041 w 43"/>
                  <a:gd name="T73" fmla="*/ 355600 h 32"/>
                  <a:gd name="T74" fmla="*/ 243663 w 43"/>
                  <a:gd name="T75" fmla="*/ 277813 h 32"/>
                  <a:gd name="T76" fmla="*/ 299041 w 43"/>
                  <a:gd name="T77" fmla="*/ 300038 h 32"/>
                  <a:gd name="T78" fmla="*/ 254738 w 43"/>
                  <a:gd name="T79" fmla="*/ 222250 h 32"/>
                  <a:gd name="T80" fmla="*/ 287965 w 43"/>
                  <a:gd name="T81" fmla="*/ 244475 h 32"/>
                  <a:gd name="T82" fmla="*/ 343343 w 43"/>
                  <a:gd name="T83" fmla="*/ 133350 h 32"/>
                  <a:gd name="T84" fmla="*/ 476250 w 43"/>
                  <a:gd name="T85" fmla="*/ 222250 h 32"/>
                  <a:gd name="T86" fmla="*/ 365494 w 43"/>
                  <a:gd name="T87" fmla="*/ 122238 h 32"/>
                  <a:gd name="T88" fmla="*/ 177209 w 43"/>
                  <a:gd name="T89" fmla="*/ 88900 h 32"/>
                  <a:gd name="T90" fmla="*/ 99680 w 43"/>
                  <a:gd name="T91" fmla="*/ 55563 h 32"/>
                  <a:gd name="T92" fmla="*/ 177209 w 43"/>
                  <a:gd name="T93" fmla="*/ 88900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33" y="11"/>
                    </a:moveTo>
                    <a:cubicBezTo>
                      <a:pt x="28" y="9"/>
                      <a:pt x="21" y="10"/>
                      <a:pt x="18" y="8"/>
                    </a:cubicBezTo>
                    <a:cubicBezTo>
                      <a:pt x="18" y="7"/>
                      <a:pt x="17" y="4"/>
                      <a:pt x="15" y="3"/>
                    </a:cubicBezTo>
                    <a:cubicBezTo>
                      <a:pt x="12" y="2"/>
                      <a:pt x="13" y="0"/>
                      <a:pt x="13" y="0"/>
                    </a:cubicBezTo>
                    <a:cubicBezTo>
                      <a:pt x="13" y="0"/>
                      <a:pt x="10" y="1"/>
                      <a:pt x="11" y="2"/>
                    </a:cubicBezTo>
                    <a:cubicBezTo>
                      <a:pt x="9" y="2"/>
                      <a:pt x="4" y="0"/>
                      <a:pt x="2" y="3"/>
                    </a:cubicBezTo>
                    <a:cubicBezTo>
                      <a:pt x="3" y="2"/>
                      <a:pt x="6" y="3"/>
                      <a:pt x="8" y="7"/>
                    </a:cubicBezTo>
                    <a:cubicBezTo>
                      <a:pt x="7" y="7"/>
                      <a:pt x="6" y="8"/>
                      <a:pt x="7" y="9"/>
                    </a:cubicBezTo>
                    <a:cubicBezTo>
                      <a:pt x="8" y="7"/>
                      <a:pt x="11" y="10"/>
                      <a:pt x="13" y="10"/>
                    </a:cubicBezTo>
                    <a:cubicBezTo>
                      <a:pt x="16" y="11"/>
                      <a:pt x="17" y="9"/>
                      <a:pt x="17" y="9"/>
                    </a:cubicBezTo>
                    <a:cubicBezTo>
                      <a:pt x="19" y="10"/>
                      <a:pt x="19" y="10"/>
                      <a:pt x="19" y="10"/>
                    </a:cubicBezTo>
                    <a:cubicBezTo>
                      <a:pt x="19" y="10"/>
                      <a:pt x="14" y="11"/>
                      <a:pt x="11" y="13"/>
                    </a:cubicBezTo>
                    <a:cubicBezTo>
                      <a:pt x="11" y="13"/>
                      <a:pt x="10" y="13"/>
                      <a:pt x="9" y="14"/>
                    </a:cubicBezTo>
                    <a:cubicBezTo>
                      <a:pt x="7" y="13"/>
                      <a:pt x="5" y="13"/>
                      <a:pt x="4" y="14"/>
                    </a:cubicBezTo>
                    <a:cubicBezTo>
                      <a:pt x="2" y="14"/>
                      <a:pt x="1" y="17"/>
                      <a:pt x="0" y="15"/>
                    </a:cubicBezTo>
                    <a:cubicBezTo>
                      <a:pt x="0" y="16"/>
                      <a:pt x="1" y="18"/>
                      <a:pt x="3" y="18"/>
                    </a:cubicBezTo>
                    <a:cubicBezTo>
                      <a:pt x="2" y="18"/>
                      <a:pt x="0" y="21"/>
                      <a:pt x="1" y="22"/>
                    </a:cubicBezTo>
                    <a:cubicBezTo>
                      <a:pt x="1" y="21"/>
                      <a:pt x="3" y="21"/>
                      <a:pt x="5" y="21"/>
                    </a:cubicBezTo>
                    <a:cubicBezTo>
                      <a:pt x="4" y="22"/>
                      <a:pt x="3" y="23"/>
                      <a:pt x="4" y="26"/>
                    </a:cubicBezTo>
                    <a:cubicBezTo>
                      <a:pt x="5" y="28"/>
                      <a:pt x="1" y="30"/>
                      <a:pt x="0" y="30"/>
                    </a:cubicBezTo>
                    <a:cubicBezTo>
                      <a:pt x="2" y="31"/>
                      <a:pt x="5" y="30"/>
                      <a:pt x="7" y="27"/>
                    </a:cubicBezTo>
                    <a:cubicBezTo>
                      <a:pt x="9" y="24"/>
                      <a:pt x="9" y="25"/>
                      <a:pt x="9" y="25"/>
                    </a:cubicBezTo>
                    <a:cubicBezTo>
                      <a:pt x="9" y="25"/>
                      <a:pt x="8" y="28"/>
                      <a:pt x="9" y="28"/>
                    </a:cubicBezTo>
                    <a:cubicBezTo>
                      <a:pt x="10" y="27"/>
                      <a:pt x="11" y="26"/>
                      <a:pt x="12" y="25"/>
                    </a:cubicBezTo>
                    <a:cubicBezTo>
                      <a:pt x="14" y="25"/>
                      <a:pt x="16" y="21"/>
                      <a:pt x="13" y="15"/>
                    </a:cubicBezTo>
                    <a:cubicBezTo>
                      <a:pt x="12" y="14"/>
                      <a:pt x="14" y="13"/>
                      <a:pt x="14" y="13"/>
                    </a:cubicBezTo>
                    <a:cubicBezTo>
                      <a:pt x="14" y="13"/>
                      <a:pt x="12" y="14"/>
                      <a:pt x="11" y="16"/>
                    </a:cubicBezTo>
                    <a:cubicBezTo>
                      <a:pt x="10" y="18"/>
                      <a:pt x="10" y="21"/>
                      <a:pt x="9" y="23"/>
                    </a:cubicBezTo>
                    <a:cubicBezTo>
                      <a:pt x="8" y="24"/>
                      <a:pt x="7" y="24"/>
                      <a:pt x="7" y="24"/>
                    </a:cubicBezTo>
                    <a:cubicBezTo>
                      <a:pt x="7" y="24"/>
                      <a:pt x="9" y="22"/>
                      <a:pt x="8" y="20"/>
                    </a:cubicBezTo>
                    <a:cubicBezTo>
                      <a:pt x="8" y="19"/>
                      <a:pt x="12" y="10"/>
                      <a:pt x="20" y="10"/>
                    </a:cubicBezTo>
                    <a:cubicBezTo>
                      <a:pt x="21" y="10"/>
                      <a:pt x="33" y="9"/>
                      <a:pt x="36" y="14"/>
                    </a:cubicBezTo>
                    <a:cubicBezTo>
                      <a:pt x="33" y="11"/>
                      <a:pt x="23" y="10"/>
                      <a:pt x="20" y="15"/>
                    </a:cubicBezTo>
                    <a:cubicBezTo>
                      <a:pt x="17" y="20"/>
                      <a:pt x="19" y="24"/>
                      <a:pt x="19" y="24"/>
                    </a:cubicBezTo>
                    <a:cubicBezTo>
                      <a:pt x="19" y="24"/>
                      <a:pt x="14" y="19"/>
                      <a:pt x="21" y="13"/>
                    </a:cubicBezTo>
                    <a:cubicBezTo>
                      <a:pt x="20" y="13"/>
                      <a:pt x="9" y="23"/>
                      <a:pt x="20" y="29"/>
                    </a:cubicBezTo>
                    <a:cubicBezTo>
                      <a:pt x="23" y="31"/>
                      <a:pt x="26" y="29"/>
                      <a:pt x="27" y="32"/>
                    </a:cubicBezTo>
                    <a:cubicBezTo>
                      <a:pt x="27" y="29"/>
                      <a:pt x="23" y="28"/>
                      <a:pt x="22" y="25"/>
                    </a:cubicBezTo>
                    <a:cubicBezTo>
                      <a:pt x="23" y="26"/>
                      <a:pt x="25" y="26"/>
                      <a:pt x="27" y="27"/>
                    </a:cubicBezTo>
                    <a:cubicBezTo>
                      <a:pt x="27" y="25"/>
                      <a:pt x="22" y="24"/>
                      <a:pt x="23" y="20"/>
                    </a:cubicBezTo>
                    <a:cubicBezTo>
                      <a:pt x="23" y="22"/>
                      <a:pt x="25" y="22"/>
                      <a:pt x="26" y="22"/>
                    </a:cubicBezTo>
                    <a:cubicBezTo>
                      <a:pt x="26" y="21"/>
                      <a:pt x="19" y="11"/>
                      <a:pt x="31" y="12"/>
                    </a:cubicBezTo>
                    <a:cubicBezTo>
                      <a:pt x="37" y="13"/>
                      <a:pt x="43" y="20"/>
                      <a:pt x="43" y="20"/>
                    </a:cubicBezTo>
                    <a:cubicBezTo>
                      <a:pt x="43" y="20"/>
                      <a:pt x="38" y="13"/>
                      <a:pt x="33" y="11"/>
                    </a:cubicBezTo>
                    <a:close/>
                    <a:moveTo>
                      <a:pt x="16" y="8"/>
                    </a:moveTo>
                    <a:cubicBezTo>
                      <a:pt x="16" y="8"/>
                      <a:pt x="9" y="7"/>
                      <a:pt x="9" y="5"/>
                    </a:cubicBezTo>
                    <a:cubicBezTo>
                      <a:pt x="10" y="2"/>
                      <a:pt x="16" y="8"/>
                      <a:pt x="16" y="8"/>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 name="1334">
                <a:extLst>
                  <a:ext uri="{FF2B5EF4-FFF2-40B4-BE49-F238E27FC236}">
                    <a16:creationId xmlns="" xmlns:a16="http://schemas.microsoft.com/office/drawing/2014/main" id="{95618992-5CDF-48BD-A931-8CF8B9D4DD4A}"/>
                  </a:ext>
                </a:extLst>
              </p:cNvPr>
              <p:cNvSpPr>
                <a:spLocks/>
              </p:cNvSpPr>
              <p:nvPr/>
            </p:nvSpPr>
            <p:spPr bwMode="auto">
              <a:xfrm flipV="1">
                <a:off x="1358234" y="4145572"/>
                <a:ext cx="231922" cy="140594"/>
              </a:xfrm>
              <a:custGeom>
                <a:avLst/>
                <a:gdLst>
                  <a:gd name="T0" fmla="*/ 366713 w 33"/>
                  <a:gd name="T1" fmla="*/ 122238 h 20"/>
                  <a:gd name="T2" fmla="*/ 366713 w 33"/>
                  <a:gd name="T3" fmla="*/ 133350 h 20"/>
                  <a:gd name="T4" fmla="*/ 255588 w 33"/>
                  <a:gd name="T5" fmla="*/ 122238 h 20"/>
                  <a:gd name="T6" fmla="*/ 200025 w 33"/>
                  <a:gd name="T7" fmla="*/ 166688 h 20"/>
                  <a:gd name="T8" fmla="*/ 244475 w 33"/>
                  <a:gd name="T9" fmla="*/ 122238 h 20"/>
                  <a:gd name="T10" fmla="*/ 255588 w 33"/>
                  <a:gd name="T11" fmla="*/ 111125 h 20"/>
                  <a:gd name="T12" fmla="*/ 133350 w 33"/>
                  <a:gd name="T13" fmla="*/ 144463 h 20"/>
                  <a:gd name="T14" fmla="*/ 111125 w 33"/>
                  <a:gd name="T15" fmla="*/ 177800 h 20"/>
                  <a:gd name="T16" fmla="*/ 66675 w 33"/>
                  <a:gd name="T17" fmla="*/ 222250 h 20"/>
                  <a:gd name="T18" fmla="*/ 122238 w 33"/>
                  <a:gd name="T19" fmla="*/ 144463 h 20"/>
                  <a:gd name="T20" fmla="*/ 88900 w 33"/>
                  <a:gd name="T21" fmla="*/ 144463 h 20"/>
                  <a:gd name="T22" fmla="*/ 0 w 33"/>
                  <a:gd name="T23" fmla="*/ 144463 h 20"/>
                  <a:gd name="T24" fmla="*/ 88900 w 33"/>
                  <a:gd name="T25" fmla="*/ 133350 h 20"/>
                  <a:gd name="T26" fmla="*/ 111125 w 33"/>
                  <a:gd name="T27" fmla="*/ 144463 h 20"/>
                  <a:gd name="T28" fmla="*/ 66675 w 33"/>
                  <a:gd name="T29" fmla="*/ 66675 h 20"/>
                  <a:gd name="T30" fmla="*/ 111125 w 33"/>
                  <a:gd name="T31" fmla="*/ 100013 h 20"/>
                  <a:gd name="T32" fmla="*/ 133350 w 33"/>
                  <a:gd name="T33" fmla="*/ 144463 h 20"/>
                  <a:gd name="T34" fmla="*/ 244475 w 33"/>
                  <a:gd name="T35" fmla="*/ 111125 h 20"/>
                  <a:gd name="T36" fmla="*/ 222250 w 33"/>
                  <a:gd name="T37" fmla="*/ 100013 h 20"/>
                  <a:gd name="T38" fmla="*/ 177800 w 33"/>
                  <a:gd name="T39" fmla="*/ 77788 h 20"/>
                  <a:gd name="T40" fmla="*/ 166688 w 33"/>
                  <a:gd name="T41" fmla="*/ 33338 h 20"/>
                  <a:gd name="T42" fmla="*/ 211138 w 33"/>
                  <a:gd name="T43" fmla="*/ 55563 h 20"/>
                  <a:gd name="T44" fmla="*/ 255588 w 33"/>
                  <a:gd name="T45" fmla="*/ 100013 h 20"/>
                  <a:gd name="T46" fmla="*/ 311150 w 33"/>
                  <a:gd name="T47" fmla="*/ 100013 h 20"/>
                  <a:gd name="T48" fmla="*/ 277813 w 33"/>
                  <a:gd name="T49" fmla="*/ 44450 h 20"/>
                  <a:gd name="T50" fmla="*/ 288925 w 33"/>
                  <a:gd name="T51" fmla="*/ 0 h 20"/>
                  <a:gd name="T52" fmla="*/ 311150 w 33"/>
                  <a:gd name="T53" fmla="*/ 44450 h 20"/>
                  <a:gd name="T54" fmla="*/ 322263 w 33"/>
                  <a:gd name="T55" fmla="*/ 100013 h 20"/>
                  <a:gd name="T56" fmla="*/ 366713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33" y="11"/>
                    </a:moveTo>
                    <a:cubicBezTo>
                      <a:pt x="33" y="12"/>
                      <a:pt x="33" y="12"/>
                      <a:pt x="33" y="12"/>
                    </a:cubicBezTo>
                    <a:cubicBezTo>
                      <a:pt x="33" y="12"/>
                      <a:pt x="28" y="7"/>
                      <a:pt x="23" y="11"/>
                    </a:cubicBezTo>
                    <a:cubicBezTo>
                      <a:pt x="23" y="12"/>
                      <a:pt x="23" y="15"/>
                      <a:pt x="18" y="15"/>
                    </a:cubicBezTo>
                    <a:cubicBezTo>
                      <a:pt x="19" y="15"/>
                      <a:pt x="19" y="12"/>
                      <a:pt x="22" y="11"/>
                    </a:cubicBezTo>
                    <a:cubicBezTo>
                      <a:pt x="23" y="10"/>
                      <a:pt x="23" y="10"/>
                      <a:pt x="23" y="10"/>
                    </a:cubicBezTo>
                    <a:cubicBezTo>
                      <a:pt x="23" y="10"/>
                      <a:pt x="14" y="15"/>
                      <a:pt x="12" y="13"/>
                    </a:cubicBezTo>
                    <a:cubicBezTo>
                      <a:pt x="11" y="14"/>
                      <a:pt x="11" y="15"/>
                      <a:pt x="10" y="16"/>
                    </a:cubicBezTo>
                    <a:cubicBezTo>
                      <a:pt x="8" y="17"/>
                      <a:pt x="6" y="18"/>
                      <a:pt x="6" y="20"/>
                    </a:cubicBezTo>
                    <a:cubicBezTo>
                      <a:pt x="5" y="19"/>
                      <a:pt x="5" y="14"/>
                      <a:pt x="11" y="13"/>
                    </a:cubicBezTo>
                    <a:cubicBezTo>
                      <a:pt x="10" y="13"/>
                      <a:pt x="8" y="13"/>
                      <a:pt x="8" y="13"/>
                    </a:cubicBezTo>
                    <a:cubicBezTo>
                      <a:pt x="8" y="13"/>
                      <a:pt x="4" y="16"/>
                      <a:pt x="0" y="13"/>
                    </a:cubicBezTo>
                    <a:cubicBezTo>
                      <a:pt x="1" y="12"/>
                      <a:pt x="4" y="9"/>
                      <a:pt x="8" y="12"/>
                    </a:cubicBezTo>
                    <a:cubicBezTo>
                      <a:pt x="10" y="13"/>
                      <a:pt x="10" y="13"/>
                      <a:pt x="10" y="13"/>
                    </a:cubicBezTo>
                    <a:cubicBezTo>
                      <a:pt x="10" y="13"/>
                      <a:pt x="5" y="11"/>
                      <a:pt x="6" y="6"/>
                    </a:cubicBezTo>
                    <a:cubicBezTo>
                      <a:pt x="7" y="7"/>
                      <a:pt x="10" y="7"/>
                      <a:pt x="10" y="9"/>
                    </a:cubicBezTo>
                    <a:cubicBezTo>
                      <a:pt x="11" y="11"/>
                      <a:pt x="10" y="12"/>
                      <a:pt x="12" y="13"/>
                    </a:cubicBezTo>
                    <a:cubicBezTo>
                      <a:pt x="14" y="14"/>
                      <a:pt x="22" y="10"/>
                      <a:pt x="22" y="10"/>
                    </a:cubicBezTo>
                    <a:cubicBezTo>
                      <a:pt x="22" y="10"/>
                      <a:pt x="21" y="9"/>
                      <a:pt x="20" y="9"/>
                    </a:cubicBezTo>
                    <a:cubicBezTo>
                      <a:pt x="19" y="9"/>
                      <a:pt x="17" y="8"/>
                      <a:pt x="16" y="7"/>
                    </a:cubicBezTo>
                    <a:cubicBezTo>
                      <a:pt x="14" y="5"/>
                      <a:pt x="15" y="3"/>
                      <a:pt x="15" y="3"/>
                    </a:cubicBezTo>
                    <a:cubicBezTo>
                      <a:pt x="15" y="3"/>
                      <a:pt x="16" y="3"/>
                      <a:pt x="19" y="5"/>
                    </a:cubicBezTo>
                    <a:cubicBezTo>
                      <a:pt x="22" y="7"/>
                      <a:pt x="19" y="8"/>
                      <a:pt x="23" y="9"/>
                    </a:cubicBezTo>
                    <a:cubicBezTo>
                      <a:pt x="25" y="9"/>
                      <a:pt x="28" y="8"/>
                      <a:pt x="28" y="9"/>
                    </a:cubicBezTo>
                    <a:cubicBezTo>
                      <a:pt x="27" y="8"/>
                      <a:pt x="24" y="6"/>
                      <a:pt x="25" y="4"/>
                    </a:cubicBezTo>
                    <a:cubicBezTo>
                      <a:pt x="25" y="1"/>
                      <a:pt x="26" y="1"/>
                      <a:pt x="26" y="0"/>
                    </a:cubicBezTo>
                    <a:cubicBezTo>
                      <a:pt x="27" y="0"/>
                      <a:pt x="29" y="2"/>
                      <a:pt x="28" y="4"/>
                    </a:cubicBezTo>
                    <a:cubicBezTo>
                      <a:pt x="28" y="6"/>
                      <a:pt x="28" y="8"/>
                      <a:pt x="29" y="9"/>
                    </a:cubicBezTo>
                    <a:cubicBezTo>
                      <a:pt x="31" y="10"/>
                      <a:pt x="33" y="11"/>
                      <a:pt x="33"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7" name="1335">
                <a:extLst>
                  <a:ext uri="{FF2B5EF4-FFF2-40B4-BE49-F238E27FC236}">
                    <a16:creationId xmlns="" xmlns:a16="http://schemas.microsoft.com/office/drawing/2014/main" id="{274B08D5-2E83-44CE-A7D4-8CF5552D1005}"/>
                  </a:ext>
                </a:extLst>
              </p:cNvPr>
              <p:cNvSpPr>
                <a:spLocks/>
              </p:cNvSpPr>
              <p:nvPr/>
            </p:nvSpPr>
            <p:spPr bwMode="auto">
              <a:xfrm flipV="1">
                <a:off x="1625294" y="4145572"/>
                <a:ext cx="230917" cy="140594"/>
              </a:xfrm>
              <a:custGeom>
                <a:avLst/>
                <a:gdLst>
                  <a:gd name="T0" fmla="*/ 0 w 33"/>
                  <a:gd name="T1" fmla="*/ 122238 h 20"/>
                  <a:gd name="T2" fmla="*/ 0 w 33"/>
                  <a:gd name="T3" fmla="*/ 133350 h 20"/>
                  <a:gd name="T4" fmla="*/ 121708 w 33"/>
                  <a:gd name="T5" fmla="*/ 122238 h 20"/>
                  <a:gd name="T6" fmla="*/ 165966 w 33"/>
                  <a:gd name="T7" fmla="*/ 166688 h 20"/>
                  <a:gd name="T8" fmla="*/ 121708 w 33"/>
                  <a:gd name="T9" fmla="*/ 122238 h 20"/>
                  <a:gd name="T10" fmla="*/ 110644 w 33"/>
                  <a:gd name="T11" fmla="*/ 111125 h 20"/>
                  <a:gd name="T12" fmla="*/ 243417 w 33"/>
                  <a:gd name="T13" fmla="*/ 144463 h 20"/>
                  <a:gd name="T14" fmla="*/ 265545 w 33"/>
                  <a:gd name="T15" fmla="*/ 177800 h 20"/>
                  <a:gd name="T16" fmla="*/ 298739 w 33"/>
                  <a:gd name="T17" fmla="*/ 222250 h 20"/>
                  <a:gd name="T18" fmla="*/ 243417 w 33"/>
                  <a:gd name="T19" fmla="*/ 144463 h 20"/>
                  <a:gd name="T20" fmla="*/ 287674 w 33"/>
                  <a:gd name="T21" fmla="*/ 144463 h 20"/>
                  <a:gd name="T22" fmla="*/ 365125 w 33"/>
                  <a:gd name="T23" fmla="*/ 144463 h 20"/>
                  <a:gd name="T24" fmla="*/ 287674 w 33"/>
                  <a:gd name="T25" fmla="*/ 133350 h 20"/>
                  <a:gd name="T26" fmla="*/ 254481 w 33"/>
                  <a:gd name="T27" fmla="*/ 144463 h 20"/>
                  <a:gd name="T28" fmla="*/ 298739 w 33"/>
                  <a:gd name="T29" fmla="*/ 66675 h 20"/>
                  <a:gd name="T30" fmla="*/ 254481 w 33"/>
                  <a:gd name="T31" fmla="*/ 100013 h 20"/>
                  <a:gd name="T32" fmla="*/ 232352 w 33"/>
                  <a:gd name="T33" fmla="*/ 144463 h 20"/>
                  <a:gd name="T34" fmla="*/ 121708 w 33"/>
                  <a:gd name="T35" fmla="*/ 111125 h 20"/>
                  <a:gd name="T36" fmla="*/ 143837 w 33"/>
                  <a:gd name="T37" fmla="*/ 100013 h 20"/>
                  <a:gd name="T38" fmla="*/ 199159 w 33"/>
                  <a:gd name="T39" fmla="*/ 77788 h 20"/>
                  <a:gd name="T40" fmla="*/ 210223 w 33"/>
                  <a:gd name="T41" fmla="*/ 33338 h 20"/>
                  <a:gd name="T42" fmla="*/ 154902 w 33"/>
                  <a:gd name="T43" fmla="*/ 55563 h 20"/>
                  <a:gd name="T44" fmla="*/ 121708 w 33"/>
                  <a:gd name="T45" fmla="*/ 100013 h 20"/>
                  <a:gd name="T46" fmla="*/ 55322 w 33"/>
                  <a:gd name="T47" fmla="*/ 100013 h 20"/>
                  <a:gd name="T48" fmla="*/ 99580 w 33"/>
                  <a:gd name="T49" fmla="*/ 44450 h 20"/>
                  <a:gd name="T50" fmla="*/ 88515 w 33"/>
                  <a:gd name="T51" fmla="*/ 0 h 20"/>
                  <a:gd name="T52" fmla="*/ 55322 w 33"/>
                  <a:gd name="T53" fmla="*/ 44450 h 20"/>
                  <a:gd name="T54" fmla="*/ 44258 w 33"/>
                  <a:gd name="T55" fmla="*/ 100013 h 20"/>
                  <a:gd name="T56" fmla="*/ 0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0" y="11"/>
                    </a:moveTo>
                    <a:cubicBezTo>
                      <a:pt x="0" y="12"/>
                      <a:pt x="0" y="12"/>
                      <a:pt x="0" y="12"/>
                    </a:cubicBezTo>
                    <a:cubicBezTo>
                      <a:pt x="0" y="12"/>
                      <a:pt x="5" y="7"/>
                      <a:pt x="11" y="11"/>
                    </a:cubicBezTo>
                    <a:cubicBezTo>
                      <a:pt x="10" y="12"/>
                      <a:pt x="10" y="15"/>
                      <a:pt x="15" y="15"/>
                    </a:cubicBezTo>
                    <a:cubicBezTo>
                      <a:pt x="15" y="15"/>
                      <a:pt x="15" y="12"/>
                      <a:pt x="11" y="11"/>
                    </a:cubicBezTo>
                    <a:cubicBezTo>
                      <a:pt x="10" y="10"/>
                      <a:pt x="10" y="10"/>
                      <a:pt x="10" y="10"/>
                    </a:cubicBezTo>
                    <a:cubicBezTo>
                      <a:pt x="10" y="10"/>
                      <a:pt x="20" y="15"/>
                      <a:pt x="22" y="13"/>
                    </a:cubicBezTo>
                    <a:cubicBezTo>
                      <a:pt x="22" y="14"/>
                      <a:pt x="22" y="15"/>
                      <a:pt x="24" y="16"/>
                    </a:cubicBezTo>
                    <a:cubicBezTo>
                      <a:pt x="25" y="17"/>
                      <a:pt x="27" y="18"/>
                      <a:pt x="27" y="20"/>
                    </a:cubicBezTo>
                    <a:cubicBezTo>
                      <a:pt x="28" y="19"/>
                      <a:pt x="29" y="14"/>
                      <a:pt x="22" y="13"/>
                    </a:cubicBezTo>
                    <a:cubicBezTo>
                      <a:pt x="23" y="13"/>
                      <a:pt x="26" y="13"/>
                      <a:pt x="26" y="13"/>
                    </a:cubicBezTo>
                    <a:cubicBezTo>
                      <a:pt x="26" y="13"/>
                      <a:pt x="29" y="16"/>
                      <a:pt x="33" y="13"/>
                    </a:cubicBezTo>
                    <a:cubicBezTo>
                      <a:pt x="32" y="12"/>
                      <a:pt x="29" y="9"/>
                      <a:pt x="26" y="12"/>
                    </a:cubicBezTo>
                    <a:cubicBezTo>
                      <a:pt x="23" y="13"/>
                      <a:pt x="23" y="13"/>
                      <a:pt x="23" y="13"/>
                    </a:cubicBezTo>
                    <a:cubicBezTo>
                      <a:pt x="23" y="13"/>
                      <a:pt x="28" y="11"/>
                      <a:pt x="27" y="6"/>
                    </a:cubicBezTo>
                    <a:cubicBezTo>
                      <a:pt x="26" y="7"/>
                      <a:pt x="23" y="7"/>
                      <a:pt x="23" y="9"/>
                    </a:cubicBezTo>
                    <a:cubicBezTo>
                      <a:pt x="22" y="11"/>
                      <a:pt x="23" y="12"/>
                      <a:pt x="21" y="13"/>
                    </a:cubicBezTo>
                    <a:cubicBezTo>
                      <a:pt x="19" y="14"/>
                      <a:pt x="11" y="10"/>
                      <a:pt x="11" y="10"/>
                    </a:cubicBezTo>
                    <a:cubicBezTo>
                      <a:pt x="12" y="10"/>
                      <a:pt x="12" y="9"/>
                      <a:pt x="13" y="9"/>
                    </a:cubicBezTo>
                    <a:cubicBezTo>
                      <a:pt x="14" y="9"/>
                      <a:pt x="16" y="8"/>
                      <a:pt x="18" y="7"/>
                    </a:cubicBezTo>
                    <a:cubicBezTo>
                      <a:pt x="19" y="5"/>
                      <a:pt x="19" y="3"/>
                      <a:pt x="19" y="3"/>
                    </a:cubicBezTo>
                    <a:cubicBezTo>
                      <a:pt x="19" y="3"/>
                      <a:pt x="17" y="3"/>
                      <a:pt x="14" y="5"/>
                    </a:cubicBezTo>
                    <a:cubicBezTo>
                      <a:pt x="12" y="7"/>
                      <a:pt x="14" y="8"/>
                      <a:pt x="11" y="9"/>
                    </a:cubicBezTo>
                    <a:cubicBezTo>
                      <a:pt x="8" y="9"/>
                      <a:pt x="6" y="8"/>
                      <a:pt x="5" y="9"/>
                    </a:cubicBezTo>
                    <a:cubicBezTo>
                      <a:pt x="6" y="8"/>
                      <a:pt x="9" y="6"/>
                      <a:pt x="9" y="4"/>
                    </a:cubicBezTo>
                    <a:cubicBezTo>
                      <a:pt x="8" y="1"/>
                      <a:pt x="7" y="1"/>
                      <a:pt x="8" y="0"/>
                    </a:cubicBezTo>
                    <a:cubicBezTo>
                      <a:pt x="7" y="0"/>
                      <a:pt x="5" y="2"/>
                      <a:pt x="5" y="4"/>
                    </a:cubicBezTo>
                    <a:cubicBezTo>
                      <a:pt x="5" y="6"/>
                      <a:pt x="5" y="8"/>
                      <a:pt x="4" y="9"/>
                    </a:cubicBezTo>
                    <a:cubicBezTo>
                      <a:pt x="2" y="10"/>
                      <a:pt x="0" y="11"/>
                      <a:pt x="0"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8" name="1336">
                <a:extLst>
                  <a:ext uri="{FF2B5EF4-FFF2-40B4-BE49-F238E27FC236}">
                    <a16:creationId xmlns="" xmlns:a16="http://schemas.microsoft.com/office/drawing/2014/main" id="{01D4ADAC-9E42-41EF-9E1C-32E75C830BD1}"/>
                  </a:ext>
                </a:extLst>
              </p:cNvPr>
              <p:cNvSpPr>
                <a:spLocks noEditPoints="1"/>
              </p:cNvSpPr>
              <p:nvPr/>
            </p:nvSpPr>
            <p:spPr bwMode="auto">
              <a:xfrm flipV="1">
                <a:off x="1526904" y="4236958"/>
                <a:ext cx="153610" cy="161683"/>
              </a:xfrm>
              <a:custGeom>
                <a:avLst/>
                <a:gdLst>
                  <a:gd name="T0" fmla="*/ 143525 w 22"/>
                  <a:gd name="T1" fmla="*/ 144463 h 23"/>
                  <a:gd name="T2" fmla="*/ 187686 w 22"/>
                  <a:gd name="T3" fmla="*/ 188913 h 23"/>
                  <a:gd name="T4" fmla="*/ 187686 w 22"/>
                  <a:gd name="T5" fmla="*/ 166688 h 23"/>
                  <a:gd name="T6" fmla="*/ 209767 w 22"/>
                  <a:gd name="T7" fmla="*/ 155575 h 23"/>
                  <a:gd name="T8" fmla="*/ 242888 w 22"/>
                  <a:gd name="T9" fmla="*/ 166688 h 23"/>
                  <a:gd name="T10" fmla="*/ 198727 w 22"/>
                  <a:gd name="T11" fmla="*/ 122238 h 23"/>
                  <a:gd name="T12" fmla="*/ 198727 w 22"/>
                  <a:gd name="T13" fmla="*/ 111125 h 23"/>
                  <a:gd name="T14" fmla="*/ 143525 w 22"/>
                  <a:gd name="T15" fmla="*/ 122238 h 23"/>
                  <a:gd name="T16" fmla="*/ 143525 w 22"/>
                  <a:gd name="T17" fmla="*/ 33338 h 23"/>
                  <a:gd name="T18" fmla="*/ 132484 w 22"/>
                  <a:gd name="T19" fmla="*/ 55563 h 23"/>
                  <a:gd name="T20" fmla="*/ 66242 w 22"/>
                  <a:gd name="T21" fmla="*/ 0 h 23"/>
                  <a:gd name="T22" fmla="*/ 77283 w 22"/>
                  <a:gd name="T23" fmla="*/ 33338 h 23"/>
                  <a:gd name="T24" fmla="*/ 88323 w 22"/>
                  <a:gd name="T25" fmla="*/ 66675 h 23"/>
                  <a:gd name="T26" fmla="*/ 66242 w 22"/>
                  <a:gd name="T27" fmla="*/ 66675 h 23"/>
                  <a:gd name="T28" fmla="*/ 99363 w 22"/>
                  <a:gd name="T29" fmla="*/ 100013 h 23"/>
                  <a:gd name="T30" fmla="*/ 132484 w 22"/>
                  <a:gd name="T31" fmla="*/ 144463 h 23"/>
                  <a:gd name="T32" fmla="*/ 99363 w 22"/>
                  <a:gd name="T33" fmla="*/ 122238 h 23"/>
                  <a:gd name="T34" fmla="*/ 66242 w 22"/>
                  <a:gd name="T35" fmla="*/ 100013 h 23"/>
                  <a:gd name="T36" fmla="*/ 77283 w 22"/>
                  <a:gd name="T37" fmla="*/ 111125 h 23"/>
                  <a:gd name="T38" fmla="*/ 0 w 22"/>
                  <a:gd name="T39" fmla="*/ 133350 h 23"/>
                  <a:gd name="T40" fmla="*/ 55202 w 22"/>
                  <a:gd name="T41" fmla="*/ 155575 h 23"/>
                  <a:gd name="T42" fmla="*/ 55202 w 22"/>
                  <a:gd name="T43" fmla="*/ 188913 h 23"/>
                  <a:gd name="T44" fmla="*/ 77283 w 22"/>
                  <a:gd name="T45" fmla="*/ 177800 h 23"/>
                  <a:gd name="T46" fmla="*/ 110404 w 22"/>
                  <a:gd name="T47" fmla="*/ 144463 h 23"/>
                  <a:gd name="T48" fmla="*/ 132484 w 22"/>
                  <a:gd name="T49" fmla="*/ 144463 h 23"/>
                  <a:gd name="T50" fmla="*/ 110404 w 22"/>
                  <a:gd name="T51" fmla="*/ 200025 h 23"/>
                  <a:gd name="T52" fmla="*/ 143525 w 22"/>
                  <a:gd name="T53" fmla="*/ 255588 h 23"/>
                  <a:gd name="T54" fmla="*/ 143525 w 22"/>
                  <a:gd name="T55" fmla="*/ 144463 h 23"/>
                  <a:gd name="T56" fmla="*/ 110404 w 22"/>
                  <a:gd name="T57" fmla="*/ 55563 h 23"/>
                  <a:gd name="T58" fmla="*/ 132484 w 22"/>
                  <a:gd name="T59" fmla="*/ 122238 h 23"/>
                  <a:gd name="T60" fmla="*/ 110404 w 22"/>
                  <a:gd name="T61" fmla="*/ 55563 h 23"/>
                  <a:gd name="T62" fmla="*/ 143525 w 22"/>
                  <a:gd name="T63" fmla="*/ 133350 h 23"/>
                  <a:gd name="T64" fmla="*/ 209767 w 22"/>
                  <a:gd name="T65" fmla="*/ 144463 h 23"/>
                  <a:gd name="T66" fmla="*/ 143525 w 22"/>
                  <a:gd name="T67" fmla="*/ 133350 h 23"/>
                  <a:gd name="T68" fmla="*/ 99363 w 22"/>
                  <a:gd name="T69" fmla="*/ 144463 h 23"/>
                  <a:gd name="T70" fmla="*/ 33121 w 22"/>
                  <a:gd name="T71" fmla="*/ 122238 h 23"/>
                  <a:gd name="T72" fmla="*/ 99363 w 22"/>
                  <a:gd name="T73" fmla="*/ 144463 h 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2" h="23">
                    <a:moveTo>
                      <a:pt x="13" y="13"/>
                    </a:moveTo>
                    <a:cubicBezTo>
                      <a:pt x="12" y="16"/>
                      <a:pt x="17" y="16"/>
                      <a:pt x="17" y="17"/>
                    </a:cubicBezTo>
                    <a:cubicBezTo>
                      <a:pt x="18" y="16"/>
                      <a:pt x="17" y="15"/>
                      <a:pt x="17" y="15"/>
                    </a:cubicBezTo>
                    <a:cubicBezTo>
                      <a:pt x="17" y="15"/>
                      <a:pt x="18" y="15"/>
                      <a:pt x="19" y="14"/>
                    </a:cubicBezTo>
                    <a:cubicBezTo>
                      <a:pt x="20" y="14"/>
                      <a:pt x="21" y="14"/>
                      <a:pt x="22" y="15"/>
                    </a:cubicBezTo>
                    <a:cubicBezTo>
                      <a:pt x="22" y="12"/>
                      <a:pt x="18" y="11"/>
                      <a:pt x="18" y="11"/>
                    </a:cubicBezTo>
                    <a:cubicBezTo>
                      <a:pt x="18" y="10"/>
                      <a:pt x="18" y="10"/>
                      <a:pt x="18" y="10"/>
                    </a:cubicBezTo>
                    <a:cubicBezTo>
                      <a:pt x="18" y="10"/>
                      <a:pt x="16" y="8"/>
                      <a:pt x="13" y="11"/>
                    </a:cubicBezTo>
                    <a:cubicBezTo>
                      <a:pt x="15" y="8"/>
                      <a:pt x="13" y="3"/>
                      <a:pt x="13" y="3"/>
                    </a:cubicBezTo>
                    <a:cubicBezTo>
                      <a:pt x="13" y="3"/>
                      <a:pt x="13" y="4"/>
                      <a:pt x="12" y="5"/>
                    </a:cubicBezTo>
                    <a:cubicBezTo>
                      <a:pt x="12" y="2"/>
                      <a:pt x="7" y="0"/>
                      <a:pt x="6" y="0"/>
                    </a:cubicBezTo>
                    <a:cubicBezTo>
                      <a:pt x="7" y="0"/>
                      <a:pt x="7" y="2"/>
                      <a:pt x="7" y="3"/>
                    </a:cubicBezTo>
                    <a:cubicBezTo>
                      <a:pt x="8" y="5"/>
                      <a:pt x="8" y="6"/>
                      <a:pt x="8" y="6"/>
                    </a:cubicBezTo>
                    <a:cubicBezTo>
                      <a:pt x="8" y="6"/>
                      <a:pt x="7" y="6"/>
                      <a:pt x="6" y="6"/>
                    </a:cubicBezTo>
                    <a:cubicBezTo>
                      <a:pt x="7" y="7"/>
                      <a:pt x="8" y="9"/>
                      <a:pt x="9" y="9"/>
                    </a:cubicBezTo>
                    <a:cubicBezTo>
                      <a:pt x="11" y="10"/>
                      <a:pt x="10" y="12"/>
                      <a:pt x="12" y="13"/>
                    </a:cubicBezTo>
                    <a:cubicBezTo>
                      <a:pt x="11" y="13"/>
                      <a:pt x="9" y="13"/>
                      <a:pt x="9" y="11"/>
                    </a:cubicBezTo>
                    <a:cubicBezTo>
                      <a:pt x="8" y="9"/>
                      <a:pt x="6" y="9"/>
                      <a:pt x="6" y="9"/>
                    </a:cubicBezTo>
                    <a:cubicBezTo>
                      <a:pt x="6" y="9"/>
                      <a:pt x="6" y="9"/>
                      <a:pt x="7" y="10"/>
                    </a:cubicBezTo>
                    <a:cubicBezTo>
                      <a:pt x="4" y="8"/>
                      <a:pt x="0" y="11"/>
                      <a:pt x="0" y="12"/>
                    </a:cubicBezTo>
                    <a:cubicBezTo>
                      <a:pt x="1" y="11"/>
                      <a:pt x="3" y="14"/>
                      <a:pt x="5" y="14"/>
                    </a:cubicBezTo>
                    <a:cubicBezTo>
                      <a:pt x="4" y="15"/>
                      <a:pt x="4" y="16"/>
                      <a:pt x="5" y="17"/>
                    </a:cubicBezTo>
                    <a:cubicBezTo>
                      <a:pt x="5" y="15"/>
                      <a:pt x="6" y="15"/>
                      <a:pt x="7" y="16"/>
                    </a:cubicBezTo>
                    <a:cubicBezTo>
                      <a:pt x="9" y="16"/>
                      <a:pt x="10" y="14"/>
                      <a:pt x="10" y="13"/>
                    </a:cubicBezTo>
                    <a:cubicBezTo>
                      <a:pt x="10" y="13"/>
                      <a:pt x="12" y="13"/>
                      <a:pt x="12" y="13"/>
                    </a:cubicBezTo>
                    <a:cubicBezTo>
                      <a:pt x="12" y="13"/>
                      <a:pt x="10" y="15"/>
                      <a:pt x="10" y="18"/>
                    </a:cubicBezTo>
                    <a:cubicBezTo>
                      <a:pt x="9" y="22"/>
                      <a:pt x="13" y="23"/>
                      <a:pt x="13" y="23"/>
                    </a:cubicBezTo>
                    <a:cubicBezTo>
                      <a:pt x="7" y="20"/>
                      <a:pt x="12" y="14"/>
                      <a:pt x="13" y="13"/>
                    </a:cubicBezTo>
                    <a:close/>
                    <a:moveTo>
                      <a:pt x="10" y="5"/>
                    </a:moveTo>
                    <a:cubicBezTo>
                      <a:pt x="11" y="4"/>
                      <a:pt x="12" y="7"/>
                      <a:pt x="12" y="11"/>
                    </a:cubicBezTo>
                    <a:cubicBezTo>
                      <a:pt x="12" y="11"/>
                      <a:pt x="9" y="5"/>
                      <a:pt x="10" y="5"/>
                    </a:cubicBezTo>
                    <a:close/>
                    <a:moveTo>
                      <a:pt x="13" y="12"/>
                    </a:moveTo>
                    <a:cubicBezTo>
                      <a:pt x="13" y="12"/>
                      <a:pt x="18" y="11"/>
                      <a:pt x="19" y="13"/>
                    </a:cubicBezTo>
                    <a:cubicBezTo>
                      <a:pt x="19" y="14"/>
                      <a:pt x="13" y="12"/>
                      <a:pt x="13" y="12"/>
                    </a:cubicBezTo>
                    <a:close/>
                    <a:moveTo>
                      <a:pt x="9" y="13"/>
                    </a:moveTo>
                    <a:cubicBezTo>
                      <a:pt x="9" y="13"/>
                      <a:pt x="3" y="13"/>
                      <a:pt x="3" y="11"/>
                    </a:cubicBezTo>
                    <a:cubicBezTo>
                      <a:pt x="4" y="10"/>
                      <a:pt x="9" y="13"/>
                      <a:pt x="9" y="13"/>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19" name="15">
              <a:extLst>
                <a:ext uri="{FF2B5EF4-FFF2-40B4-BE49-F238E27FC236}">
                  <a16:creationId xmlns="" xmlns:a16="http://schemas.microsoft.com/office/drawing/2014/main" id="{499D20C3-9EE2-494D-AEAF-76C03809B838}"/>
                </a:ext>
              </a:extLst>
            </p:cNvPr>
            <p:cNvCxnSpPr>
              <a:cxnSpLocks noChangeShapeType="1"/>
            </p:cNvCxnSpPr>
            <p:nvPr/>
          </p:nvCxnSpPr>
          <p:spPr bwMode="auto">
            <a:xfrm>
              <a:off x="670811" y="4115161"/>
              <a:ext cx="18796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grpSp>
          <p:nvGrpSpPr>
            <p:cNvPr id="120" name="组合 119">
              <a:extLst>
                <a:ext uri="{FF2B5EF4-FFF2-40B4-BE49-F238E27FC236}">
                  <a16:creationId xmlns="" xmlns:a16="http://schemas.microsoft.com/office/drawing/2014/main" id="{836F9BEB-D432-473F-AF53-C2D7AEB238A2}"/>
                </a:ext>
              </a:extLst>
            </p:cNvPr>
            <p:cNvGrpSpPr/>
            <p:nvPr/>
          </p:nvGrpSpPr>
          <p:grpSpPr>
            <a:xfrm>
              <a:off x="639061" y="3607161"/>
              <a:ext cx="1930400" cy="1321537"/>
              <a:chOff x="639061" y="3607161"/>
              <a:chExt cx="1930400" cy="1321537"/>
            </a:xfrm>
          </p:grpSpPr>
          <p:sp>
            <p:nvSpPr>
              <p:cNvPr id="121" name="19">
                <a:extLst>
                  <a:ext uri="{FF2B5EF4-FFF2-40B4-BE49-F238E27FC236}">
                    <a16:creationId xmlns="" xmlns:a16="http://schemas.microsoft.com/office/drawing/2014/main" id="{98736687-E709-480B-932B-B647432A4272}"/>
                  </a:ext>
                </a:extLst>
              </p:cNvPr>
              <p:cNvSpPr txBox="1">
                <a:spLocks noChangeArrowheads="1"/>
              </p:cNvSpPr>
              <p:nvPr/>
            </p:nvSpPr>
            <p:spPr bwMode="auto">
              <a:xfrm>
                <a:off x="1094674" y="3699236"/>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rgbClr val="2C2710"/>
                    </a:solidFill>
                    <a:latin typeface="方正清刻本悦宋简体" panose="02000000000000000000" pitchFamily="2" charset="-122"/>
                    <a:ea typeface="方正清刻本悦宋简体" panose="02000000000000000000" pitchFamily="2" charset="-122"/>
                  </a:rPr>
                  <a:t>添加文字</a:t>
                </a:r>
              </a:p>
            </p:txBody>
          </p:sp>
          <p:sp>
            <p:nvSpPr>
              <p:cNvPr id="122" name="50">
                <a:extLst>
                  <a:ext uri="{FF2B5EF4-FFF2-40B4-BE49-F238E27FC236}">
                    <a16:creationId xmlns="" xmlns:a16="http://schemas.microsoft.com/office/drawing/2014/main" id="{8AF88913-F978-4929-A60C-7F3906E7FF9F}"/>
                  </a:ext>
                </a:extLst>
              </p:cNvPr>
              <p:cNvSpPr txBox="1">
                <a:spLocks noChangeArrowheads="1"/>
              </p:cNvSpPr>
              <p:nvPr/>
            </p:nvSpPr>
            <p:spPr bwMode="auto">
              <a:xfrm>
                <a:off x="639061" y="3607161"/>
                <a:ext cx="53412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latin typeface="Vivaldi" panose="03020602050506090804" pitchFamily="66" charset="0"/>
                  </a:rPr>
                  <a:t>03</a:t>
                </a:r>
                <a:endParaRPr lang="zh-CN" altLang="en-US" sz="3200" dirty="0">
                  <a:latin typeface="Vivaldi" panose="03020602050506090804" pitchFamily="66" charset="0"/>
                </a:endParaRPr>
              </a:p>
            </p:txBody>
          </p:sp>
          <p:sp>
            <p:nvSpPr>
              <p:cNvPr id="123" name="87">
                <a:extLst>
                  <a:ext uri="{FF2B5EF4-FFF2-40B4-BE49-F238E27FC236}">
                    <a16:creationId xmlns="" xmlns:a16="http://schemas.microsoft.com/office/drawing/2014/main" id="{9D63B07A-C08E-42B2-84DF-0F6DC52A2F7E}"/>
                  </a:ext>
                </a:extLst>
              </p:cNvPr>
              <p:cNvSpPr>
                <a:spLocks noChangeArrowheads="1"/>
              </p:cNvSpPr>
              <p:nvPr/>
            </p:nvSpPr>
            <p:spPr bwMode="auto">
              <a:xfrm>
                <a:off x="651761" y="4445361"/>
                <a:ext cx="1917700"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这里输入简单的文字概述里输入简单文字概述输入简单的文字</a:t>
                </a:r>
              </a:p>
            </p:txBody>
          </p:sp>
        </p:grpSp>
      </p:grpSp>
      <p:grpSp>
        <p:nvGrpSpPr>
          <p:cNvPr id="129" name="组合 128">
            <a:extLst>
              <a:ext uri="{FF2B5EF4-FFF2-40B4-BE49-F238E27FC236}">
                <a16:creationId xmlns="" xmlns:a16="http://schemas.microsoft.com/office/drawing/2014/main" id="{4CB24775-1869-4641-991D-F980BC8AB786}"/>
              </a:ext>
            </a:extLst>
          </p:cNvPr>
          <p:cNvGrpSpPr/>
          <p:nvPr/>
        </p:nvGrpSpPr>
        <p:grpSpPr>
          <a:xfrm>
            <a:off x="9052595" y="4233519"/>
            <a:ext cx="1930400" cy="1321537"/>
            <a:chOff x="639061" y="3607161"/>
            <a:chExt cx="1930400" cy="1321537"/>
          </a:xfrm>
        </p:grpSpPr>
        <p:grpSp>
          <p:nvGrpSpPr>
            <p:cNvPr id="130" name="组合 129">
              <a:extLst>
                <a:ext uri="{FF2B5EF4-FFF2-40B4-BE49-F238E27FC236}">
                  <a16:creationId xmlns="" xmlns:a16="http://schemas.microsoft.com/office/drawing/2014/main" id="{AB1DE105-022D-47D0-804A-58BCD4CF276A}"/>
                </a:ext>
              </a:extLst>
            </p:cNvPr>
            <p:cNvGrpSpPr/>
            <p:nvPr/>
          </p:nvGrpSpPr>
          <p:grpSpPr>
            <a:xfrm>
              <a:off x="1169484" y="4145572"/>
              <a:ext cx="882505" cy="253069"/>
              <a:chOff x="1169484" y="4145572"/>
              <a:chExt cx="882505" cy="253069"/>
            </a:xfrm>
          </p:grpSpPr>
          <p:sp>
            <p:nvSpPr>
              <p:cNvPr id="136" name="1332">
                <a:extLst>
                  <a:ext uri="{FF2B5EF4-FFF2-40B4-BE49-F238E27FC236}">
                    <a16:creationId xmlns="" xmlns:a16="http://schemas.microsoft.com/office/drawing/2014/main" id="{67FB2936-8C41-427E-8366-DE0C7A1E4F67}"/>
                  </a:ext>
                </a:extLst>
              </p:cNvPr>
              <p:cNvSpPr>
                <a:spLocks noEditPoints="1"/>
              </p:cNvSpPr>
              <p:nvPr/>
            </p:nvSpPr>
            <p:spPr bwMode="auto">
              <a:xfrm flipV="1">
                <a:off x="1750793" y="4159631"/>
                <a:ext cx="301196" cy="224950"/>
              </a:xfrm>
              <a:custGeom>
                <a:avLst/>
                <a:gdLst>
                  <a:gd name="T0" fmla="*/ 0 w 43"/>
                  <a:gd name="T1" fmla="*/ 222250 h 32"/>
                  <a:gd name="T2" fmla="*/ 121831 w 43"/>
                  <a:gd name="T3" fmla="*/ 133350 h 32"/>
                  <a:gd name="T4" fmla="*/ 177209 w 43"/>
                  <a:gd name="T5" fmla="*/ 244475 h 32"/>
                  <a:gd name="T6" fmla="*/ 210436 w 43"/>
                  <a:gd name="T7" fmla="*/ 222250 h 32"/>
                  <a:gd name="T8" fmla="*/ 177209 w 43"/>
                  <a:gd name="T9" fmla="*/ 300038 h 32"/>
                  <a:gd name="T10" fmla="*/ 221512 w 43"/>
                  <a:gd name="T11" fmla="*/ 277813 h 32"/>
                  <a:gd name="T12" fmla="*/ 177209 w 43"/>
                  <a:gd name="T13" fmla="*/ 355600 h 32"/>
                  <a:gd name="T14" fmla="*/ 254738 w 43"/>
                  <a:gd name="T15" fmla="*/ 322263 h 32"/>
                  <a:gd name="T16" fmla="*/ 243663 w 43"/>
                  <a:gd name="T17" fmla="*/ 144463 h 32"/>
                  <a:gd name="T18" fmla="*/ 254738 w 43"/>
                  <a:gd name="T19" fmla="*/ 266700 h 32"/>
                  <a:gd name="T20" fmla="*/ 243663 w 43"/>
                  <a:gd name="T21" fmla="*/ 166688 h 32"/>
                  <a:gd name="T22" fmla="*/ 66453 w 43"/>
                  <a:gd name="T23" fmla="*/ 155575 h 32"/>
                  <a:gd name="T24" fmla="*/ 243663 w 43"/>
                  <a:gd name="T25" fmla="*/ 111125 h 32"/>
                  <a:gd name="T26" fmla="*/ 376570 w 43"/>
                  <a:gd name="T27" fmla="*/ 222250 h 32"/>
                  <a:gd name="T28" fmla="*/ 387645 w 43"/>
                  <a:gd name="T29" fmla="*/ 266700 h 32"/>
                  <a:gd name="T30" fmla="*/ 365494 w 43"/>
                  <a:gd name="T31" fmla="*/ 255588 h 32"/>
                  <a:gd name="T32" fmla="*/ 354419 w 43"/>
                  <a:gd name="T33" fmla="*/ 177800 h 32"/>
                  <a:gd name="T34" fmla="*/ 310116 w 43"/>
                  <a:gd name="T35" fmla="*/ 144463 h 32"/>
                  <a:gd name="T36" fmla="*/ 332267 w 43"/>
                  <a:gd name="T37" fmla="*/ 166688 h 32"/>
                  <a:gd name="T38" fmla="*/ 332267 w 43"/>
                  <a:gd name="T39" fmla="*/ 277813 h 32"/>
                  <a:gd name="T40" fmla="*/ 365494 w 43"/>
                  <a:gd name="T41" fmla="*/ 311150 h 32"/>
                  <a:gd name="T42" fmla="*/ 365494 w 43"/>
                  <a:gd name="T43" fmla="*/ 277813 h 32"/>
                  <a:gd name="T44" fmla="*/ 387645 w 43"/>
                  <a:gd name="T45" fmla="*/ 300038 h 32"/>
                  <a:gd name="T46" fmla="*/ 465174 w 43"/>
                  <a:gd name="T47" fmla="*/ 333375 h 32"/>
                  <a:gd name="T48" fmla="*/ 420872 w 43"/>
                  <a:gd name="T49" fmla="*/ 288925 h 32"/>
                  <a:gd name="T50" fmla="*/ 420872 w 43"/>
                  <a:gd name="T51" fmla="*/ 233363 h 32"/>
                  <a:gd name="T52" fmla="*/ 465174 w 43"/>
                  <a:gd name="T53" fmla="*/ 244475 h 32"/>
                  <a:gd name="T54" fmla="*/ 443023 w 43"/>
                  <a:gd name="T55" fmla="*/ 200025 h 32"/>
                  <a:gd name="T56" fmla="*/ 465174 w 43"/>
                  <a:gd name="T57" fmla="*/ 166688 h 32"/>
                  <a:gd name="T58" fmla="*/ 431948 w 43"/>
                  <a:gd name="T59" fmla="*/ 155575 h 32"/>
                  <a:gd name="T60" fmla="*/ 376570 w 43"/>
                  <a:gd name="T61" fmla="*/ 155575 h 32"/>
                  <a:gd name="T62" fmla="*/ 343343 w 43"/>
                  <a:gd name="T63" fmla="*/ 144463 h 32"/>
                  <a:gd name="T64" fmla="*/ 265814 w 43"/>
                  <a:gd name="T65" fmla="*/ 111125 h 32"/>
                  <a:gd name="T66" fmla="*/ 276890 w 43"/>
                  <a:gd name="T67" fmla="*/ 100013 h 32"/>
                  <a:gd name="T68" fmla="*/ 321192 w 43"/>
                  <a:gd name="T69" fmla="*/ 111125 h 32"/>
                  <a:gd name="T70" fmla="*/ 398721 w 43"/>
                  <a:gd name="T71" fmla="*/ 100013 h 32"/>
                  <a:gd name="T72" fmla="*/ 376570 w 43"/>
                  <a:gd name="T73" fmla="*/ 77788 h 32"/>
                  <a:gd name="T74" fmla="*/ 443023 w 43"/>
                  <a:gd name="T75" fmla="*/ 33338 h 32"/>
                  <a:gd name="T76" fmla="*/ 343343 w 43"/>
                  <a:gd name="T77" fmla="*/ 22225 h 32"/>
                  <a:gd name="T78" fmla="*/ 332267 w 43"/>
                  <a:gd name="T79" fmla="*/ 0 h 32"/>
                  <a:gd name="T80" fmla="*/ 299041 w 43"/>
                  <a:gd name="T81" fmla="*/ 33338 h 32"/>
                  <a:gd name="T82" fmla="*/ 276890 w 43"/>
                  <a:gd name="T83" fmla="*/ 88900 h 32"/>
                  <a:gd name="T84" fmla="*/ 99680 w 43"/>
                  <a:gd name="T85" fmla="*/ 122238 h 32"/>
                  <a:gd name="T86" fmla="*/ 0 w 43"/>
                  <a:gd name="T87" fmla="*/ 222250 h 32"/>
                  <a:gd name="T88" fmla="*/ 365494 w 43"/>
                  <a:gd name="T89" fmla="*/ 55563 h 32"/>
                  <a:gd name="T90" fmla="*/ 287965 w 43"/>
                  <a:gd name="T91" fmla="*/ 88900 h 32"/>
                  <a:gd name="T92" fmla="*/ 365494 w 43"/>
                  <a:gd name="T93" fmla="*/ 55563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0" y="20"/>
                    </a:moveTo>
                    <a:cubicBezTo>
                      <a:pt x="0" y="20"/>
                      <a:pt x="6" y="13"/>
                      <a:pt x="11" y="12"/>
                    </a:cubicBezTo>
                    <a:cubicBezTo>
                      <a:pt x="24" y="11"/>
                      <a:pt x="16" y="21"/>
                      <a:pt x="16" y="22"/>
                    </a:cubicBezTo>
                    <a:cubicBezTo>
                      <a:pt x="17" y="22"/>
                      <a:pt x="19" y="22"/>
                      <a:pt x="19" y="20"/>
                    </a:cubicBezTo>
                    <a:cubicBezTo>
                      <a:pt x="20" y="24"/>
                      <a:pt x="15" y="25"/>
                      <a:pt x="16" y="27"/>
                    </a:cubicBezTo>
                    <a:cubicBezTo>
                      <a:pt x="17" y="26"/>
                      <a:pt x="19" y="26"/>
                      <a:pt x="20" y="25"/>
                    </a:cubicBezTo>
                    <a:cubicBezTo>
                      <a:pt x="20" y="28"/>
                      <a:pt x="15" y="29"/>
                      <a:pt x="16" y="32"/>
                    </a:cubicBezTo>
                    <a:cubicBezTo>
                      <a:pt x="17" y="29"/>
                      <a:pt x="20" y="31"/>
                      <a:pt x="23" y="29"/>
                    </a:cubicBezTo>
                    <a:cubicBezTo>
                      <a:pt x="33" y="23"/>
                      <a:pt x="23" y="13"/>
                      <a:pt x="22" y="13"/>
                    </a:cubicBezTo>
                    <a:cubicBezTo>
                      <a:pt x="29" y="19"/>
                      <a:pt x="23" y="24"/>
                      <a:pt x="23" y="24"/>
                    </a:cubicBezTo>
                    <a:cubicBezTo>
                      <a:pt x="23" y="24"/>
                      <a:pt x="25" y="20"/>
                      <a:pt x="22" y="15"/>
                    </a:cubicBezTo>
                    <a:cubicBezTo>
                      <a:pt x="19" y="10"/>
                      <a:pt x="10" y="11"/>
                      <a:pt x="6" y="14"/>
                    </a:cubicBezTo>
                    <a:cubicBezTo>
                      <a:pt x="9" y="9"/>
                      <a:pt x="21" y="10"/>
                      <a:pt x="22" y="10"/>
                    </a:cubicBezTo>
                    <a:cubicBezTo>
                      <a:pt x="30" y="10"/>
                      <a:pt x="34" y="19"/>
                      <a:pt x="34" y="20"/>
                    </a:cubicBezTo>
                    <a:cubicBezTo>
                      <a:pt x="34" y="22"/>
                      <a:pt x="35" y="24"/>
                      <a:pt x="35" y="24"/>
                    </a:cubicBezTo>
                    <a:cubicBezTo>
                      <a:pt x="35" y="24"/>
                      <a:pt x="34" y="24"/>
                      <a:pt x="33" y="23"/>
                    </a:cubicBezTo>
                    <a:cubicBezTo>
                      <a:pt x="33" y="21"/>
                      <a:pt x="33" y="18"/>
                      <a:pt x="32" y="16"/>
                    </a:cubicBezTo>
                    <a:cubicBezTo>
                      <a:pt x="31" y="14"/>
                      <a:pt x="28" y="13"/>
                      <a:pt x="28" y="13"/>
                    </a:cubicBezTo>
                    <a:cubicBezTo>
                      <a:pt x="28" y="13"/>
                      <a:pt x="30" y="14"/>
                      <a:pt x="30" y="15"/>
                    </a:cubicBezTo>
                    <a:cubicBezTo>
                      <a:pt x="26" y="21"/>
                      <a:pt x="28" y="25"/>
                      <a:pt x="30" y="25"/>
                    </a:cubicBezTo>
                    <a:cubicBezTo>
                      <a:pt x="32" y="26"/>
                      <a:pt x="33" y="27"/>
                      <a:pt x="33" y="28"/>
                    </a:cubicBezTo>
                    <a:cubicBezTo>
                      <a:pt x="34" y="28"/>
                      <a:pt x="33" y="25"/>
                      <a:pt x="33" y="25"/>
                    </a:cubicBezTo>
                    <a:cubicBezTo>
                      <a:pt x="33" y="25"/>
                      <a:pt x="34" y="24"/>
                      <a:pt x="35" y="27"/>
                    </a:cubicBezTo>
                    <a:cubicBezTo>
                      <a:pt x="37" y="30"/>
                      <a:pt x="41" y="31"/>
                      <a:pt x="42" y="30"/>
                    </a:cubicBezTo>
                    <a:cubicBezTo>
                      <a:pt x="41" y="30"/>
                      <a:pt x="38" y="28"/>
                      <a:pt x="38" y="26"/>
                    </a:cubicBezTo>
                    <a:cubicBezTo>
                      <a:pt x="39" y="23"/>
                      <a:pt x="38" y="22"/>
                      <a:pt x="38" y="21"/>
                    </a:cubicBezTo>
                    <a:cubicBezTo>
                      <a:pt x="39" y="21"/>
                      <a:pt x="42" y="21"/>
                      <a:pt x="42" y="22"/>
                    </a:cubicBezTo>
                    <a:cubicBezTo>
                      <a:pt x="43" y="21"/>
                      <a:pt x="41" y="18"/>
                      <a:pt x="40" y="18"/>
                    </a:cubicBezTo>
                    <a:cubicBezTo>
                      <a:pt x="41" y="18"/>
                      <a:pt x="43" y="16"/>
                      <a:pt x="42" y="15"/>
                    </a:cubicBezTo>
                    <a:cubicBezTo>
                      <a:pt x="41" y="17"/>
                      <a:pt x="40" y="14"/>
                      <a:pt x="39" y="14"/>
                    </a:cubicBezTo>
                    <a:cubicBezTo>
                      <a:pt x="37" y="13"/>
                      <a:pt x="35" y="13"/>
                      <a:pt x="34" y="14"/>
                    </a:cubicBezTo>
                    <a:cubicBezTo>
                      <a:pt x="33" y="13"/>
                      <a:pt x="32" y="13"/>
                      <a:pt x="31" y="13"/>
                    </a:cubicBezTo>
                    <a:cubicBezTo>
                      <a:pt x="28" y="11"/>
                      <a:pt x="24" y="10"/>
                      <a:pt x="24" y="10"/>
                    </a:cubicBezTo>
                    <a:cubicBezTo>
                      <a:pt x="25" y="9"/>
                      <a:pt x="25" y="9"/>
                      <a:pt x="25" y="9"/>
                    </a:cubicBezTo>
                    <a:cubicBezTo>
                      <a:pt x="25" y="9"/>
                      <a:pt x="27" y="11"/>
                      <a:pt x="29" y="10"/>
                    </a:cubicBezTo>
                    <a:cubicBezTo>
                      <a:pt x="31" y="10"/>
                      <a:pt x="35" y="7"/>
                      <a:pt x="36" y="9"/>
                    </a:cubicBezTo>
                    <a:cubicBezTo>
                      <a:pt x="36" y="8"/>
                      <a:pt x="35" y="7"/>
                      <a:pt x="34" y="7"/>
                    </a:cubicBezTo>
                    <a:cubicBezTo>
                      <a:pt x="36" y="3"/>
                      <a:pt x="39" y="2"/>
                      <a:pt x="40" y="3"/>
                    </a:cubicBezTo>
                    <a:cubicBezTo>
                      <a:pt x="39" y="0"/>
                      <a:pt x="34" y="2"/>
                      <a:pt x="31" y="2"/>
                    </a:cubicBezTo>
                    <a:cubicBezTo>
                      <a:pt x="32" y="1"/>
                      <a:pt x="30" y="0"/>
                      <a:pt x="30" y="0"/>
                    </a:cubicBezTo>
                    <a:cubicBezTo>
                      <a:pt x="30" y="0"/>
                      <a:pt x="30" y="2"/>
                      <a:pt x="27" y="3"/>
                    </a:cubicBezTo>
                    <a:cubicBezTo>
                      <a:pt x="25" y="4"/>
                      <a:pt x="24" y="7"/>
                      <a:pt x="25" y="8"/>
                    </a:cubicBezTo>
                    <a:cubicBezTo>
                      <a:pt x="21" y="10"/>
                      <a:pt x="14" y="9"/>
                      <a:pt x="9" y="11"/>
                    </a:cubicBezTo>
                    <a:cubicBezTo>
                      <a:pt x="5" y="13"/>
                      <a:pt x="0" y="20"/>
                      <a:pt x="0" y="20"/>
                    </a:cubicBezTo>
                    <a:close/>
                    <a:moveTo>
                      <a:pt x="33" y="5"/>
                    </a:moveTo>
                    <a:cubicBezTo>
                      <a:pt x="34" y="7"/>
                      <a:pt x="26" y="8"/>
                      <a:pt x="26" y="8"/>
                    </a:cubicBezTo>
                    <a:cubicBezTo>
                      <a:pt x="26" y="8"/>
                      <a:pt x="32" y="2"/>
                      <a:pt x="33" y="5"/>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7" name="1333">
                <a:extLst>
                  <a:ext uri="{FF2B5EF4-FFF2-40B4-BE49-F238E27FC236}">
                    <a16:creationId xmlns="" xmlns:a16="http://schemas.microsoft.com/office/drawing/2014/main" id="{916542A2-723B-4239-8C8D-DE0FC37CFED7}"/>
                  </a:ext>
                </a:extLst>
              </p:cNvPr>
              <p:cNvSpPr>
                <a:spLocks noEditPoints="1"/>
              </p:cNvSpPr>
              <p:nvPr/>
            </p:nvSpPr>
            <p:spPr bwMode="auto">
              <a:xfrm flipV="1">
                <a:off x="1169484" y="4159631"/>
                <a:ext cx="301196" cy="224950"/>
              </a:xfrm>
              <a:custGeom>
                <a:avLst/>
                <a:gdLst>
                  <a:gd name="T0" fmla="*/ 365494 w 43"/>
                  <a:gd name="T1" fmla="*/ 122238 h 32"/>
                  <a:gd name="T2" fmla="*/ 199360 w 43"/>
                  <a:gd name="T3" fmla="*/ 88900 h 32"/>
                  <a:gd name="T4" fmla="*/ 166134 w 43"/>
                  <a:gd name="T5" fmla="*/ 33338 h 32"/>
                  <a:gd name="T6" fmla="*/ 143983 w 43"/>
                  <a:gd name="T7" fmla="*/ 0 h 32"/>
                  <a:gd name="T8" fmla="*/ 121831 w 43"/>
                  <a:gd name="T9" fmla="*/ 22225 h 32"/>
                  <a:gd name="T10" fmla="*/ 22151 w 43"/>
                  <a:gd name="T11" fmla="*/ 33338 h 32"/>
                  <a:gd name="T12" fmla="*/ 88605 w 43"/>
                  <a:gd name="T13" fmla="*/ 77788 h 32"/>
                  <a:gd name="T14" fmla="*/ 77529 w 43"/>
                  <a:gd name="T15" fmla="*/ 100013 h 32"/>
                  <a:gd name="T16" fmla="*/ 143983 w 43"/>
                  <a:gd name="T17" fmla="*/ 111125 h 32"/>
                  <a:gd name="T18" fmla="*/ 188285 w 43"/>
                  <a:gd name="T19" fmla="*/ 100013 h 32"/>
                  <a:gd name="T20" fmla="*/ 210436 w 43"/>
                  <a:gd name="T21" fmla="*/ 111125 h 32"/>
                  <a:gd name="T22" fmla="*/ 121831 w 43"/>
                  <a:gd name="T23" fmla="*/ 144463 h 32"/>
                  <a:gd name="T24" fmla="*/ 99680 w 43"/>
                  <a:gd name="T25" fmla="*/ 155575 h 32"/>
                  <a:gd name="T26" fmla="*/ 44302 w 43"/>
                  <a:gd name="T27" fmla="*/ 155575 h 32"/>
                  <a:gd name="T28" fmla="*/ 0 w 43"/>
                  <a:gd name="T29" fmla="*/ 166688 h 32"/>
                  <a:gd name="T30" fmla="*/ 33227 w 43"/>
                  <a:gd name="T31" fmla="*/ 200025 h 32"/>
                  <a:gd name="T32" fmla="*/ 11076 w 43"/>
                  <a:gd name="T33" fmla="*/ 244475 h 32"/>
                  <a:gd name="T34" fmla="*/ 55378 w 43"/>
                  <a:gd name="T35" fmla="*/ 233363 h 32"/>
                  <a:gd name="T36" fmla="*/ 44302 w 43"/>
                  <a:gd name="T37" fmla="*/ 288925 h 32"/>
                  <a:gd name="T38" fmla="*/ 0 w 43"/>
                  <a:gd name="T39" fmla="*/ 333375 h 32"/>
                  <a:gd name="T40" fmla="*/ 77529 w 43"/>
                  <a:gd name="T41" fmla="*/ 300038 h 32"/>
                  <a:gd name="T42" fmla="*/ 99680 w 43"/>
                  <a:gd name="T43" fmla="*/ 277813 h 32"/>
                  <a:gd name="T44" fmla="*/ 99680 w 43"/>
                  <a:gd name="T45" fmla="*/ 311150 h 32"/>
                  <a:gd name="T46" fmla="*/ 132907 w 43"/>
                  <a:gd name="T47" fmla="*/ 277813 h 32"/>
                  <a:gd name="T48" fmla="*/ 143983 w 43"/>
                  <a:gd name="T49" fmla="*/ 166688 h 32"/>
                  <a:gd name="T50" fmla="*/ 155058 w 43"/>
                  <a:gd name="T51" fmla="*/ 144463 h 32"/>
                  <a:gd name="T52" fmla="*/ 121831 w 43"/>
                  <a:gd name="T53" fmla="*/ 177800 h 32"/>
                  <a:gd name="T54" fmla="*/ 99680 w 43"/>
                  <a:gd name="T55" fmla="*/ 255588 h 32"/>
                  <a:gd name="T56" fmla="*/ 77529 w 43"/>
                  <a:gd name="T57" fmla="*/ 266700 h 32"/>
                  <a:gd name="T58" fmla="*/ 88605 w 43"/>
                  <a:gd name="T59" fmla="*/ 222250 h 32"/>
                  <a:gd name="T60" fmla="*/ 221512 w 43"/>
                  <a:gd name="T61" fmla="*/ 111125 h 32"/>
                  <a:gd name="T62" fmla="*/ 398721 w 43"/>
                  <a:gd name="T63" fmla="*/ 155575 h 32"/>
                  <a:gd name="T64" fmla="*/ 221512 w 43"/>
                  <a:gd name="T65" fmla="*/ 166688 h 32"/>
                  <a:gd name="T66" fmla="*/ 210436 w 43"/>
                  <a:gd name="T67" fmla="*/ 266700 h 32"/>
                  <a:gd name="T68" fmla="*/ 232587 w 43"/>
                  <a:gd name="T69" fmla="*/ 144463 h 32"/>
                  <a:gd name="T70" fmla="*/ 221512 w 43"/>
                  <a:gd name="T71" fmla="*/ 322263 h 32"/>
                  <a:gd name="T72" fmla="*/ 299041 w 43"/>
                  <a:gd name="T73" fmla="*/ 355600 h 32"/>
                  <a:gd name="T74" fmla="*/ 243663 w 43"/>
                  <a:gd name="T75" fmla="*/ 277813 h 32"/>
                  <a:gd name="T76" fmla="*/ 299041 w 43"/>
                  <a:gd name="T77" fmla="*/ 300038 h 32"/>
                  <a:gd name="T78" fmla="*/ 254738 w 43"/>
                  <a:gd name="T79" fmla="*/ 222250 h 32"/>
                  <a:gd name="T80" fmla="*/ 287965 w 43"/>
                  <a:gd name="T81" fmla="*/ 244475 h 32"/>
                  <a:gd name="T82" fmla="*/ 343343 w 43"/>
                  <a:gd name="T83" fmla="*/ 133350 h 32"/>
                  <a:gd name="T84" fmla="*/ 476250 w 43"/>
                  <a:gd name="T85" fmla="*/ 222250 h 32"/>
                  <a:gd name="T86" fmla="*/ 365494 w 43"/>
                  <a:gd name="T87" fmla="*/ 122238 h 32"/>
                  <a:gd name="T88" fmla="*/ 177209 w 43"/>
                  <a:gd name="T89" fmla="*/ 88900 h 32"/>
                  <a:gd name="T90" fmla="*/ 99680 w 43"/>
                  <a:gd name="T91" fmla="*/ 55563 h 32"/>
                  <a:gd name="T92" fmla="*/ 177209 w 43"/>
                  <a:gd name="T93" fmla="*/ 88900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33" y="11"/>
                    </a:moveTo>
                    <a:cubicBezTo>
                      <a:pt x="28" y="9"/>
                      <a:pt x="21" y="10"/>
                      <a:pt x="18" y="8"/>
                    </a:cubicBezTo>
                    <a:cubicBezTo>
                      <a:pt x="18" y="7"/>
                      <a:pt x="17" y="4"/>
                      <a:pt x="15" y="3"/>
                    </a:cubicBezTo>
                    <a:cubicBezTo>
                      <a:pt x="12" y="2"/>
                      <a:pt x="13" y="0"/>
                      <a:pt x="13" y="0"/>
                    </a:cubicBezTo>
                    <a:cubicBezTo>
                      <a:pt x="13" y="0"/>
                      <a:pt x="10" y="1"/>
                      <a:pt x="11" y="2"/>
                    </a:cubicBezTo>
                    <a:cubicBezTo>
                      <a:pt x="9" y="2"/>
                      <a:pt x="4" y="0"/>
                      <a:pt x="2" y="3"/>
                    </a:cubicBezTo>
                    <a:cubicBezTo>
                      <a:pt x="3" y="2"/>
                      <a:pt x="6" y="3"/>
                      <a:pt x="8" y="7"/>
                    </a:cubicBezTo>
                    <a:cubicBezTo>
                      <a:pt x="7" y="7"/>
                      <a:pt x="6" y="8"/>
                      <a:pt x="7" y="9"/>
                    </a:cubicBezTo>
                    <a:cubicBezTo>
                      <a:pt x="8" y="7"/>
                      <a:pt x="11" y="10"/>
                      <a:pt x="13" y="10"/>
                    </a:cubicBezTo>
                    <a:cubicBezTo>
                      <a:pt x="16" y="11"/>
                      <a:pt x="17" y="9"/>
                      <a:pt x="17" y="9"/>
                    </a:cubicBezTo>
                    <a:cubicBezTo>
                      <a:pt x="19" y="10"/>
                      <a:pt x="19" y="10"/>
                      <a:pt x="19" y="10"/>
                    </a:cubicBezTo>
                    <a:cubicBezTo>
                      <a:pt x="19" y="10"/>
                      <a:pt x="14" y="11"/>
                      <a:pt x="11" y="13"/>
                    </a:cubicBezTo>
                    <a:cubicBezTo>
                      <a:pt x="11" y="13"/>
                      <a:pt x="10" y="13"/>
                      <a:pt x="9" y="14"/>
                    </a:cubicBezTo>
                    <a:cubicBezTo>
                      <a:pt x="7" y="13"/>
                      <a:pt x="5" y="13"/>
                      <a:pt x="4" y="14"/>
                    </a:cubicBezTo>
                    <a:cubicBezTo>
                      <a:pt x="2" y="14"/>
                      <a:pt x="1" y="17"/>
                      <a:pt x="0" y="15"/>
                    </a:cubicBezTo>
                    <a:cubicBezTo>
                      <a:pt x="0" y="16"/>
                      <a:pt x="1" y="18"/>
                      <a:pt x="3" y="18"/>
                    </a:cubicBezTo>
                    <a:cubicBezTo>
                      <a:pt x="2" y="18"/>
                      <a:pt x="0" y="21"/>
                      <a:pt x="1" y="22"/>
                    </a:cubicBezTo>
                    <a:cubicBezTo>
                      <a:pt x="1" y="21"/>
                      <a:pt x="3" y="21"/>
                      <a:pt x="5" y="21"/>
                    </a:cubicBezTo>
                    <a:cubicBezTo>
                      <a:pt x="4" y="22"/>
                      <a:pt x="3" y="23"/>
                      <a:pt x="4" y="26"/>
                    </a:cubicBezTo>
                    <a:cubicBezTo>
                      <a:pt x="5" y="28"/>
                      <a:pt x="1" y="30"/>
                      <a:pt x="0" y="30"/>
                    </a:cubicBezTo>
                    <a:cubicBezTo>
                      <a:pt x="2" y="31"/>
                      <a:pt x="5" y="30"/>
                      <a:pt x="7" y="27"/>
                    </a:cubicBezTo>
                    <a:cubicBezTo>
                      <a:pt x="9" y="24"/>
                      <a:pt x="9" y="25"/>
                      <a:pt x="9" y="25"/>
                    </a:cubicBezTo>
                    <a:cubicBezTo>
                      <a:pt x="9" y="25"/>
                      <a:pt x="8" y="28"/>
                      <a:pt x="9" y="28"/>
                    </a:cubicBezTo>
                    <a:cubicBezTo>
                      <a:pt x="10" y="27"/>
                      <a:pt x="11" y="26"/>
                      <a:pt x="12" y="25"/>
                    </a:cubicBezTo>
                    <a:cubicBezTo>
                      <a:pt x="14" y="25"/>
                      <a:pt x="16" y="21"/>
                      <a:pt x="13" y="15"/>
                    </a:cubicBezTo>
                    <a:cubicBezTo>
                      <a:pt x="12" y="14"/>
                      <a:pt x="14" y="13"/>
                      <a:pt x="14" y="13"/>
                    </a:cubicBezTo>
                    <a:cubicBezTo>
                      <a:pt x="14" y="13"/>
                      <a:pt x="12" y="14"/>
                      <a:pt x="11" y="16"/>
                    </a:cubicBezTo>
                    <a:cubicBezTo>
                      <a:pt x="10" y="18"/>
                      <a:pt x="10" y="21"/>
                      <a:pt x="9" y="23"/>
                    </a:cubicBezTo>
                    <a:cubicBezTo>
                      <a:pt x="8" y="24"/>
                      <a:pt x="7" y="24"/>
                      <a:pt x="7" y="24"/>
                    </a:cubicBezTo>
                    <a:cubicBezTo>
                      <a:pt x="7" y="24"/>
                      <a:pt x="9" y="22"/>
                      <a:pt x="8" y="20"/>
                    </a:cubicBezTo>
                    <a:cubicBezTo>
                      <a:pt x="8" y="19"/>
                      <a:pt x="12" y="10"/>
                      <a:pt x="20" y="10"/>
                    </a:cubicBezTo>
                    <a:cubicBezTo>
                      <a:pt x="21" y="10"/>
                      <a:pt x="33" y="9"/>
                      <a:pt x="36" y="14"/>
                    </a:cubicBezTo>
                    <a:cubicBezTo>
                      <a:pt x="33" y="11"/>
                      <a:pt x="23" y="10"/>
                      <a:pt x="20" y="15"/>
                    </a:cubicBezTo>
                    <a:cubicBezTo>
                      <a:pt x="17" y="20"/>
                      <a:pt x="19" y="24"/>
                      <a:pt x="19" y="24"/>
                    </a:cubicBezTo>
                    <a:cubicBezTo>
                      <a:pt x="19" y="24"/>
                      <a:pt x="14" y="19"/>
                      <a:pt x="21" y="13"/>
                    </a:cubicBezTo>
                    <a:cubicBezTo>
                      <a:pt x="20" y="13"/>
                      <a:pt x="9" y="23"/>
                      <a:pt x="20" y="29"/>
                    </a:cubicBezTo>
                    <a:cubicBezTo>
                      <a:pt x="23" y="31"/>
                      <a:pt x="26" y="29"/>
                      <a:pt x="27" y="32"/>
                    </a:cubicBezTo>
                    <a:cubicBezTo>
                      <a:pt x="27" y="29"/>
                      <a:pt x="23" y="28"/>
                      <a:pt x="22" y="25"/>
                    </a:cubicBezTo>
                    <a:cubicBezTo>
                      <a:pt x="23" y="26"/>
                      <a:pt x="25" y="26"/>
                      <a:pt x="27" y="27"/>
                    </a:cubicBezTo>
                    <a:cubicBezTo>
                      <a:pt x="27" y="25"/>
                      <a:pt x="22" y="24"/>
                      <a:pt x="23" y="20"/>
                    </a:cubicBezTo>
                    <a:cubicBezTo>
                      <a:pt x="23" y="22"/>
                      <a:pt x="25" y="22"/>
                      <a:pt x="26" y="22"/>
                    </a:cubicBezTo>
                    <a:cubicBezTo>
                      <a:pt x="26" y="21"/>
                      <a:pt x="19" y="11"/>
                      <a:pt x="31" y="12"/>
                    </a:cubicBezTo>
                    <a:cubicBezTo>
                      <a:pt x="37" y="13"/>
                      <a:pt x="43" y="20"/>
                      <a:pt x="43" y="20"/>
                    </a:cubicBezTo>
                    <a:cubicBezTo>
                      <a:pt x="43" y="20"/>
                      <a:pt x="38" y="13"/>
                      <a:pt x="33" y="11"/>
                    </a:cubicBezTo>
                    <a:close/>
                    <a:moveTo>
                      <a:pt x="16" y="8"/>
                    </a:moveTo>
                    <a:cubicBezTo>
                      <a:pt x="16" y="8"/>
                      <a:pt x="9" y="7"/>
                      <a:pt x="9" y="5"/>
                    </a:cubicBezTo>
                    <a:cubicBezTo>
                      <a:pt x="10" y="2"/>
                      <a:pt x="16" y="8"/>
                      <a:pt x="16" y="8"/>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8" name="1334">
                <a:extLst>
                  <a:ext uri="{FF2B5EF4-FFF2-40B4-BE49-F238E27FC236}">
                    <a16:creationId xmlns="" xmlns:a16="http://schemas.microsoft.com/office/drawing/2014/main" id="{1EA3B874-1712-45AE-9A4E-372496857621}"/>
                  </a:ext>
                </a:extLst>
              </p:cNvPr>
              <p:cNvSpPr>
                <a:spLocks/>
              </p:cNvSpPr>
              <p:nvPr/>
            </p:nvSpPr>
            <p:spPr bwMode="auto">
              <a:xfrm flipV="1">
                <a:off x="1358234" y="4145572"/>
                <a:ext cx="231922" cy="140594"/>
              </a:xfrm>
              <a:custGeom>
                <a:avLst/>
                <a:gdLst>
                  <a:gd name="T0" fmla="*/ 366713 w 33"/>
                  <a:gd name="T1" fmla="*/ 122238 h 20"/>
                  <a:gd name="T2" fmla="*/ 366713 w 33"/>
                  <a:gd name="T3" fmla="*/ 133350 h 20"/>
                  <a:gd name="T4" fmla="*/ 255588 w 33"/>
                  <a:gd name="T5" fmla="*/ 122238 h 20"/>
                  <a:gd name="T6" fmla="*/ 200025 w 33"/>
                  <a:gd name="T7" fmla="*/ 166688 h 20"/>
                  <a:gd name="T8" fmla="*/ 244475 w 33"/>
                  <a:gd name="T9" fmla="*/ 122238 h 20"/>
                  <a:gd name="T10" fmla="*/ 255588 w 33"/>
                  <a:gd name="T11" fmla="*/ 111125 h 20"/>
                  <a:gd name="T12" fmla="*/ 133350 w 33"/>
                  <a:gd name="T13" fmla="*/ 144463 h 20"/>
                  <a:gd name="T14" fmla="*/ 111125 w 33"/>
                  <a:gd name="T15" fmla="*/ 177800 h 20"/>
                  <a:gd name="T16" fmla="*/ 66675 w 33"/>
                  <a:gd name="T17" fmla="*/ 222250 h 20"/>
                  <a:gd name="T18" fmla="*/ 122238 w 33"/>
                  <a:gd name="T19" fmla="*/ 144463 h 20"/>
                  <a:gd name="T20" fmla="*/ 88900 w 33"/>
                  <a:gd name="T21" fmla="*/ 144463 h 20"/>
                  <a:gd name="T22" fmla="*/ 0 w 33"/>
                  <a:gd name="T23" fmla="*/ 144463 h 20"/>
                  <a:gd name="T24" fmla="*/ 88900 w 33"/>
                  <a:gd name="T25" fmla="*/ 133350 h 20"/>
                  <a:gd name="T26" fmla="*/ 111125 w 33"/>
                  <a:gd name="T27" fmla="*/ 144463 h 20"/>
                  <a:gd name="T28" fmla="*/ 66675 w 33"/>
                  <a:gd name="T29" fmla="*/ 66675 h 20"/>
                  <a:gd name="T30" fmla="*/ 111125 w 33"/>
                  <a:gd name="T31" fmla="*/ 100013 h 20"/>
                  <a:gd name="T32" fmla="*/ 133350 w 33"/>
                  <a:gd name="T33" fmla="*/ 144463 h 20"/>
                  <a:gd name="T34" fmla="*/ 244475 w 33"/>
                  <a:gd name="T35" fmla="*/ 111125 h 20"/>
                  <a:gd name="T36" fmla="*/ 222250 w 33"/>
                  <a:gd name="T37" fmla="*/ 100013 h 20"/>
                  <a:gd name="T38" fmla="*/ 177800 w 33"/>
                  <a:gd name="T39" fmla="*/ 77788 h 20"/>
                  <a:gd name="T40" fmla="*/ 166688 w 33"/>
                  <a:gd name="T41" fmla="*/ 33338 h 20"/>
                  <a:gd name="T42" fmla="*/ 211138 w 33"/>
                  <a:gd name="T43" fmla="*/ 55563 h 20"/>
                  <a:gd name="T44" fmla="*/ 255588 w 33"/>
                  <a:gd name="T45" fmla="*/ 100013 h 20"/>
                  <a:gd name="T46" fmla="*/ 311150 w 33"/>
                  <a:gd name="T47" fmla="*/ 100013 h 20"/>
                  <a:gd name="T48" fmla="*/ 277813 w 33"/>
                  <a:gd name="T49" fmla="*/ 44450 h 20"/>
                  <a:gd name="T50" fmla="*/ 288925 w 33"/>
                  <a:gd name="T51" fmla="*/ 0 h 20"/>
                  <a:gd name="T52" fmla="*/ 311150 w 33"/>
                  <a:gd name="T53" fmla="*/ 44450 h 20"/>
                  <a:gd name="T54" fmla="*/ 322263 w 33"/>
                  <a:gd name="T55" fmla="*/ 100013 h 20"/>
                  <a:gd name="T56" fmla="*/ 366713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33" y="11"/>
                    </a:moveTo>
                    <a:cubicBezTo>
                      <a:pt x="33" y="12"/>
                      <a:pt x="33" y="12"/>
                      <a:pt x="33" y="12"/>
                    </a:cubicBezTo>
                    <a:cubicBezTo>
                      <a:pt x="33" y="12"/>
                      <a:pt x="28" y="7"/>
                      <a:pt x="23" y="11"/>
                    </a:cubicBezTo>
                    <a:cubicBezTo>
                      <a:pt x="23" y="12"/>
                      <a:pt x="23" y="15"/>
                      <a:pt x="18" y="15"/>
                    </a:cubicBezTo>
                    <a:cubicBezTo>
                      <a:pt x="19" y="15"/>
                      <a:pt x="19" y="12"/>
                      <a:pt x="22" y="11"/>
                    </a:cubicBezTo>
                    <a:cubicBezTo>
                      <a:pt x="23" y="10"/>
                      <a:pt x="23" y="10"/>
                      <a:pt x="23" y="10"/>
                    </a:cubicBezTo>
                    <a:cubicBezTo>
                      <a:pt x="23" y="10"/>
                      <a:pt x="14" y="15"/>
                      <a:pt x="12" y="13"/>
                    </a:cubicBezTo>
                    <a:cubicBezTo>
                      <a:pt x="11" y="14"/>
                      <a:pt x="11" y="15"/>
                      <a:pt x="10" y="16"/>
                    </a:cubicBezTo>
                    <a:cubicBezTo>
                      <a:pt x="8" y="17"/>
                      <a:pt x="6" y="18"/>
                      <a:pt x="6" y="20"/>
                    </a:cubicBezTo>
                    <a:cubicBezTo>
                      <a:pt x="5" y="19"/>
                      <a:pt x="5" y="14"/>
                      <a:pt x="11" y="13"/>
                    </a:cubicBezTo>
                    <a:cubicBezTo>
                      <a:pt x="10" y="13"/>
                      <a:pt x="8" y="13"/>
                      <a:pt x="8" y="13"/>
                    </a:cubicBezTo>
                    <a:cubicBezTo>
                      <a:pt x="8" y="13"/>
                      <a:pt x="4" y="16"/>
                      <a:pt x="0" y="13"/>
                    </a:cubicBezTo>
                    <a:cubicBezTo>
                      <a:pt x="1" y="12"/>
                      <a:pt x="4" y="9"/>
                      <a:pt x="8" y="12"/>
                    </a:cubicBezTo>
                    <a:cubicBezTo>
                      <a:pt x="10" y="13"/>
                      <a:pt x="10" y="13"/>
                      <a:pt x="10" y="13"/>
                    </a:cubicBezTo>
                    <a:cubicBezTo>
                      <a:pt x="10" y="13"/>
                      <a:pt x="5" y="11"/>
                      <a:pt x="6" y="6"/>
                    </a:cubicBezTo>
                    <a:cubicBezTo>
                      <a:pt x="7" y="7"/>
                      <a:pt x="10" y="7"/>
                      <a:pt x="10" y="9"/>
                    </a:cubicBezTo>
                    <a:cubicBezTo>
                      <a:pt x="11" y="11"/>
                      <a:pt x="10" y="12"/>
                      <a:pt x="12" y="13"/>
                    </a:cubicBezTo>
                    <a:cubicBezTo>
                      <a:pt x="14" y="14"/>
                      <a:pt x="22" y="10"/>
                      <a:pt x="22" y="10"/>
                    </a:cubicBezTo>
                    <a:cubicBezTo>
                      <a:pt x="22" y="10"/>
                      <a:pt x="21" y="9"/>
                      <a:pt x="20" y="9"/>
                    </a:cubicBezTo>
                    <a:cubicBezTo>
                      <a:pt x="19" y="9"/>
                      <a:pt x="17" y="8"/>
                      <a:pt x="16" y="7"/>
                    </a:cubicBezTo>
                    <a:cubicBezTo>
                      <a:pt x="14" y="5"/>
                      <a:pt x="15" y="3"/>
                      <a:pt x="15" y="3"/>
                    </a:cubicBezTo>
                    <a:cubicBezTo>
                      <a:pt x="15" y="3"/>
                      <a:pt x="16" y="3"/>
                      <a:pt x="19" y="5"/>
                    </a:cubicBezTo>
                    <a:cubicBezTo>
                      <a:pt x="22" y="7"/>
                      <a:pt x="19" y="8"/>
                      <a:pt x="23" y="9"/>
                    </a:cubicBezTo>
                    <a:cubicBezTo>
                      <a:pt x="25" y="9"/>
                      <a:pt x="28" y="8"/>
                      <a:pt x="28" y="9"/>
                    </a:cubicBezTo>
                    <a:cubicBezTo>
                      <a:pt x="27" y="8"/>
                      <a:pt x="24" y="6"/>
                      <a:pt x="25" y="4"/>
                    </a:cubicBezTo>
                    <a:cubicBezTo>
                      <a:pt x="25" y="1"/>
                      <a:pt x="26" y="1"/>
                      <a:pt x="26" y="0"/>
                    </a:cubicBezTo>
                    <a:cubicBezTo>
                      <a:pt x="27" y="0"/>
                      <a:pt x="29" y="2"/>
                      <a:pt x="28" y="4"/>
                    </a:cubicBezTo>
                    <a:cubicBezTo>
                      <a:pt x="28" y="6"/>
                      <a:pt x="28" y="8"/>
                      <a:pt x="29" y="9"/>
                    </a:cubicBezTo>
                    <a:cubicBezTo>
                      <a:pt x="31" y="10"/>
                      <a:pt x="33" y="11"/>
                      <a:pt x="33"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9" name="1335">
                <a:extLst>
                  <a:ext uri="{FF2B5EF4-FFF2-40B4-BE49-F238E27FC236}">
                    <a16:creationId xmlns="" xmlns:a16="http://schemas.microsoft.com/office/drawing/2014/main" id="{ACB3023B-3C57-4BDE-B54D-C91854F69087}"/>
                  </a:ext>
                </a:extLst>
              </p:cNvPr>
              <p:cNvSpPr>
                <a:spLocks/>
              </p:cNvSpPr>
              <p:nvPr/>
            </p:nvSpPr>
            <p:spPr bwMode="auto">
              <a:xfrm flipV="1">
                <a:off x="1625294" y="4145572"/>
                <a:ext cx="230917" cy="140594"/>
              </a:xfrm>
              <a:custGeom>
                <a:avLst/>
                <a:gdLst>
                  <a:gd name="T0" fmla="*/ 0 w 33"/>
                  <a:gd name="T1" fmla="*/ 122238 h 20"/>
                  <a:gd name="T2" fmla="*/ 0 w 33"/>
                  <a:gd name="T3" fmla="*/ 133350 h 20"/>
                  <a:gd name="T4" fmla="*/ 121708 w 33"/>
                  <a:gd name="T5" fmla="*/ 122238 h 20"/>
                  <a:gd name="T6" fmla="*/ 165966 w 33"/>
                  <a:gd name="T7" fmla="*/ 166688 h 20"/>
                  <a:gd name="T8" fmla="*/ 121708 w 33"/>
                  <a:gd name="T9" fmla="*/ 122238 h 20"/>
                  <a:gd name="T10" fmla="*/ 110644 w 33"/>
                  <a:gd name="T11" fmla="*/ 111125 h 20"/>
                  <a:gd name="T12" fmla="*/ 243417 w 33"/>
                  <a:gd name="T13" fmla="*/ 144463 h 20"/>
                  <a:gd name="T14" fmla="*/ 265545 w 33"/>
                  <a:gd name="T15" fmla="*/ 177800 h 20"/>
                  <a:gd name="T16" fmla="*/ 298739 w 33"/>
                  <a:gd name="T17" fmla="*/ 222250 h 20"/>
                  <a:gd name="T18" fmla="*/ 243417 w 33"/>
                  <a:gd name="T19" fmla="*/ 144463 h 20"/>
                  <a:gd name="T20" fmla="*/ 287674 w 33"/>
                  <a:gd name="T21" fmla="*/ 144463 h 20"/>
                  <a:gd name="T22" fmla="*/ 365125 w 33"/>
                  <a:gd name="T23" fmla="*/ 144463 h 20"/>
                  <a:gd name="T24" fmla="*/ 287674 w 33"/>
                  <a:gd name="T25" fmla="*/ 133350 h 20"/>
                  <a:gd name="T26" fmla="*/ 254481 w 33"/>
                  <a:gd name="T27" fmla="*/ 144463 h 20"/>
                  <a:gd name="T28" fmla="*/ 298739 w 33"/>
                  <a:gd name="T29" fmla="*/ 66675 h 20"/>
                  <a:gd name="T30" fmla="*/ 254481 w 33"/>
                  <a:gd name="T31" fmla="*/ 100013 h 20"/>
                  <a:gd name="T32" fmla="*/ 232352 w 33"/>
                  <a:gd name="T33" fmla="*/ 144463 h 20"/>
                  <a:gd name="T34" fmla="*/ 121708 w 33"/>
                  <a:gd name="T35" fmla="*/ 111125 h 20"/>
                  <a:gd name="T36" fmla="*/ 143837 w 33"/>
                  <a:gd name="T37" fmla="*/ 100013 h 20"/>
                  <a:gd name="T38" fmla="*/ 199159 w 33"/>
                  <a:gd name="T39" fmla="*/ 77788 h 20"/>
                  <a:gd name="T40" fmla="*/ 210223 w 33"/>
                  <a:gd name="T41" fmla="*/ 33338 h 20"/>
                  <a:gd name="T42" fmla="*/ 154902 w 33"/>
                  <a:gd name="T43" fmla="*/ 55563 h 20"/>
                  <a:gd name="T44" fmla="*/ 121708 w 33"/>
                  <a:gd name="T45" fmla="*/ 100013 h 20"/>
                  <a:gd name="T46" fmla="*/ 55322 w 33"/>
                  <a:gd name="T47" fmla="*/ 100013 h 20"/>
                  <a:gd name="T48" fmla="*/ 99580 w 33"/>
                  <a:gd name="T49" fmla="*/ 44450 h 20"/>
                  <a:gd name="T50" fmla="*/ 88515 w 33"/>
                  <a:gd name="T51" fmla="*/ 0 h 20"/>
                  <a:gd name="T52" fmla="*/ 55322 w 33"/>
                  <a:gd name="T53" fmla="*/ 44450 h 20"/>
                  <a:gd name="T54" fmla="*/ 44258 w 33"/>
                  <a:gd name="T55" fmla="*/ 100013 h 20"/>
                  <a:gd name="T56" fmla="*/ 0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0" y="11"/>
                    </a:moveTo>
                    <a:cubicBezTo>
                      <a:pt x="0" y="12"/>
                      <a:pt x="0" y="12"/>
                      <a:pt x="0" y="12"/>
                    </a:cubicBezTo>
                    <a:cubicBezTo>
                      <a:pt x="0" y="12"/>
                      <a:pt x="5" y="7"/>
                      <a:pt x="11" y="11"/>
                    </a:cubicBezTo>
                    <a:cubicBezTo>
                      <a:pt x="10" y="12"/>
                      <a:pt x="10" y="15"/>
                      <a:pt x="15" y="15"/>
                    </a:cubicBezTo>
                    <a:cubicBezTo>
                      <a:pt x="15" y="15"/>
                      <a:pt x="15" y="12"/>
                      <a:pt x="11" y="11"/>
                    </a:cubicBezTo>
                    <a:cubicBezTo>
                      <a:pt x="10" y="10"/>
                      <a:pt x="10" y="10"/>
                      <a:pt x="10" y="10"/>
                    </a:cubicBezTo>
                    <a:cubicBezTo>
                      <a:pt x="10" y="10"/>
                      <a:pt x="20" y="15"/>
                      <a:pt x="22" y="13"/>
                    </a:cubicBezTo>
                    <a:cubicBezTo>
                      <a:pt x="22" y="14"/>
                      <a:pt x="22" y="15"/>
                      <a:pt x="24" y="16"/>
                    </a:cubicBezTo>
                    <a:cubicBezTo>
                      <a:pt x="25" y="17"/>
                      <a:pt x="27" y="18"/>
                      <a:pt x="27" y="20"/>
                    </a:cubicBezTo>
                    <a:cubicBezTo>
                      <a:pt x="28" y="19"/>
                      <a:pt x="29" y="14"/>
                      <a:pt x="22" y="13"/>
                    </a:cubicBezTo>
                    <a:cubicBezTo>
                      <a:pt x="23" y="13"/>
                      <a:pt x="26" y="13"/>
                      <a:pt x="26" y="13"/>
                    </a:cubicBezTo>
                    <a:cubicBezTo>
                      <a:pt x="26" y="13"/>
                      <a:pt x="29" y="16"/>
                      <a:pt x="33" y="13"/>
                    </a:cubicBezTo>
                    <a:cubicBezTo>
                      <a:pt x="32" y="12"/>
                      <a:pt x="29" y="9"/>
                      <a:pt x="26" y="12"/>
                    </a:cubicBezTo>
                    <a:cubicBezTo>
                      <a:pt x="23" y="13"/>
                      <a:pt x="23" y="13"/>
                      <a:pt x="23" y="13"/>
                    </a:cubicBezTo>
                    <a:cubicBezTo>
                      <a:pt x="23" y="13"/>
                      <a:pt x="28" y="11"/>
                      <a:pt x="27" y="6"/>
                    </a:cubicBezTo>
                    <a:cubicBezTo>
                      <a:pt x="26" y="7"/>
                      <a:pt x="23" y="7"/>
                      <a:pt x="23" y="9"/>
                    </a:cubicBezTo>
                    <a:cubicBezTo>
                      <a:pt x="22" y="11"/>
                      <a:pt x="23" y="12"/>
                      <a:pt x="21" y="13"/>
                    </a:cubicBezTo>
                    <a:cubicBezTo>
                      <a:pt x="19" y="14"/>
                      <a:pt x="11" y="10"/>
                      <a:pt x="11" y="10"/>
                    </a:cubicBezTo>
                    <a:cubicBezTo>
                      <a:pt x="12" y="10"/>
                      <a:pt x="12" y="9"/>
                      <a:pt x="13" y="9"/>
                    </a:cubicBezTo>
                    <a:cubicBezTo>
                      <a:pt x="14" y="9"/>
                      <a:pt x="16" y="8"/>
                      <a:pt x="18" y="7"/>
                    </a:cubicBezTo>
                    <a:cubicBezTo>
                      <a:pt x="19" y="5"/>
                      <a:pt x="19" y="3"/>
                      <a:pt x="19" y="3"/>
                    </a:cubicBezTo>
                    <a:cubicBezTo>
                      <a:pt x="19" y="3"/>
                      <a:pt x="17" y="3"/>
                      <a:pt x="14" y="5"/>
                    </a:cubicBezTo>
                    <a:cubicBezTo>
                      <a:pt x="12" y="7"/>
                      <a:pt x="14" y="8"/>
                      <a:pt x="11" y="9"/>
                    </a:cubicBezTo>
                    <a:cubicBezTo>
                      <a:pt x="8" y="9"/>
                      <a:pt x="6" y="8"/>
                      <a:pt x="5" y="9"/>
                    </a:cubicBezTo>
                    <a:cubicBezTo>
                      <a:pt x="6" y="8"/>
                      <a:pt x="9" y="6"/>
                      <a:pt x="9" y="4"/>
                    </a:cubicBezTo>
                    <a:cubicBezTo>
                      <a:pt x="8" y="1"/>
                      <a:pt x="7" y="1"/>
                      <a:pt x="8" y="0"/>
                    </a:cubicBezTo>
                    <a:cubicBezTo>
                      <a:pt x="7" y="0"/>
                      <a:pt x="5" y="2"/>
                      <a:pt x="5" y="4"/>
                    </a:cubicBezTo>
                    <a:cubicBezTo>
                      <a:pt x="5" y="6"/>
                      <a:pt x="5" y="8"/>
                      <a:pt x="4" y="9"/>
                    </a:cubicBezTo>
                    <a:cubicBezTo>
                      <a:pt x="2" y="10"/>
                      <a:pt x="0" y="11"/>
                      <a:pt x="0"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0" name="1336">
                <a:extLst>
                  <a:ext uri="{FF2B5EF4-FFF2-40B4-BE49-F238E27FC236}">
                    <a16:creationId xmlns="" xmlns:a16="http://schemas.microsoft.com/office/drawing/2014/main" id="{5E61DB05-1066-43D6-9EE2-A9E24BB0CD3F}"/>
                  </a:ext>
                </a:extLst>
              </p:cNvPr>
              <p:cNvSpPr>
                <a:spLocks noEditPoints="1"/>
              </p:cNvSpPr>
              <p:nvPr/>
            </p:nvSpPr>
            <p:spPr bwMode="auto">
              <a:xfrm flipV="1">
                <a:off x="1526904" y="4236958"/>
                <a:ext cx="153610" cy="161683"/>
              </a:xfrm>
              <a:custGeom>
                <a:avLst/>
                <a:gdLst>
                  <a:gd name="T0" fmla="*/ 143525 w 22"/>
                  <a:gd name="T1" fmla="*/ 144463 h 23"/>
                  <a:gd name="T2" fmla="*/ 187686 w 22"/>
                  <a:gd name="T3" fmla="*/ 188913 h 23"/>
                  <a:gd name="T4" fmla="*/ 187686 w 22"/>
                  <a:gd name="T5" fmla="*/ 166688 h 23"/>
                  <a:gd name="T6" fmla="*/ 209767 w 22"/>
                  <a:gd name="T7" fmla="*/ 155575 h 23"/>
                  <a:gd name="T8" fmla="*/ 242888 w 22"/>
                  <a:gd name="T9" fmla="*/ 166688 h 23"/>
                  <a:gd name="T10" fmla="*/ 198727 w 22"/>
                  <a:gd name="T11" fmla="*/ 122238 h 23"/>
                  <a:gd name="T12" fmla="*/ 198727 w 22"/>
                  <a:gd name="T13" fmla="*/ 111125 h 23"/>
                  <a:gd name="T14" fmla="*/ 143525 w 22"/>
                  <a:gd name="T15" fmla="*/ 122238 h 23"/>
                  <a:gd name="T16" fmla="*/ 143525 w 22"/>
                  <a:gd name="T17" fmla="*/ 33338 h 23"/>
                  <a:gd name="T18" fmla="*/ 132484 w 22"/>
                  <a:gd name="T19" fmla="*/ 55563 h 23"/>
                  <a:gd name="T20" fmla="*/ 66242 w 22"/>
                  <a:gd name="T21" fmla="*/ 0 h 23"/>
                  <a:gd name="T22" fmla="*/ 77283 w 22"/>
                  <a:gd name="T23" fmla="*/ 33338 h 23"/>
                  <a:gd name="T24" fmla="*/ 88323 w 22"/>
                  <a:gd name="T25" fmla="*/ 66675 h 23"/>
                  <a:gd name="T26" fmla="*/ 66242 w 22"/>
                  <a:gd name="T27" fmla="*/ 66675 h 23"/>
                  <a:gd name="T28" fmla="*/ 99363 w 22"/>
                  <a:gd name="T29" fmla="*/ 100013 h 23"/>
                  <a:gd name="T30" fmla="*/ 132484 w 22"/>
                  <a:gd name="T31" fmla="*/ 144463 h 23"/>
                  <a:gd name="T32" fmla="*/ 99363 w 22"/>
                  <a:gd name="T33" fmla="*/ 122238 h 23"/>
                  <a:gd name="T34" fmla="*/ 66242 w 22"/>
                  <a:gd name="T35" fmla="*/ 100013 h 23"/>
                  <a:gd name="T36" fmla="*/ 77283 w 22"/>
                  <a:gd name="T37" fmla="*/ 111125 h 23"/>
                  <a:gd name="T38" fmla="*/ 0 w 22"/>
                  <a:gd name="T39" fmla="*/ 133350 h 23"/>
                  <a:gd name="T40" fmla="*/ 55202 w 22"/>
                  <a:gd name="T41" fmla="*/ 155575 h 23"/>
                  <a:gd name="T42" fmla="*/ 55202 w 22"/>
                  <a:gd name="T43" fmla="*/ 188913 h 23"/>
                  <a:gd name="T44" fmla="*/ 77283 w 22"/>
                  <a:gd name="T45" fmla="*/ 177800 h 23"/>
                  <a:gd name="T46" fmla="*/ 110404 w 22"/>
                  <a:gd name="T47" fmla="*/ 144463 h 23"/>
                  <a:gd name="T48" fmla="*/ 132484 w 22"/>
                  <a:gd name="T49" fmla="*/ 144463 h 23"/>
                  <a:gd name="T50" fmla="*/ 110404 w 22"/>
                  <a:gd name="T51" fmla="*/ 200025 h 23"/>
                  <a:gd name="T52" fmla="*/ 143525 w 22"/>
                  <a:gd name="T53" fmla="*/ 255588 h 23"/>
                  <a:gd name="T54" fmla="*/ 143525 w 22"/>
                  <a:gd name="T55" fmla="*/ 144463 h 23"/>
                  <a:gd name="T56" fmla="*/ 110404 w 22"/>
                  <a:gd name="T57" fmla="*/ 55563 h 23"/>
                  <a:gd name="T58" fmla="*/ 132484 w 22"/>
                  <a:gd name="T59" fmla="*/ 122238 h 23"/>
                  <a:gd name="T60" fmla="*/ 110404 w 22"/>
                  <a:gd name="T61" fmla="*/ 55563 h 23"/>
                  <a:gd name="T62" fmla="*/ 143525 w 22"/>
                  <a:gd name="T63" fmla="*/ 133350 h 23"/>
                  <a:gd name="T64" fmla="*/ 209767 w 22"/>
                  <a:gd name="T65" fmla="*/ 144463 h 23"/>
                  <a:gd name="T66" fmla="*/ 143525 w 22"/>
                  <a:gd name="T67" fmla="*/ 133350 h 23"/>
                  <a:gd name="T68" fmla="*/ 99363 w 22"/>
                  <a:gd name="T69" fmla="*/ 144463 h 23"/>
                  <a:gd name="T70" fmla="*/ 33121 w 22"/>
                  <a:gd name="T71" fmla="*/ 122238 h 23"/>
                  <a:gd name="T72" fmla="*/ 99363 w 22"/>
                  <a:gd name="T73" fmla="*/ 144463 h 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2" h="23">
                    <a:moveTo>
                      <a:pt x="13" y="13"/>
                    </a:moveTo>
                    <a:cubicBezTo>
                      <a:pt x="12" y="16"/>
                      <a:pt x="17" y="16"/>
                      <a:pt x="17" y="17"/>
                    </a:cubicBezTo>
                    <a:cubicBezTo>
                      <a:pt x="18" y="16"/>
                      <a:pt x="17" y="15"/>
                      <a:pt x="17" y="15"/>
                    </a:cubicBezTo>
                    <a:cubicBezTo>
                      <a:pt x="17" y="15"/>
                      <a:pt x="18" y="15"/>
                      <a:pt x="19" y="14"/>
                    </a:cubicBezTo>
                    <a:cubicBezTo>
                      <a:pt x="20" y="14"/>
                      <a:pt x="21" y="14"/>
                      <a:pt x="22" y="15"/>
                    </a:cubicBezTo>
                    <a:cubicBezTo>
                      <a:pt x="22" y="12"/>
                      <a:pt x="18" y="11"/>
                      <a:pt x="18" y="11"/>
                    </a:cubicBezTo>
                    <a:cubicBezTo>
                      <a:pt x="18" y="10"/>
                      <a:pt x="18" y="10"/>
                      <a:pt x="18" y="10"/>
                    </a:cubicBezTo>
                    <a:cubicBezTo>
                      <a:pt x="18" y="10"/>
                      <a:pt x="16" y="8"/>
                      <a:pt x="13" y="11"/>
                    </a:cubicBezTo>
                    <a:cubicBezTo>
                      <a:pt x="15" y="8"/>
                      <a:pt x="13" y="3"/>
                      <a:pt x="13" y="3"/>
                    </a:cubicBezTo>
                    <a:cubicBezTo>
                      <a:pt x="13" y="3"/>
                      <a:pt x="13" y="4"/>
                      <a:pt x="12" y="5"/>
                    </a:cubicBezTo>
                    <a:cubicBezTo>
                      <a:pt x="12" y="2"/>
                      <a:pt x="7" y="0"/>
                      <a:pt x="6" y="0"/>
                    </a:cubicBezTo>
                    <a:cubicBezTo>
                      <a:pt x="7" y="0"/>
                      <a:pt x="7" y="2"/>
                      <a:pt x="7" y="3"/>
                    </a:cubicBezTo>
                    <a:cubicBezTo>
                      <a:pt x="8" y="5"/>
                      <a:pt x="8" y="6"/>
                      <a:pt x="8" y="6"/>
                    </a:cubicBezTo>
                    <a:cubicBezTo>
                      <a:pt x="8" y="6"/>
                      <a:pt x="7" y="6"/>
                      <a:pt x="6" y="6"/>
                    </a:cubicBezTo>
                    <a:cubicBezTo>
                      <a:pt x="7" y="7"/>
                      <a:pt x="8" y="9"/>
                      <a:pt x="9" y="9"/>
                    </a:cubicBezTo>
                    <a:cubicBezTo>
                      <a:pt x="11" y="10"/>
                      <a:pt x="10" y="12"/>
                      <a:pt x="12" y="13"/>
                    </a:cubicBezTo>
                    <a:cubicBezTo>
                      <a:pt x="11" y="13"/>
                      <a:pt x="9" y="13"/>
                      <a:pt x="9" y="11"/>
                    </a:cubicBezTo>
                    <a:cubicBezTo>
                      <a:pt x="8" y="9"/>
                      <a:pt x="6" y="9"/>
                      <a:pt x="6" y="9"/>
                    </a:cubicBezTo>
                    <a:cubicBezTo>
                      <a:pt x="6" y="9"/>
                      <a:pt x="6" y="9"/>
                      <a:pt x="7" y="10"/>
                    </a:cubicBezTo>
                    <a:cubicBezTo>
                      <a:pt x="4" y="8"/>
                      <a:pt x="0" y="11"/>
                      <a:pt x="0" y="12"/>
                    </a:cubicBezTo>
                    <a:cubicBezTo>
                      <a:pt x="1" y="11"/>
                      <a:pt x="3" y="14"/>
                      <a:pt x="5" y="14"/>
                    </a:cubicBezTo>
                    <a:cubicBezTo>
                      <a:pt x="4" y="15"/>
                      <a:pt x="4" y="16"/>
                      <a:pt x="5" y="17"/>
                    </a:cubicBezTo>
                    <a:cubicBezTo>
                      <a:pt x="5" y="15"/>
                      <a:pt x="6" y="15"/>
                      <a:pt x="7" y="16"/>
                    </a:cubicBezTo>
                    <a:cubicBezTo>
                      <a:pt x="9" y="16"/>
                      <a:pt x="10" y="14"/>
                      <a:pt x="10" y="13"/>
                    </a:cubicBezTo>
                    <a:cubicBezTo>
                      <a:pt x="10" y="13"/>
                      <a:pt x="12" y="13"/>
                      <a:pt x="12" y="13"/>
                    </a:cubicBezTo>
                    <a:cubicBezTo>
                      <a:pt x="12" y="13"/>
                      <a:pt x="10" y="15"/>
                      <a:pt x="10" y="18"/>
                    </a:cubicBezTo>
                    <a:cubicBezTo>
                      <a:pt x="9" y="22"/>
                      <a:pt x="13" y="23"/>
                      <a:pt x="13" y="23"/>
                    </a:cubicBezTo>
                    <a:cubicBezTo>
                      <a:pt x="7" y="20"/>
                      <a:pt x="12" y="14"/>
                      <a:pt x="13" y="13"/>
                    </a:cubicBezTo>
                    <a:close/>
                    <a:moveTo>
                      <a:pt x="10" y="5"/>
                    </a:moveTo>
                    <a:cubicBezTo>
                      <a:pt x="11" y="4"/>
                      <a:pt x="12" y="7"/>
                      <a:pt x="12" y="11"/>
                    </a:cubicBezTo>
                    <a:cubicBezTo>
                      <a:pt x="12" y="11"/>
                      <a:pt x="9" y="5"/>
                      <a:pt x="10" y="5"/>
                    </a:cubicBezTo>
                    <a:close/>
                    <a:moveTo>
                      <a:pt x="13" y="12"/>
                    </a:moveTo>
                    <a:cubicBezTo>
                      <a:pt x="13" y="12"/>
                      <a:pt x="18" y="11"/>
                      <a:pt x="19" y="13"/>
                    </a:cubicBezTo>
                    <a:cubicBezTo>
                      <a:pt x="19" y="14"/>
                      <a:pt x="13" y="12"/>
                      <a:pt x="13" y="12"/>
                    </a:cubicBezTo>
                    <a:close/>
                    <a:moveTo>
                      <a:pt x="9" y="13"/>
                    </a:moveTo>
                    <a:cubicBezTo>
                      <a:pt x="9" y="13"/>
                      <a:pt x="3" y="13"/>
                      <a:pt x="3" y="11"/>
                    </a:cubicBezTo>
                    <a:cubicBezTo>
                      <a:pt x="4" y="10"/>
                      <a:pt x="9" y="13"/>
                      <a:pt x="9" y="13"/>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31" name="15">
              <a:extLst>
                <a:ext uri="{FF2B5EF4-FFF2-40B4-BE49-F238E27FC236}">
                  <a16:creationId xmlns="" xmlns:a16="http://schemas.microsoft.com/office/drawing/2014/main" id="{E2155A52-5991-4E1D-BB96-6C192C3CDC78}"/>
                </a:ext>
              </a:extLst>
            </p:cNvPr>
            <p:cNvCxnSpPr>
              <a:cxnSpLocks noChangeShapeType="1"/>
            </p:cNvCxnSpPr>
            <p:nvPr/>
          </p:nvCxnSpPr>
          <p:spPr bwMode="auto">
            <a:xfrm>
              <a:off x="670811" y="4115161"/>
              <a:ext cx="18796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grpSp>
          <p:nvGrpSpPr>
            <p:cNvPr id="132" name="组合 131">
              <a:extLst>
                <a:ext uri="{FF2B5EF4-FFF2-40B4-BE49-F238E27FC236}">
                  <a16:creationId xmlns="" xmlns:a16="http://schemas.microsoft.com/office/drawing/2014/main" id="{8B89E5E0-9610-486F-A13E-FF02BC86DDD2}"/>
                </a:ext>
              </a:extLst>
            </p:cNvPr>
            <p:cNvGrpSpPr/>
            <p:nvPr/>
          </p:nvGrpSpPr>
          <p:grpSpPr>
            <a:xfrm>
              <a:off x="639061" y="3607161"/>
              <a:ext cx="1930400" cy="1321537"/>
              <a:chOff x="639061" y="3607161"/>
              <a:chExt cx="1930400" cy="1321537"/>
            </a:xfrm>
          </p:grpSpPr>
          <p:sp>
            <p:nvSpPr>
              <p:cNvPr id="133" name="19">
                <a:extLst>
                  <a:ext uri="{FF2B5EF4-FFF2-40B4-BE49-F238E27FC236}">
                    <a16:creationId xmlns="" xmlns:a16="http://schemas.microsoft.com/office/drawing/2014/main" id="{D6018085-1D4F-4597-B13A-74E2983D4538}"/>
                  </a:ext>
                </a:extLst>
              </p:cNvPr>
              <p:cNvSpPr txBox="1">
                <a:spLocks noChangeArrowheads="1"/>
              </p:cNvSpPr>
              <p:nvPr/>
            </p:nvSpPr>
            <p:spPr bwMode="auto">
              <a:xfrm>
                <a:off x="1094674" y="3699236"/>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rgbClr val="2C2710"/>
                    </a:solidFill>
                    <a:latin typeface="方正清刻本悦宋简体" panose="02000000000000000000" pitchFamily="2" charset="-122"/>
                    <a:ea typeface="方正清刻本悦宋简体" panose="02000000000000000000" pitchFamily="2" charset="-122"/>
                  </a:rPr>
                  <a:t>添加文字</a:t>
                </a:r>
              </a:p>
            </p:txBody>
          </p:sp>
          <p:sp>
            <p:nvSpPr>
              <p:cNvPr id="134" name="50">
                <a:extLst>
                  <a:ext uri="{FF2B5EF4-FFF2-40B4-BE49-F238E27FC236}">
                    <a16:creationId xmlns="" xmlns:a16="http://schemas.microsoft.com/office/drawing/2014/main" id="{DBF8FB31-C392-4E83-9C7E-A272F47A537F}"/>
                  </a:ext>
                </a:extLst>
              </p:cNvPr>
              <p:cNvSpPr txBox="1">
                <a:spLocks noChangeArrowheads="1"/>
              </p:cNvSpPr>
              <p:nvPr/>
            </p:nvSpPr>
            <p:spPr bwMode="auto">
              <a:xfrm>
                <a:off x="639061" y="3607161"/>
                <a:ext cx="533848" cy="584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latin typeface="Vivaldi" panose="03020602050506090804" pitchFamily="66" charset="0"/>
                  </a:rPr>
                  <a:t>04</a:t>
                </a:r>
                <a:endParaRPr lang="zh-CN" altLang="en-US" sz="3200" dirty="0">
                  <a:latin typeface="Vivaldi" panose="03020602050506090804" pitchFamily="66" charset="0"/>
                </a:endParaRPr>
              </a:p>
            </p:txBody>
          </p:sp>
          <p:sp>
            <p:nvSpPr>
              <p:cNvPr id="135" name="87">
                <a:extLst>
                  <a:ext uri="{FF2B5EF4-FFF2-40B4-BE49-F238E27FC236}">
                    <a16:creationId xmlns="" xmlns:a16="http://schemas.microsoft.com/office/drawing/2014/main" id="{5D097F3B-6AAF-4823-852E-4E03B01B8BD9}"/>
                  </a:ext>
                </a:extLst>
              </p:cNvPr>
              <p:cNvSpPr>
                <a:spLocks noChangeArrowheads="1"/>
              </p:cNvSpPr>
              <p:nvPr/>
            </p:nvSpPr>
            <p:spPr bwMode="auto">
              <a:xfrm>
                <a:off x="651761" y="4445361"/>
                <a:ext cx="1917700"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这里输入简单的文字概述里输入简单文字概述输入简单的文字</a:t>
                </a:r>
              </a:p>
            </p:txBody>
          </p:sp>
        </p:grpSp>
      </p:grpSp>
      <p:pic>
        <p:nvPicPr>
          <p:cNvPr id="144" name="图片 143">
            <a:extLst>
              <a:ext uri="{FF2B5EF4-FFF2-40B4-BE49-F238E27FC236}">
                <a16:creationId xmlns="" xmlns:a16="http://schemas.microsoft.com/office/drawing/2014/main" id="{B7DD2D16-51D7-4EF5-92A8-361EBA622865}"/>
              </a:ext>
            </a:extLst>
          </p:cNvPr>
          <p:cNvPicPr>
            <a:picLocks noChangeAspect="1"/>
          </p:cNvPicPr>
          <p:nvPr/>
        </p:nvPicPr>
        <p:blipFill>
          <a:blip r:embed="rId3"/>
          <a:stretch>
            <a:fillRect/>
          </a:stretch>
        </p:blipFill>
        <p:spPr>
          <a:xfrm>
            <a:off x="9379608" y="751680"/>
            <a:ext cx="1603387" cy="1603387"/>
          </a:xfrm>
          <a:prstGeom prst="rect">
            <a:avLst/>
          </a:prstGeom>
        </p:spPr>
      </p:pic>
    </p:spTree>
    <p:extLst>
      <p:ext uri="{BB962C8B-B14F-4D97-AF65-F5344CB8AC3E}">
        <p14:creationId xmlns:p14="http://schemas.microsoft.com/office/powerpoint/2010/main" val="775252506"/>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1+#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86"/>
                                            </p:tgtEl>
                                            <p:attrNameLst>
                                              <p:attrName>style.visibility</p:attrName>
                                            </p:attrNameLst>
                                          </p:cBhvr>
                                          <p:to>
                                            <p:strVal val="visible"/>
                                          </p:to>
                                        </p:set>
                                        <p:anim calcmode="lin" valueType="num">
                                          <p:cBhvr>
                                            <p:cTn id="12" dur="500" fill="hold"/>
                                            <p:tgtEl>
                                              <p:spTgt spid="86"/>
                                            </p:tgtEl>
                                            <p:attrNameLst>
                                              <p:attrName>ppt_w</p:attrName>
                                            </p:attrNameLst>
                                          </p:cBhvr>
                                          <p:tavLst>
                                            <p:tav tm="0">
                                              <p:val>
                                                <p:fltVal val="0"/>
                                              </p:val>
                                            </p:tav>
                                            <p:tav tm="100000">
                                              <p:val>
                                                <p:strVal val="#ppt_w"/>
                                              </p:val>
                                            </p:tav>
                                          </p:tavLst>
                                        </p:anim>
                                        <p:anim calcmode="lin" valueType="num">
                                          <p:cBhvr>
                                            <p:cTn id="13" dur="500" fill="hold"/>
                                            <p:tgtEl>
                                              <p:spTgt spid="86"/>
                                            </p:tgtEl>
                                            <p:attrNameLst>
                                              <p:attrName>ppt_h</p:attrName>
                                            </p:attrNameLst>
                                          </p:cBhvr>
                                          <p:tavLst>
                                            <p:tav tm="0">
                                              <p:val>
                                                <p:fltVal val="0"/>
                                              </p:val>
                                            </p:tav>
                                            <p:tav tm="100000">
                                              <p:val>
                                                <p:strVal val="#ppt_h"/>
                                              </p:val>
                                            </p:tav>
                                          </p:tavLst>
                                        </p:anim>
                                        <p:animEffect transition="in" filter="fade">
                                          <p:cBhvr>
                                            <p:cTn id="14" dur="500"/>
                                            <p:tgtEl>
                                              <p:spTgt spid="86"/>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92"/>
                                            </p:tgtEl>
                                            <p:attrNameLst>
                                              <p:attrName>style.visibility</p:attrName>
                                            </p:attrNameLst>
                                          </p:cBhvr>
                                          <p:to>
                                            <p:strVal val="visible"/>
                                          </p:to>
                                        </p:set>
                                        <p:anim calcmode="lin" valueType="num">
                                          <p:cBhvr>
                                            <p:cTn id="18" dur="500" fill="hold"/>
                                            <p:tgtEl>
                                              <p:spTgt spid="92"/>
                                            </p:tgtEl>
                                            <p:attrNameLst>
                                              <p:attrName>ppt_w</p:attrName>
                                            </p:attrNameLst>
                                          </p:cBhvr>
                                          <p:tavLst>
                                            <p:tav tm="0">
                                              <p:val>
                                                <p:fltVal val="0"/>
                                              </p:val>
                                            </p:tav>
                                            <p:tav tm="100000">
                                              <p:val>
                                                <p:strVal val="#ppt_w"/>
                                              </p:val>
                                            </p:tav>
                                          </p:tavLst>
                                        </p:anim>
                                        <p:anim calcmode="lin" valueType="num">
                                          <p:cBhvr>
                                            <p:cTn id="19" dur="500" fill="hold"/>
                                            <p:tgtEl>
                                              <p:spTgt spid="92"/>
                                            </p:tgtEl>
                                            <p:attrNameLst>
                                              <p:attrName>ppt_h</p:attrName>
                                            </p:attrNameLst>
                                          </p:cBhvr>
                                          <p:tavLst>
                                            <p:tav tm="0">
                                              <p:val>
                                                <p:fltVal val="0"/>
                                              </p:val>
                                            </p:tav>
                                            <p:tav tm="100000">
                                              <p:val>
                                                <p:strVal val="#ppt_h"/>
                                              </p:val>
                                            </p:tav>
                                          </p:tavLst>
                                        </p:anim>
                                        <p:animEffect transition="in" filter="fade">
                                          <p:cBhvr>
                                            <p:cTn id="20" dur="500"/>
                                            <p:tgtEl>
                                              <p:spTgt spid="92"/>
                                            </p:tgtEl>
                                          </p:cBhvr>
                                        </p:animEffect>
                                      </p:childTnLst>
                                    </p:cTn>
                                  </p:par>
                                </p:childTnLst>
                              </p:cTn>
                            </p:par>
                            <p:par>
                              <p:cTn id="21" fill="hold">
                                <p:stCondLst>
                                  <p:cond delay="2500"/>
                                </p:stCondLst>
                                <p:childTnLst>
                                  <p:par>
                                    <p:cTn id="22" presetID="53" presetClass="entr" presetSubtype="16" fill="hold" grpId="0" nodeType="afterEffect">
                                      <p:stCondLst>
                                        <p:cond delay="0"/>
                                      </p:stCondLst>
                                      <p:childTnLst>
                                        <p:set>
                                          <p:cBhvr>
                                            <p:cTn id="23" dur="1" fill="hold">
                                              <p:stCondLst>
                                                <p:cond delay="0"/>
                                              </p:stCondLst>
                                            </p:cTn>
                                            <p:tgtEl>
                                              <p:spTgt spid="88"/>
                                            </p:tgtEl>
                                            <p:attrNameLst>
                                              <p:attrName>style.visibility</p:attrName>
                                            </p:attrNameLst>
                                          </p:cBhvr>
                                          <p:to>
                                            <p:strVal val="visible"/>
                                          </p:to>
                                        </p:set>
                                        <p:anim calcmode="lin" valueType="num">
                                          <p:cBhvr>
                                            <p:cTn id="24" dur="500" fill="hold"/>
                                            <p:tgtEl>
                                              <p:spTgt spid="88"/>
                                            </p:tgtEl>
                                            <p:attrNameLst>
                                              <p:attrName>ppt_w</p:attrName>
                                            </p:attrNameLst>
                                          </p:cBhvr>
                                          <p:tavLst>
                                            <p:tav tm="0">
                                              <p:val>
                                                <p:fltVal val="0"/>
                                              </p:val>
                                            </p:tav>
                                            <p:tav tm="100000">
                                              <p:val>
                                                <p:strVal val="#ppt_w"/>
                                              </p:val>
                                            </p:tav>
                                          </p:tavLst>
                                        </p:anim>
                                        <p:anim calcmode="lin" valueType="num">
                                          <p:cBhvr>
                                            <p:cTn id="25" dur="500" fill="hold"/>
                                            <p:tgtEl>
                                              <p:spTgt spid="88"/>
                                            </p:tgtEl>
                                            <p:attrNameLst>
                                              <p:attrName>ppt_h</p:attrName>
                                            </p:attrNameLst>
                                          </p:cBhvr>
                                          <p:tavLst>
                                            <p:tav tm="0">
                                              <p:val>
                                                <p:fltVal val="0"/>
                                              </p:val>
                                            </p:tav>
                                            <p:tav tm="100000">
                                              <p:val>
                                                <p:strVal val="#ppt_h"/>
                                              </p:val>
                                            </p:tav>
                                          </p:tavLst>
                                        </p:anim>
                                        <p:animEffect transition="in" filter="fade">
                                          <p:cBhvr>
                                            <p:cTn id="26" dur="500"/>
                                            <p:tgtEl>
                                              <p:spTgt spid="8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p:cTn id="30" dur="500" fill="hold"/>
                                            <p:tgtEl>
                                              <p:spTgt spid="90"/>
                                            </p:tgtEl>
                                            <p:attrNameLst>
                                              <p:attrName>ppt_w</p:attrName>
                                            </p:attrNameLst>
                                          </p:cBhvr>
                                          <p:tavLst>
                                            <p:tav tm="0">
                                              <p:val>
                                                <p:fltVal val="0"/>
                                              </p:val>
                                            </p:tav>
                                            <p:tav tm="100000">
                                              <p:val>
                                                <p:strVal val="#ppt_w"/>
                                              </p:val>
                                            </p:tav>
                                          </p:tavLst>
                                        </p:anim>
                                        <p:anim calcmode="lin" valueType="num">
                                          <p:cBhvr>
                                            <p:cTn id="31" dur="500" fill="hold"/>
                                            <p:tgtEl>
                                              <p:spTgt spid="90"/>
                                            </p:tgtEl>
                                            <p:attrNameLst>
                                              <p:attrName>ppt_h</p:attrName>
                                            </p:attrNameLst>
                                          </p:cBhvr>
                                          <p:tavLst>
                                            <p:tav tm="0">
                                              <p:val>
                                                <p:fltVal val="0"/>
                                              </p:val>
                                            </p:tav>
                                            <p:tav tm="100000">
                                              <p:val>
                                                <p:strVal val="#ppt_h"/>
                                              </p:val>
                                            </p:tav>
                                          </p:tavLst>
                                        </p:anim>
                                        <p:animEffect transition="in" filter="fade">
                                          <p:cBhvr>
                                            <p:cTn id="32" dur="500"/>
                                            <p:tgtEl>
                                              <p:spTgt spid="90"/>
                                            </p:tgtEl>
                                          </p:cBhvr>
                                        </p:animEffect>
                                      </p:childTnLst>
                                    </p:cTn>
                                  </p:par>
                                </p:childTnLst>
                              </p:cTn>
                            </p:par>
                            <p:par>
                              <p:cTn id="33" fill="hold">
                                <p:stCondLst>
                                  <p:cond delay="3500"/>
                                </p:stCondLst>
                                <p:childTnLst>
                                  <p:par>
                                    <p:cTn id="34" presetID="22" presetClass="entr" presetSubtype="4" fill="hold" grpId="0" nodeType="afterEffect">
                                      <p:stCondLst>
                                        <p:cond delay="0"/>
                                      </p:stCondLst>
                                      <p:childTnLst>
                                        <p:set>
                                          <p:cBhvr>
                                            <p:cTn id="35" dur="1" fill="hold">
                                              <p:stCondLst>
                                                <p:cond delay="0"/>
                                              </p:stCondLst>
                                            </p:cTn>
                                            <p:tgtEl>
                                              <p:spTgt spid="85"/>
                                            </p:tgtEl>
                                            <p:attrNameLst>
                                              <p:attrName>style.visibility</p:attrName>
                                            </p:attrNameLst>
                                          </p:cBhvr>
                                          <p:to>
                                            <p:strVal val="visible"/>
                                          </p:to>
                                        </p:set>
                                        <p:animEffect transition="in" filter="wipe(down)">
                                          <p:cBhvr>
                                            <p:cTn id="36" dur="500"/>
                                            <p:tgtEl>
                                              <p:spTgt spid="85"/>
                                            </p:tgtEl>
                                          </p:cBhvr>
                                        </p:animEffect>
                                      </p:childTnLst>
                                    </p:cTn>
                                  </p:par>
                                </p:childTnLst>
                              </p:cTn>
                            </p:par>
                            <p:par>
                              <p:cTn id="37" fill="hold">
                                <p:stCondLst>
                                  <p:cond delay="4000"/>
                                </p:stCondLst>
                                <p:childTnLst>
                                  <p:par>
                                    <p:cTn id="38" presetID="22" presetClass="entr" presetSubtype="4"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wipe(down)">
                                          <p:cBhvr>
                                            <p:cTn id="40" dur="500"/>
                                            <p:tgtEl>
                                              <p:spTgt spid="91"/>
                                            </p:tgtEl>
                                          </p:cBhvr>
                                        </p:animEffect>
                                      </p:childTnLst>
                                    </p:cTn>
                                  </p:par>
                                </p:childTnLst>
                              </p:cTn>
                            </p:par>
                            <p:par>
                              <p:cTn id="41" fill="hold">
                                <p:stCondLst>
                                  <p:cond delay="4500"/>
                                </p:stCondLst>
                                <p:childTnLst>
                                  <p:par>
                                    <p:cTn id="42" presetID="22" presetClass="entr" presetSubtype="4" fill="hold" grpId="0" nodeType="afterEffect">
                                      <p:stCondLst>
                                        <p:cond delay="0"/>
                                      </p:stCondLst>
                                      <p:childTnLst>
                                        <p:set>
                                          <p:cBhvr>
                                            <p:cTn id="43" dur="1" fill="hold">
                                              <p:stCondLst>
                                                <p:cond delay="0"/>
                                              </p:stCondLst>
                                            </p:cTn>
                                            <p:tgtEl>
                                              <p:spTgt spid="87"/>
                                            </p:tgtEl>
                                            <p:attrNameLst>
                                              <p:attrName>style.visibility</p:attrName>
                                            </p:attrNameLst>
                                          </p:cBhvr>
                                          <p:to>
                                            <p:strVal val="visible"/>
                                          </p:to>
                                        </p:set>
                                        <p:animEffect transition="in" filter="wipe(down)">
                                          <p:cBhvr>
                                            <p:cTn id="44" dur="500"/>
                                            <p:tgtEl>
                                              <p:spTgt spid="87"/>
                                            </p:tgtEl>
                                          </p:cBhvr>
                                        </p:animEffect>
                                      </p:childTnLst>
                                    </p:cTn>
                                  </p:par>
                                </p:childTnLst>
                              </p:cTn>
                            </p:par>
                            <p:par>
                              <p:cTn id="45" fill="hold">
                                <p:stCondLst>
                                  <p:cond delay="5000"/>
                                </p:stCondLst>
                                <p:childTnLst>
                                  <p:par>
                                    <p:cTn id="46" presetID="22" presetClass="entr" presetSubtype="4" fill="hold" grpId="0" nodeType="afterEffect">
                                      <p:stCondLst>
                                        <p:cond delay="0"/>
                                      </p:stCondLst>
                                      <p:childTnLst>
                                        <p:set>
                                          <p:cBhvr>
                                            <p:cTn id="47" dur="1" fill="hold">
                                              <p:stCondLst>
                                                <p:cond delay="0"/>
                                              </p:stCondLst>
                                            </p:cTn>
                                            <p:tgtEl>
                                              <p:spTgt spid="89"/>
                                            </p:tgtEl>
                                            <p:attrNameLst>
                                              <p:attrName>style.visibility</p:attrName>
                                            </p:attrNameLst>
                                          </p:cBhvr>
                                          <p:to>
                                            <p:strVal val="visible"/>
                                          </p:to>
                                        </p:set>
                                        <p:animEffect transition="in" filter="wipe(down)">
                                          <p:cBhvr>
                                            <p:cTn id="48" dur="500"/>
                                            <p:tgtEl>
                                              <p:spTgt spid="89"/>
                                            </p:tgtEl>
                                          </p:cBhvr>
                                        </p:animEffect>
                                      </p:childTnLst>
                                    </p:cTn>
                                  </p:par>
                                </p:childTnLst>
                              </p:cTn>
                            </p:par>
                            <p:par>
                              <p:cTn id="49" fill="hold">
                                <p:stCondLst>
                                  <p:cond delay="5500"/>
                                </p:stCondLst>
                                <p:childTnLst>
                                  <p:par>
                                    <p:cTn id="50" presetID="55" presetClass="entr" presetSubtype="0" fill="hold" nodeType="afterEffect">
                                      <p:stCondLst>
                                        <p:cond delay="0"/>
                                      </p:stCondLst>
                                      <p:childTnLst>
                                        <p:set>
                                          <p:cBhvr>
                                            <p:cTn id="51" dur="1" fill="hold">
                                              <p:stCondLst>
                                                <p:cond delay="0"/>
                                              </p:stCondLst>
                                            </p:cTn>
                                            <p:tgtEl>
                                              <p:spTgt spid="93"/>
                                            </p:tgtEl>
                                            <p:attrNameLst>
                                              <p:attrName>style.visibility</p:attrName>
                                            </p:attrNameLst>
                                          </p:cBhvr>
                                          <p:to>
                                            <p:strVal val="visible"/>
                                          </p:to>
                                        </p:set>
                                        <p:anim calcmode="lin" valueType="num">
                                          <p:cBhvr>
                                            <p:cTn id="52" dur="1000" fill="hold"/>
                                            <p:tgtEl>
                                              <p:spTgt spid="93"/>
                                            </p:tgtEl>
                                            <p:attrNameLst>
                                              <p:attrName>ppt_w</p:attrName>
                                            </p:attrNameLst>
                                          </p:cBhvr>
                                          <p:tavLst>
                                            <p:tav tm="0">
                                              <p:val>
                                                <p:strVal val="#ppt_w*0.70"/>
                                              </p:val>
                                            </p:tav>
                                            <p:tav tm="100000">
                                              <p:val>
                                                <p:strVal val="#ppt_w"/>
                                              </p:val>
                                            </p:tav>
                                          </p:tavLst>
                                        </p:anim>
                                        <p:anim calcmode="lin" valueType="num">
                                          <p:cBhvr>
                                            <p:cTn id="53" dur="1000" fill="hold"/>
                                            <p:tgtEl>
                                              <p:spTgt spid="93"/>
                                            </p:tgtEl>
                                            <p:attrNameLst>
                                              <p:attrName>ppt_h</p:attrName>
                                            </p:attrNameLst>
                                          </p:cBhvr>
                                          <p:tavLst>
                                            <p:tav tm="0">
                                              <p:val>
                                                <p:strVal val="#ppt_h"/>
                                              </p:val>
                                            </p:tav>
                                            <p:tav tm="100000">
                                              <p:val>
                                                <p:strVal val="#ppt_h"/>
                                              </p:val>
                                            </p:tav>
                                          </p:tavLst>
                                        </p:anim>
                                        <p:animEffect transition="in" filter="fade">
                                          <p:cBhvr>
                                            <p:cTn id="54" dur="1000"/>
                                            <p:tgtEl>
                                              <p:spTgt spid="93"/>
                                            </p:tgtEl>
                                          </p:cBhvr>
                                        </p:animEffect>
                                      </p:childTnLst>
                                    </p:cTn>
                                  </p:par>
                                </p:childTnLst>
                              </p:cTn>
                            </p:par>
                            <p:par>
                              <p:cTn id="55" fill="hold">
                                <p:stCondLst>
                                  <p:cond delay="6500"/>
                                </p:stCondLst>
                                <p:childTnLst>
                                  <p:par>
                                    <p:cTn id="56" presetID="55" presetClass="entr" presetSubtype="0" fill="hold" nodeType="afterEffect">
                                      <p:stCondLst>
                                        <p:cond delay="0"/>
                                      </p:stCondLst>
                                      <p:childTnLst>
                                        <p:set>
                                          <p:cBhvr>
                                            <p:cTn id="57" dur="1" fill="hold">
                                              <p:stCondLst>
                                                <p:cond delay="0"/>
                                              </p:stCondLst>
                                            </p:cTn>
                                            <p:tgtEl>
                                              <p:spTgt spid="105"/>
                                            </p:tgtEl>
                                            <p:attrNameLst>
                                              <p:attrName>style.visibility</p:attrName>
                                            </p:attrNameLst>
                                          </p:cBhvr>
                                          <p:to>
                                            <p:strVal val="visible"/>
                                          </p:to>
                                        </p:set>
                                        <p:anim calcmode="lin" valueType="num">
                                          <p:cBhvr>
                                            <p:cTn id="58" dur="1000" fill="hold"/>
                                            <p:tgtEl>
                                              <p:spTgt spid="105"/>
                                            </p:tgtEl>
                                            <p:attrNameLst>
                                              <p:attrName>ppt_w</p:attrName>
                                            </p:attrNameLst>
                                          </p:cBhvr>
                                          <p:tavLst>
                                            <p:tav tm="0">
                                              <p:val>
                                                <p:strVal val="#ppt_w*0.70"/>
                                              </p:val>
                                            </p:tav>
                                            <p:tav tm="100000">
                                              <p:val>
                                                <p:strVal val="#ppt_w"/>
                                              </p:val>
                                            </p:tav>
                                          </p:tavLst>
                                        </p:anim>
                                        <p:anim calcmode="lin" valueType="num">
                                          <p:cBhvr>
                                            <p:cTn id="59" dur="1000" fill="hold"/>
                                            <p:tgtEl>
                                              <p:spTgt spid="105"/>
                                            </p:tgtEl>
                                            <p:attrNameLst>
                                              <p:attrName>ppt_h</p:attrName>
                                            </p:attrNameLst>
                                          </p:cBhvr>
                                          <p:tavLst>
                                            <p:tav tm="0">
                                              <p:val>
                                                <p:strVal val="#ppt_h"/>
                                              </p:val>
                                            </p:tav>
                                            <p:tav tm="100000">
                                              <p:val>
                                                <p:strVal val="#ppt_h"/>
                                              </p:val>
                                            </p:tav>
                                          </p:tavLst>
                                        </p:anim>
                                        <p:animEffect transition="in" filter="fade">
                                          <p:cBhvr>
                                            <p:cTn id="60" dur="1000"/>
                                            <p:tgtEl>
                                              <p:spTgt spid="105"/>
                                            </p:tgtEl>
                                          </p:cBhvr>
                                        </p:animEffect>
                                      </p:childTnLst>
                                    </p:cTn>
                                  </p:par>
                                </p:childTnLst>
                              </p:cTn>
                            </p:par>
                            <p:par>
                              <p:cTn id="61" fill="hold">
                                <p:stCondLst>
                                  <p:cond delay="7500"/>
                                </p:stCondLst>
                                <p:childTnLst>
                                  <p:par>
                                    <p:cTn id="62" presetID="55" presetClass="entr" presetSubtype="0" fill="hold" nodeType="afterEffect">
                                      <p:stCondLst>
                                        <p:cond delay="0"/>
                                      </p:stCondLst>
                                      <p:childTnLst>
                                        <p:set>
                                          <p:cBhvr>
                                            <p:cTn id="63" dur="1" fill="hold">
                                              <p:stCondLst>
                                                <p:cond delay="0"/>
                                              </p:stCondLst>
                                            </p:cTn>
                                            <p:tgtEl>
                                              <p:spTgt spid="117"/>
                                            </p:tgtEl>
                                            <p:attrNameLst>
                                              <p:attrName>style.visibility</p:attrName>
                                            </p:attrNameLst>
                                          </p:cBhvr>
                                          <p:to>
                                            <p:strVal val="visible"/>
                                          </p:to>
                                        </p:set>
                                        <p:anim calcmode="lin" valueType="num">
                                          <p:cBhvr>
                                            <p:cTn id="64" dur="1000" fill="hold"/>
                                            <p:tgtEl>
                                              <p:spTgt spid="117"/>
                                            </p:tgtEl>
                                            <p:attrNameLst>
                                              <p:attrName>ppt_w</p:attrName>
                                            </p:attrNameLst>
                                          </p:cBhvr>
                                          <p:tavLst>
                                            <p:tav tm="0">
                                              <p:val>
                                                <p:strVal val="#ppt_w*0.70"/>
                                              </p:val>
                                            </p:tav>
                                            <p:tav tm="100000">
                                              <p:val>
                                                <p:strVal val="#ppt_w"/>
                                              </p:val>
                                            </p:tav>
                                          </p:tavLst>
                                        </p:anim>
                                        <p:anim calcmode="lin" valueType="num">
                                          <p:cBhvr>
                                            <p:cTn id="65" dur="1000" fill="hold"/>
                                            <p:tgtEl>
                                              <p:spTgt spid="117"/>
                                            </p:tgtEl>
                                            <p:attrNameLst>
                                              <p:attrName>ppt_h</p:attrName>
                                            </p:attrNameLst>
                                          </p:cBhvr>
                                          <p:tavLst>
                                            <p:tav tm="0">
                                              <p:val>
                                                <p:strVal val="#ppt_h"/>
                                              </p:val>
                                            </p:tav>
                                            <p:tav tm="100000">
                                              <p:val>
                                                <p:strVal val="#ppt_h"/>
                                              </p:val>
                                            </p:tav>
                                          </p:tavLst>
                                        </p:anim>
                                        <p:animEffect transition="in" filter="fade">
                                          <p:cBhvr>
                                            <p:cTn id="66" dur="1000"/>
                                            <p:tgtEl>
                                              <p:spTgt spid="117"/>
                                            </p:tgtEl>
                                          </p:cBhvr>
                                        </p:animEffect>
                                      </p:childTnLst>
                                    </p:cTn>
                                  </p:par>
                                </p:childTnLst>
                              </p:cTn>
                            </p:par>
                            <p:par>
                              <p:cTn id="67" fill="hold">
                                <p:stCondLst>
                                  <p:cond delay="8500"/>
                                </p:stCondLst>
                                <p:childTnLst>
                                  <p:par>
                                    <p:cTn id="68" presetID="55" presetClass="entr" presetSubtype="0" fill="hold" nodeType="afterEffect">
                                      <p:stCondLst>
                                        <p:cond delay="0"/>
                                      </p:stCondLst>
                                      <p:childTnLst>
                                        <p:set>
                                          <p:cBhvr>
                                            <p:cTn id="69" dur="1" fill="hold">
                                              <p:stCondLst>
                                                <p:cond delay="0"/>
                                              </p:stCondLst>
                                            </p:cTn>
                                            <p:tgtEl>
                                              <p:spTgt spid="129"/>
                                            </p:tgtEl>
                                            <p:attrNameLst>
                                              <p:attrName>style.visibility</p:attrName>
                                            </p:attrNameLst>
                                          </p:cBhvr>
                                          <p:to>
                                            <p:strVal val="visible"/>
                                          </p:to>
                                        </p:set>
                                        <p:anim calcmode="lin" valueType="num">
                                          <p:cBhvr>
                                            <p:cTn id="70" dur="1000" fill="hold"/>
                                            <p:tgtEl>
                                              <p:spTgt spid="129"/>
                                            </p:tgtEl>
                                            <p:attrNameLst>
                                              <p:attrName>ppt_w</p:attrName>
                                            </p:attrNameLst>
                                          </p:cBhvr>
                                          <p:tavLst>
                                            <p:tav tm="0">
                                              <p:val>
                                                <p:strVal val="#ppt_w*0.70"/>
                                              </p:val>
                                            </p:tav>
                                            <p:tav tm="100000">
                                              <p:val>
                                                <p:strVal val="#ppt_w"/>
                                              </p:val>
                                            </p:tav>
                                          </p:tavLst>
                                        </p:anim>
                                        <p:anim calcmode="lin" valueType="num">
                                          <p:cBhvr>
                                            <p:cTn id="71" dur="1000" fill="hold"/>
                                            <p:tgtEl>
                                              <p:spTgt spid="129"/>
                                            </p:tgtEl>
                                            <p:attrNameLst>
                                              <p:attrName>ppt_h</p:attrName>
                                            </p:attrNameLst>
                                          </p:cBhvr>
                                          <p:tavLst>
                                            <p:tav tm="0">
                                              <p:val>
                                                <p:strVal val="#ppt_h"/>
                                              </p:val>
                                            </p:tav>
                                            <p:tav tm="100000">
                                              <p:val>
                                                <p:strVal val="#ppt_h"/>
                                              </p:val>
                                            </p:tav>
                                          </p:tavLst>
                                        </p:anim>
                                        <p:animEffect transition="in" filter="fade">
                                          <p:cBhvr>
                                            <p:cTn id="72" dur="1000"/>
                                            <p:tgtEl>
                                              <p:spTgt spid="129"/>
                                            </p:tgtEl>
                                          </p:cBhvr>
                                        </p:animEffect>
                                      </p:childTnLst>
                                    </p:cTn>
                                  </p:par>
                                </p:childTnLst>
                              </p:cTn>
                            </p:par>
                            <p:par>
                              <p:cTn id="73" fill="hold">
                                <p:stCondLst>
                                  <p:cond delay="9500"/>
                                </p:stCondLst>
                                <p:childTnLst>
                                  <p:par>
                                    <p:cTn id="74" presetID="2" presetClass="entr" presetSubtype="1" fill="hold" nodeType="afterEffect" p14:presetBounceEnd="80000">
                                      <p:stCondLst>
                                        <p:cond delay="0"/>
                                      </p:stCondLst>
                                      <p:childTnLst>
                                        <p:set>
                                          <p:cBhvr>
                                            <p:cTn id="75" dur="1" fill="hold">
                                              <p:stCondLst>
                                                <p:cond delay="0"/>
                                              </p:stCondLst>
                                            </p:cTn>
                                            <p:tgtEl>
                                              <p:spTgt spid="144"/>
                                            </p:tgtEl>
                                            <p:attrNameLst>
                                              <p:attrName>style.visibility</p:attrName>
                                            </p:attrNameLst>
                                          </p:cBhvr>
                                          <p:to>
                                            <p:strVal val="visible"/>
                                          </p:to>
                                        </p:set>
                                        <p:anim calcmode="lin" valueType="num" p14:bounceEnd="80000">
                                          <p:cBhvr additive="base">
                                            <p:cTn id="76" dur="1000" fill="hold"/>
                                            <p:tgtEl>
                                              <p:spTgt spid="144"/>
                                            </p:tgtEl>
                                            <p:attrNameLst>
                                              <p:attrName>ppt_x</p:attrName>
                                            </p:attrNameLst>
                                          </p:cBhvr>
                                          <p:tavLst>
                                            <p:tav tm="0">
                                              <p:val>
                                                <p:strVal val="#ppt_x"/>
                                              </p:val>
                                            </p:tav>
                                            <p:tav tm="100000">
                                              <p:val>
                                                <p:strVal val="#ppt_x"/>
                                              </p:val>
                                            </p:tav>
                                          </p:tavLst>
                                        </p:anim>
                                        <p:anim calcmode="lin" valueType="num" p14:bounceEnd="80000">
                                          <p:cBhvr additive="base">
                                            <p:cTn id="77" dur="1000" fill="hold"/>
                                            <p:tgtEl>
                                              <p:spTgt spid="14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5" grpId="0" animBg="1"/>
          <p:bldP spid="86" grpId="0" animBg="1"/>
          <p:bldP spid="87" grpId="0" animBg="1"/>
          <p:bldP spid="88" grpId="0" animBg="1"/>
          <p:bldP spid="89" grpId="0" animBg="1"/>
          <p:bldP spid="90" grpId="0" animBg="1"/>
          <p:bldP spid="91" grpId="0" animBg="1"/>
          <p:bldP spid="9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1+#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86"/>
                                            </p:tgtEl>
                                            <p:attrNameLst>
                                              <p:attrName>style.visibility</p:attrName>
                                            </p:attrNameLst>
                                          </p:cBhvr>
                                          <p:to>
                                            <p:strVal val="visible"/>
                                          </p:to>
                                        </p:set>
                                        <p:anim calcmode="lin" valueType="num">
                                          <p:cBhvr>
                                            <p:cTn id="12" dur="500" fill="hold"/>
                                            <p:tgtEl>
                                              <p:spTgt spid="86"/>
                                            </p:tgtEl>
                                            <p:attrNameLst>
                                              <p:attrName>ppt_w</p:attrName>
                                            </p:attrNameLst>
                                          </p:cBhvr>
                                          <p:tavLst>
                                            <p:tav tm="0">
                                              <p:val>
                                                <p:fltVal val="0"/>
                                              </p:val>
                                            </p:tav>
                                            <p:tav tm="100000">
                                              <p:val>
                                                <p:strVal val="#ppt_w"/>
                                              </p:val>
                                            </p:tav>
                                          </p:tavLst>
                                        </p:anim>
                                        <p:anim calcmode="lin" valueType="num">
                                          <p:cBhvr>
                                            <p:cTn id="13" dur="500" fill="hold"/>
                                            <p:tgtEl>
                                              <p:spTgt spid="86"/>
                                            </p:tgtEl>
                                            <p:attrNameLst>
                                              <p:attrName>ppt_h</p:attrName>
                                            </p:attrNameLst>
                                          </p:cBhvr>
                                          <p:tavLst>
                                            <p:tav tm="0">
                                              <p:val>
                                                <p:fltVal val="0"/>
                                              </p:val>
                                            </p:tav>
                                            <p:tav tm="100000">
                                              <p:val>
                                                <p:strVal val="#ppt_h"/>
                                              </p:val>
                                            </p:tav>
                                          </p:tavLst>
                                        </p:anim>
                                        <p:animEffect transition="in" filter="fade">
                                          <p:cBhvr>
                                            <p:cTn id="14" dur="500"/>
                                            <p:tgtEl>
                                              <p:spTgt spid="86"/>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92"/>
                                            </p:tgtEl>
                                            <p:attrNameLst>
                                              <p:attrName>style.visibility</p:attrName>
                                            </p:attrNameLst>
                                          </p:cBhvr>
                                          <p:to>
                                            <p:strVal val="visible"/>
                                          </p:to>
                                        </p:set>
                                        <p:anim calcmode="lin" valueType="num">
                                          <p:cBhvr>
                                            <p:cTn id="18" dur="500" fill="hold"/>
                                            <p:tgtEl>
                                              <p:spTgt spid="92"/>
                                            </p:tgtEl>
                                            <p:attrNameLst>
                                              <p:attrName>ppt_w</p:attrName>
                                            </p:attrNameLst>
                                          </p:cBhvr>
                                          <p:tavLst>
                                            <p:tav tm="0">
                                              <p:val>
                                                <p:fltVal val="0"/>
                                              </p:val>
                                            </p:tav>
                                            <p:tav tm="100000">
                                              <p:val>
                                                <p:strVal val="#ppt_w"/>
                                              </p:val>
                                            </p:tav>
                                          </p:tavLst>
                                        </p:anim>
                                        <p:anim calcmode="lin" valueType="num">
                                          <p:cBhvr>
                                            <p:cTn id="19" dur="500" fill="hold"/>
                                            <p:tgtEl>
                                              <p:spTgt spid="92"/>
                                            </p:tgtEl>
                                            <p:attrNameLst>
                                              <p:attrName>ppt_h</p:attrName>
                                            </p:attrNameLst>
                                          </p:cBhvr>
                                          <p:tavLst>
                                            <p:tav tm="0">
                                              <p:val>
                                                <p:fltVal val="0"/>
                                              </p:val>
                                            </p:tav>
                                            <p:tav tm="100000">
                                              <p:val>
                                                <p:strVal val="#ppt_h"/>
                                              </p:val>
                                            </p:tav>
                                          </p:tavLst>
                                        </p:anim>
                                        <p:animEffect transition="in" filter="fade">
                                          <p:cBhvr>
                                            <p:cTn id="20" dur="500"/>
                                            <p:tgtEl>
                                              <p:spTgt spid="92"/>
                                            </p:tgtEl>
                                          </p:cBhvr>
                                        </p:animEffect>
                                      </p:childTnLst>
                                    </p:cTn>
                                  </p:par>
                                </p:childTnLst>
                              </p:cTn>
                            </p:par>
                            <p:par>
                              <p:cTn id="21" fill="hold">
                                <p:stCondLst>
                                  <p:cond delay="2500"/>
                                </p:stCondLst>
                                <p:childTnLst>
                                  <p:par>
                                    <p:cTn id="22" presetID="53" presetClass="entr" presetSubtype="16" fill="hold" grpId="0" nodeType="afterEffect">
                                      <p:stCondLst>
                                        <p:cond delay="0"/>
                                      </p:stCondLst>
                                      <p:childTnLst>
                                        <p:set>
                                          <p:cBhvr>
                                            <p:cTn id="23" dur="1" fill="hold">
                                              <p:stCondLst>
                                                <p:cond delay="0"/>
                                              </p:stCondLst>
                                            </p:cTn>
                                            <p:tgtEl>
                                              <p:spTgt spid="88"/>
                                            </p:tgtEl>
                                            <p:attrNameLst>
                                              <p:attrName>style.visibility</p:attrName>
                                            </p:attrNameLst>
                                          </p:cBhvr>
                                          <p:to>
                                            <p:strVal val="visible"/>
                                          </p:to>
                                        </p:set>
                                        <p:anim calcmode="lin" valueType="num">
                                          <p:cBhvr>
                                            <p:cTn id="24" dur="500" fill="hold"/>
                                            <p:tgtEl>
                                              <p:spTgt spid="88"/>
                                            </p:tgtEl>
                                            <p:attrNameLst>
                                              <p:attrName>ppt_w</p:attrName>
                                            </p:attrNameLst>
                                          </p:cBhvr>
                                          <p:tavLst>
                                            <p:tav tm="0">
                                              <p:val>
                                                <p:fltVal val="0"/>
                                              </p:val>
                                            </p:tav>
                                            <p:tav tm="100000">
                                              <p:val>
                                                <p:strVal val="#ppt_w"/>
                                              </p:val>
                                            </p:tav>
                                          </p:tavLst>
                                        </p:anim>
                                        <p:anim calcmode="lin" valueType="num">
                                          <p:cBhvr>
                                            <p:cTn id="25" dur="500" fill="hold"/>
                                            <p:tgtEl>
                                              <p:spTgt spid="88"/>
                                            </p:tgtEl>
                                            <p:attrNameLst>
                                              <p:attrName>ppt_h</p:attrName>
                                            </p:attrNameLst>
                                          </p:cBhvr>
                                          <p:tavLst>
                                            <p:tav tm="0">
                                              <p:val>
                                                <p:fltVal val="0"/>
                                              </p:val>
                                            </p:tav>
                                            <p:tav tm="100000">
                                              <p:val>
                                                <p:strVal val="#ppt_h"/>
                                              </p:val>
                                            </p:tav>
                                          </p:tavLst>
                                        </p:anim>
                                        <p:animEffect transition="in" filter="fade">
                                          <p:cBhvr>
                                            <p:cTn id="26" dur="500"/>
                                            <p:tgtEl>
                                              <p:spTgt spid="8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p:cTn id="30" dur="500" fill="hold"/>
                                            <p:tgtEl>
                                              <p:spTgt spid="90"/>
                                            </p:tgtEl>
                                            <p:attrNameLst>
                                              <p:attrName>ppt_w</p:attrName>
                                            </p:attrNameLst>
                                          </p:cBhvr>
                                          <p:tavLst>
                                            <p:tav tm="0">
                                              <p:val>
                                                <p:fltVal val="0"/>
                                              </p:val>
                                            </p:tav>
                                            <p:tav tm="100000">
                                              <p:val>
                                                <p:strVal val="#ppt_w"/>
                                              </p:val>
                                            </p:tav>
                                          </p:tavLst>
                                        </p:anim>
                                        <p:anim calcmode="lin" valueType="num">
                                          <p:cBhvr>
                                            <p:cTn id="31" dur="500" fill="hold"/>
                                            <p:tgtEl>
                                              <p:spTgt spid="90"/>
                                            </p:tgtEl>
                                            <p:attrNameLst>
                                              <p:attrName>ppt_h</p:attrName>
                                            </p:attrNameLst>
                                          </p:cBhvr>
                                          <p:tavLst>
                                            <p:tav tm="0">
                                              <p:val>
                                                <p:fltVal val="0"/>
                                              </p:val>
                                            </p:tav>
                                            <p:tav tm="100000">
                                              <p:val>
                                                <p:strVal val="#ppt_h"/>
                                              </p:val>
                                            </p:tav>
                                          </p:tavLst>
                                        </p:anim>
                                        <p:animEffect transition="in" filter="fade">
                                          <p:cBhvr>
                                            <p:cTn id="32" dur="500"/>
                                            <p:tgtEl>
                                              <p:spTgt spid="90"/>
                                            </p:tgtEl>
                                          </p:cBhvr>
                                        </p:animEffect>
                                      </p:childTnLst>
                                    </p:cTn>
                                  </p:par>
                                </p:childTnLst>
                              </p:cTn>
                            </p:par>
                            <p:par>
                              <p:cTn id="33" fill="hold">
                                <p:stCondLst>
                                  <p:cond delay="3500"/>
                                </p:stCondLst>
                                <p:childTnLst>
                                  <p:par>
                                    <p:cTn id="34" presetID="22" presetClass="entr" presetSubtype="4" fill="hold" grpId="0" nodeType="afterEffect">
                                      <p:stCondLst>
                                        <p:cond delay="0"/>
                                      </p:stCondLst>
                                      <p:childTnLst>
                                        <p:set>
                                          <p:cBhvr>
                                            <p:cTn id="35" dur="1" fill="hold">
                                              <p:stCondLst>
                                                <p:cond delay="0"/>
                                              </p:stCondLst>
                                            </p:cTn>
                                            <p:tgtEl>
                                              <p:spTgt spid="85"/>
                                            </p:tgtEl>
                                            <p:attrNameLst>
                                              <p:attrName>style.visibility</p:attrName>
                                            </p:attrNameLst>
                                          </p:cBhvr>
                                          <p:to>
                                            <p:strVal val="visible"/>
                                          </p:to>
                                        </p:set>
                                        <p:animEffect transition="in" filter="wipe(down)">
                                          <p:cBhvr>
                                            <p:cTn id="36" dur="500"/>
                                            <p:tgtEl>
                                              <p:spTgt spid="85"/>
                                            </p:tgtEl>
                                          </p:cBhvr>
                                        </p:animEffect>
                                      </p:childTnLst>
                                    </p:cTn>
                                  </p:par>
                                </p:childTnLst>
                              </p:cTn>
                            </p:par>
                            <p:par>
                              <p:cTn id="37" fill="hold">
                                <p:stCondLst>
                                  <p:cond delay="4000"/>
                                </p:stCondLst>
                                <p:childTnLst>
                                  <p:par>
                                    <p:cTn id="38" presetID="22" presetClass="entr" presetSubtype="4"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wipe(down)">
                                          <p:cBhvr>
                                            <p:cTn id="40" dur="500"/>
                                            <p:tgtEl>
                                              <p:spTgt spid="91"/>
                                            </p:tgtEl>
                                          </p:cBhvr>
                                        </p:animEffect>
                                      </p:childTnLst>
                                    </p:cTn>
                                  </p:par>
                                </p:childTnLst>
                              </p:cTn>
                            </p:par>
                            <p:par>
                              <p:cTn id="41" fill="hold">
                                <p:stCondLst>
                                  <p:cond delay="4500"/>
                                </p:stCondLst>
                                <p:childTnLst>
                                  <p:par>
                                    <p:cTn id="42" presetID="22" presetClass="entr" presetSubtype="4" fill="hold" grpId="0" nodeType="afterEffect">
                                      <p:stCondLst>
                                        <p:cond delay="0"/>
                                      </p:stCondLst>
                                      <p:childTnLst>
                                        <p:set>
                                          <p:cBhvr>
                                            <p:cTn id="43" dur="1" fill="hold">
                                              <p:stCondLst>
                                                <p:cond delay="0"/>
                                              </p:stCondLst>
                                            </p:cTn>
                                            <p:tgtEl>
                                              <p:spTgt spid="87"/>
                                            </p:tgtEl>
                                            <p:attrNameLst>
                                              <p:attrName>style.visibility</p:attrName>
                                            </p:attrNameLst>
                                          </p:cBhvr>
                                          <p:to>
                                            <p:strVal val="visible"/>
                                          </p:to>
                                        </p:set>
                                        <p:animEffect transition="in" filter="wipe(down)">
                                          <p:cBhvr>
                                            <p:cTn id="44" dur="500"/>
                                            <p:tgtEl>
                                              <p:spTgt spid="87"/>
                                            </p:tgtEl>
                                          </p:cBhvr>
                                        </p:animEffect>
                                      </p:childTnLst>
                                    </p:cTn>
                                  </p:par>
                                </p:childTnLst>
                              </p:cTn>
                            </p:par>
                            <p:par>
                              <p:cTn id="45" fill="hold">
                                <p:stCondLst>
                                  <p:cond delay="5000"/>
                                </p:stCondLst>
                                <p:childTnLst>
                                  <p:par>
                                    <p:cTn id="46" presetID="22" presetClass="entr" presetSubtype="4" fill="hold" grpId="0" nodeType="afterEffect">
                                      <p:stCondLst>
                                        <p:cond delay="0"/>
                                      </p:stCondLst>
                                      <p:childTnLst>
                                        <p:set>
                                          <p:cBhvr>
                                            <p:cTn id="47" dur="1" fill="hold">
                                              <p:stCondLst>
                                                <p:cond delay="0"/>
                                              </p:stCondLst>
                                            </p:cTn>
                                            <p:tgtEl>
                                              <p:spTgt spid="89"/>
                                            </p:tgtEl>
                                            <p:attrNameLst>
                                              <p:attrName>style.visibility</p:attrName>
                                            </p:attrNameLst>
                                          </p:cBhvr>
                                          <p:to>
                                            <p:strVal val="visible"/>
                                          </p:to>
                                        </p:set>
                                        <p:animEffect transition="in" filter="wipe(down)">
                                          <p:cBhvr>
                                            <p:cTn id="48" dur="500"/>
                                            <p:tgtEl>
                                              <p:spTgt spid="89"/>
                                            </p:tgtEl>
                                          </p:cBhvr>
                                        </p:animEffect>
                                      </p:childTnLst>
                                    </p:cTn>
                                  </p:par>
                                </p:childTnLst>
                              </p:cTn>
                            </p:par>
                            <p:par>
                              <p:cTn id="49" fill="hold">
                                <p:stCondLst>
                                  <p:cond delay="5500"/>
                                </p:stCondLst>
                                <p:childTnLst>
                                  <p:par>
                                    <p:cTn id="50" presetID="55" presetClass="entr" presetSubtype="0" fill="hold" nodeType="afterEffect">
                                      <p:stCondLst>
                                        <p:cond delay="0"/>
                                      </p:stCondLst>
                                      <p:childTnLst>
                                        <p:set>
                                          <p:cBhvr>
                                            <p:cTn id="51" dur="1" fill="hold">
                                              <p:stCondLst>
                                                <p:cond delay="0"/>
                                              </p:stCondLst>
                                            </p:cTn>
                                            <p:tgtEl>
                                              <p:spTgt spid="93"/>
                                            </p:tgtEl>
                                            <p:attrNameLst>
                                              <p:attrName>style.visibility</p:attrName>
                                            </p:attrNameLst>
                                          </p:cBhvr>
                                          <p:to>
                                            <p:strVal val="visible"/>
                                          </p:to>
                                        </p:set>
                                        <p:anim calcmode="lin" valueType="num">
                                          <p:cBhvr>
                                            <p:cTn id="52" dur="1000" fill="hold"/>
                                            <p:tgtEl>
                                              <p:spTgt spid="93"/>
                                            </p:tgtEl>
                                            <p:attrNameLst>
                                              <p:attrName>ppt_w</p:attrName>
                                            </p:attrNameLst>
                                          </p:cBhvr>
                                          <p:tavLst>
                                            <p:tav tm="0">
                                              <p:val>
                                                <p:strVal val="#ppt_w*0.70"/>
                                              </p:val>
                                            </p:tav>
                                            <p:tav tm="100000">
                                              <p:val>
                                                <p:strVal val="#ppt_w"/>
                                              </p:val>
                                            </p:tav>
                                          </p:tavLst>
                                        </p:anim>
                                        <p:anim calcmode="lin" valueType="num">
                                          <p:cBhvr>
                                            <p:cTn id="53" dur="1000" fill="hold"/>
                                            <p:tgtEl>
                                              <p:spTgt spid="93"/>
                                            </p:tgtEl>
                                            <p:attrNameLst>
                                              <p:attrName>ppt_h</p:attrName>
                                            </p:attrNameLst>
                                          </p:cBhvr>
                                          <p:tavLst>
                                            <p:tav tm="0">
                                              <p:val>
                                                <p:strVal val="#ppt_h"/>
                                              </p:val>
                                            </p:tav>
                                            <p:tav tm="100000">
                                              <p:val>
                                                <p:strVal val="#ppt_h"/>
                                              </p:val>
                                            </p:tav>
                                          </p:tavLst>
                                        </p:anim>
                                        <p:animEffect transition="in" filter="fade">
                                          <p:cBhvr>
                                            <p:cTn id="54" dur="1000"/>
                                            <p:tgtEl>
                                              <p:spTgt spid="93"/>
                                            </p:tgtEl>
                                          </p:cBhvr>
                                        </p:animEffect>
                                      </p:childTnLst>
                                    </p:cTn>
                                  </p:par>
                                </p:childTnLst>
                              </p:cTn>
                            </p:par>
                            <p:par>
                              <p:cTn id="55" fill="hold">
                                <p:stCondLst>
                                  <p:cond delay="6500"/>
                                </p:stCondLst>
                                <p:childTnLst>
                                  <p:par>
                                    <p:cTn id="56" presetID="55" presetClass="entr" presetSubtype="0" fill="hold" nodeType="afterEffect">
                                      <p:stCondLst>
                                        <p:cond delay="0"/>
                                      </p:stCondLst>
                                      <p:childTnLst>
                                        <p:set>
                                          <p:cBhvr>
                                            <p:cTn id="57" dur="1" fill="hold">
                                              <p:stCondLst>
                                                <p:cond delay="0"/>
                                              </p:stCondLst>
                                            </p:cTn>
                                            <p:tgtEl>
                                              <p:spTgt spid="105"/>
                                            </p:tgtEl>
                                            <p:attrNameLst>
                                              <p:attrName>style.visibility</p:attrName>
                                            </p:attrNameLst>
                                          </p:cBhvr>
                                          <p:to>
                                            <p:strVal val="visible"/>
                                          </p:to>
                                        </p:set>
                                        <p:anim calcmode="lin" valueType="num">
                                          <p:cBhvr>
                                            <p:cTn id="58" dur="1000" fill="hold"/>
                                            <p:tgtEl>
                                              <p:spTgt spid="105"/>
                                            </p:tgtEl>
                                            <p:attrNameLst>
                                              <p:attrName>ppt_w</p:attrName>
                                            </p:attrNameLst>
                                          </p:cBhvr>
                                          <p:tavLst>
                                            <p:tav tm="0">
                                              <p:val>
                                                <p:strVal val="#ppt_w*0.70"/>
                                              </p:val>
                                            </p:tav>
                                            <p:tav tm="100000">
                                              <p:val>
                                                <p:strVal val="#ppt_w"/>
                                              </p:val>
                                            </p:tav>
                                          </p:tavLst>
                                        </p:anim>
                                        <p:anim calcmode="lin" valueType="num">
                                          <p:cBhvr>
                                            <p:cTn id="59" dur="1000" fill="hold"/>
                                            <p:tgtEl>
                                              <p:spTgt spid="105"/>
                                            </p:tgtEl>
                                            <p:attrNameLst>
                                              <p:attrName>ppt_h</p:attrName>
                                            </p:attrNameLst>
                                          </p:cBhvr>
                                          <p:tavLst>
                                            <p:tav tm="0">
                                              <p:val>
                                                <p:strVal val="#ppt_h"/>
                                              </p:val>
                                            </p:tav>
                                            <p:tav tm="100000">
                                              <p:val>
                                                <p:strVal val="#ppt_h"/>
                                              </p:val>
                                            </p:tav>
                                          </p:tavLst>
                                        </p:anim>
                                        <p:animEffect transition="in" filter="fade">
                                          <p:cBhvr>
                                            <p:cTn id="60" dur="1000"/>
                                            <p:tgtEl>
                                              <p:spTgt spid="105"/>
                                            </p:tgtEl>
                                          </p:cBhvr>
                                        </p:animEffect>
                                      </p:childTnLst>
                                    </p:cTn>
                                  </p:par>
                                </p:childTnLst>
                              </p:cTn>
                            </p:par>
                            <p:par>
                              <p:cTn id="61" fill="hold">
                                <p:stCondLst>
                                  <p:cond delay="7500"/>
                                </p:stCondLst>
                                <p:childTnLst>
                                  <p:par>
                                    <p:cTn id="62" presetID="55" presetClass="entr" presetSubtype="0" fill="hold" nodeType="afterEffect">
                                      <p:stCondLst>
                                        <p:cond delay="0"/>
                                      </p:stCondLst>
                                      <p:childTnLst>
                                        <p:set>
                                          <p:cBhvr>
                                            <p:cTn id="63" dur="1" fill="hold">
                                              <p:stCondLst>
                                                <p:cond delay="0"/>
                                              </p:stCondLst>
                                            </p:cTn>
                                            <p:tgtEl>
                                              <p:spTgt spid="117"/>
                                            </p:tgtEl>
                                            <p:attrNameLst>
                                              <p:attrName>style.visibility</p:attrName>
                                            </p:attrNameLst>
                                          </p:cBhvr>
                                          <p:to>
                                            <p:strVal val="visible"/>
                                          </p:to>
                                        </p:set>
                                        <p:anim calcmode="lin" valueType="num">
                                          <p:cBhvr>
                                            <p:cTn id="64" dur="1000" fill="hold"/>
                                            <p:tgtEl>
                                              <p:spTgt spid="117"/>
                                            </p:tgtEl>
                                            <p:attrNameLst>
                                              <p:attrName>ppt_w</p:attrName>
                                            </p:attrNameLst>
                                          </p:cBhvr>
                                          <p:tavLst>
                                            <p:tav tm="0">
                                              <p:val>
                                                <p:strVal val="#ppt_w*0.70"/>
                                              </p:val>
                                            </p:tav>
                                            <p:tav tm="100000">
                                              <p:val>
                                                <p:strVal val="#ppt_w"/>
                                              </p:val>
                                            </p:tav>
                                          </p:tavLst>
                                        </p:anim>
                                        <p:anim calcmode="lin" valueType="num">
                                          <p:cBhvr>
                                            <p:cTn id="65" dur="1000" fill="hold"/>
                                            <p:tgtEl>
                                              <p:spTgt spid="117"/>
                                            </p:tgtEl>
                                            <p:attrNameLst>
                                              <p:attrName>ppt_h</p:attrName>
                                            </p:attrNameLst>
                                          </p:cBhvr>
                                          <p:tavLst>
                                            <p:tav tm="0">
                                              <p:val>
                                                <p:strVal val="#ppt_h"/>
                                              </p:val>
                                            </p:tav>
                                            <p:tav tm="100000">
                                              <p:val>
                                                <p:strVal val="#ppt_h"/>
                                              </p:val>
                                            </p:tav>
                                          </p:tavLst>
                                        </p:anim>
                                        <p:animEffect transition="in" filter="fade">
                                          <p:cBhvr>
                                            <p:cTn id="66" dur="1000"/>
                                            <p:tgtEl>
                                              <p:spTgt spid="117"/>
                                            </p:tgtEl>
                                          </p:cBhvr>
                                        </p:animEffect>
                                      </p:childTnLst>
                                    </p:cTn>
                                  </p:par>
                                </p:childTnLst>
                              </p:cTn>
                            </p:par>
                            <p:par>
                              <p:cTn id="67" fill="hold">
                                <p:stCondLst>
                                  <p:cond delay="8500"/>
                                </p:stCondLst>
                                <p:childTnLst>
                                  <p:par>
                                    <p:cTn id="68" presetID="55" presetClass="entr" presetSubtype="0" fill="hold" nodeType="afterEffect">
                                      <p:stCondLst>
                                        <p:cond delay="0"/>
                                      </p:stCondLst>
                                      <p:childTnLst>
                                        <p:set>
                                          <p:cBhvr>
                                            <p:cTn id="69" dur="1" fill="hold">
                                              <p:stCondLst>
                                                <p:cond delay="0"/>
                                              </p:stCondLst>
                                            </p:cTn>
                                            <p:tgtEl>
                                              <p:spTgt spid="129"/>
                                            </p:tgtEl>
                                            <p:attrNameLst>
                                              <p:attrName>style.visibility</p:attrName>
                                            </p:attrNameLst>
                                          </p:cBhvr>
                                          <p:to>
                                            <p:strVal val="visible"/>
                                          </p:to>
                                        </p:set>
                                        <p:anim calcmode="lin" valueType="num">
                                          <p:cBhvr>
                                            <p:cTn id="70" dur="1000" fill="hold"/>
                                            <p:tgtEl>
                                              <p:spTgt spid="129"/>
                                            </p:tgtEl>
                                            <p:attrNameLst>
                                              <p:attrName>ppt_w</p:attrName>
                                            </p:attrNameLst>
                                          </p:cBhvr>
                                          <p:tavLst>
                                            <p:tav tm="0">
                                              <p:val>
                                                <p:strVal val="#ppt_w*0.70"/>
                                              </p:val>
                                            </p:tav>
                                            <p:tav tm="100000">
                                              <p:val>
                                                <p:strVal val="#ppt_w"/>
                                              </p:val>
                                            </p:tav>
                                          </p:tavLst>
                                        </p:anim>
                                        <p:anim calcmode="lin" valueType="num">
                                          <p:cBhvr>
                                            <p:cTn id="71" dur="1000" fill="hold"/>
                                            <p:tgtEl>
                                              <p:spTgt spid="129"/>
                                            </p:tgtEl>
                                            <p:attrNameLst>
                                              <p:attrName>ppt_h</p:attrName>
                                            </p:attrNameLst>
                                          </p:cBhvr>
                                          <p:tavLst>
                                            <p:tav tm="0">
                                              <p:val>
                                                <p:strVal val="#ppt_h"/>
                                              </p:val>
                                            </p:tav>
                                            <p:tav tm="100000">
                                              <p:val>
                                                <p:strVal val="#ppt_h"/>
                                              </p:val>
                                            </p:tav>
                                          </p:tavLst>
                                        </p:anim>
                                        <p:animEffect transition="in" filter="fade">
                                          <p:cBhvr>
                                            <p:cTn id="72" dur="1000"/>
                                            <p:tgtEl>
                                              <p:spTgt spid="129"/>
                                            </p:tgtEl>
                                          </p:cBhvr>
                                        </p:animEffect>
                                      </p:childTnLst>
                                    </p:cTn>
                                  </p:par>
                                </p:childTnLst>
                              </p:cTn>
                            </p:par>
                            <p:par>
                              <p:cTn id="73" fill="hold">
                                <p:stCondLst>
                                  <p:cond delay="9500"/>
                                </p:stCondLst>
                                <p:childTnLst>
                                  <p:par>
                                    <p:cTn id="74" presetID="2" presetClass="entr" presetSubtype="1" fill="hold" nodeType="afterEffect">
                                      <p:stCondLst>
                                        <p:cond delay="0"/>
                                      </p:stCondLst>
                                      <p:childTnLst>
                                        <p:set>
                                          <p:cBhvr>
                                            <p:cTn id="75" dur="1" fill="hold">
                                              <p:stCondLst>
                                                <p:cond delay="0"/>
                                              </p:stCondLst>
                                            </p:cTn>
                                            <p:tgtEl>
                                              <p:spTgt spid="144"/>
                                            </p:tgtEl>
                                            <p:attrNameLst>
                                              <p:attrName>style.visibility</p:attrName>
                                            </p:attrNameLst>
                                          </p:cBhvr>
                                          <p:to>
                                            <p:strVal val="visible"/>
                                          </p:to>
                                        </p:set>
                                        <p:anim calcmode="lin" valueType="num">
                                          <p:cBhvr additive="base">
                                            <p:cTn id="76" dur="1000" fill="hold"/>
                                            <p:tgtEl>
                                              <p:spTgt spid="144"/>
                                            </p:tgtEl>
                                            <p:attrNameLst>
                                              <p:attrName>ppt_x</p:attrName>
                                            </p:attrNameLst>
                                          </p:cBhvr>
                                          <p:tavLst>
                                            <p:tav tm="0">
                                              <p:val>
                                                <p:strVal val="#ppt_x"/>
                                              </p:val>
                                            </p:tav>
                                            <p:tav tm="100000">
                                              <p:val>
                                                <p:strVal val="#ppt_x"/>
                                              </p:val>
                                            </p:tav>
                                          </p:tavLst>
                                        </p:anim>
                                        <p:anim calcmode="lin" valueType="num">
                                          <p:cBhvr additive="base">
                                            <p:cTn id="77" dur="1000" fill="hold"/>
                                            <p:tgtEl>
                                              <p:spTgt spid="14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5" grpId="0" animBg="1"/>
          <p:bldP spid="86" grpId="0" animBg="1"/>
          <p:bldP spid="87" grpId="0" animBg="1"/>
          <p:bldP spid="88" grpId="0" animBg="1"/>
          <p:bldP spid="89" grpId="0" animBg="1"/>
          <p:bldP spid="90" grpId="0" animBg="1"/>
          <p:bldP spid="91" grpId="0" animBg="1"/>
          <p:bldP spid="92"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a:extLst>
              <a:ext uri="{FF2B5EF4-FFF2-40B4-BE49-F238E27FC236}">
                <a16:creationId xmlns="" xmlns:a16="http://schemas.microsoft.com/office/drawing/2014/main" id="{2EFD9089-2233-4943-8C24-07AD9A0BB7CC}"/>
              </a:ext>
            </a:extLst>
          </p:cNvPr>
          <p:cNvPicPr>
            <a:picLocks noChangeAspect="1"/>
          </p:cNvPicPr>
          <p:nvPr/>
        </p:nvPicPr>
        <p:blipFill rotWithShape="1">
          <a:blip r:embed="rId12">
            <a:extLst>
              <a:ext uri="{28A0092B-C50C-407E-A947-70E740481C1C}">
                <a14:useLocalDpi xmlns:a14="http://schemas.microsoft.com/office/drawing/2010/main" val="0"/>
              </a:ext>
            </a:extLst>
          </a:blip>
          <a:srcRect b="94517"/>
          <a:stretch/>
        </p:blipFill>
        <p:spPr>
          <a:xfrm>
            <a:off x="2322444" y="6387546"/>
            <a:ext cx="7388086" cy="470454"/>
          </a:xfrm>
          <a:custGeom>
            <a:avLst/>
            <a:gdLst>
              <a:gd name="connsiteX0" fmla="*/ 0 w 7388086"/>
              <a:gd name="connsiteY0" fmla="*/ 0 h 470454"/>
              <a:gd name="connsiteX1" fmla="*/ 7388086 w 7388086"/>
              <a:gd name="connsiteY1" fmla="*/ 0 h 470454"/>
              <a:gd name="connsiteX2" fmla="*/ 7388086 w 7388086"/>
              <a:gd name="connsiteY2" fmla="*/ 470454 h 470454"/>
              <a:gd name="connsiteX3" fmla="*/ 5960165 w 7388086"/>
              <a:gd name="connsiteY3" fmla="*/ 470454 h 470454"/>
              <a:gd name="connsiteX4" fmla="*/ 5960165 w 7388086"/>
              <a:gd name="connsiteY4" fmla="*/ 346581 h 470454"/>
              <a:gd name="connsiteX5" fmla="*/ 5718676 w 7388086"/>
              <a:gd name="connsiteY5" fmla="*/ 346581 h 470454"/>
              <a:gd name="connsiteX6" fmla="*/ 5718676 w 7388086"/>
              <a:gd name="connsiteY6" fmla="*/ 470454 h 470454"/>
              <a:gd name="connsiteX7" fmla="*/ 0 w 7388086"/>
              <a:gd name="connsiteY7" fmla="*/ 470454 h 470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88086" h="470454">
                <a:moveTo>
                  <a:pt x="0" y="0"/>
                </a:moveTo>
                <a:lnTo>
                  <a:pt x="7388086" y="0"/>
                </a:lnTo>
                <a:lnTo>
                  <a:pt x="7388086" y="470454"/>
                </a:lnTo>
                <a:lnTo>
                  <a:pt x="5960165" y="470454"/>
                </a:lnTo>
                <a:lnTo>
                  <a:pt x="5960165" y="346581"/>
                </a:lnTo>
                <a:lnTo>
                  <a:pt x="5718676" y="346581"/>
                </a:lnTo>
                <a:lnTo>
                  <a:pt x="5718676" y="470454"/>
                </a:lnTo>
                <a:lnTo>
                  <a:pt x="0" y="470454"/>
                </a:lnTo>
                <a:close/>
              </a:path>
            </a:pathLst>
          </a:custGeom>
        </p:spPr>
      </p:pic>
      <p:pic>
        <p:nvPicPr>
          <p:cNvPr id="4" name="图片 3">
            <a:extLst>
              <a:ext uri="{FF2B5EF4-FFF2-40B4-BE49-F238E27FC236}">
                <a16:creationId xmlns="" xmlns:a16="http://schemas.microsoft.com/office/drawing/2014/main" id="{5BE91901-20F8-45FA-828C-F49D55D177F5}"/>
              </a:ext>
            </a:extLst>
          </p:cNvPr>
          <p:cNvPicPr>
            <a:picLocks noChangeAspect="1"/>
          </p:cNvPicPr>
          <p:nvPr/>
        </p:nvPicPr>
        <p:blipFill rotWithShape="1">
          <a:blip r:embed="rId12">
            <a:extLst>
              <a:ext uri="{28A0092B-C50C-407E-A947-70E740481C1C}">
                <a14:useLocalDpi xmlns:a14="http://schemas.microsoft.com/office/drawing/2010/main" val="0"/>
              </a:ext>
            </a:extLst>
          </a:blip>
          <a:srcRect t="85416"/>
          <a:stretch/>
        </p:blipFill>
        <p:spPr>
          <a:xfrm>
            <a:off x="2322444" y="0"/>
            <a:ext cx="7388086" cy="1251258"/>
          </a:xfrm>
          <a:prstGeom prst="rect">
            <a:avLst/>
          </a:prstGeom>
        </p:spPr>
      </p:pic>
      <p:pic>
        <p:nvPicPr>
          <p:cNvPr id="7" name="图片 6">
            <a:extLst>
              <a:ext uri="{FF2B5EF4-FFF2-40B4-BE49-F238E27FC236}">
                <a16:creationId xmlns="" xmlns:a16="http://schemas.microsoft.com/office/drawing/2014/main" id="{CD0A4B87-A323-4F9E-98DE-D17F6512BF3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882887" y="0"/>
            <a:ext cx="4118113" cy="6949316"/>
          </a:xfrm>
          <a:prstGeom prst="rect">
            <a:avLst/>
          </a:prstGeom>
        </p:spPr>
      </p:pic>
      <p:sp>
        <p:nvSpPr>
          <p:cNvPr id="66" name="任意多边形: 形状 65">
            <a:extLst>
              <a:ext uri="{FF2B5EF4-FFF2-40B4-BE49-F238E27FC236}">
                <a16:creationId xmlns="" xmlns:a16="http://schemas.microsoft.com/office/drawing/2014/main" id="{C5E42ACD-6FF3-4304-989C-CF6B059B27ED}"/>
              </a:ext>
            </a:extLst>
          </p:cNvPr>
          <p:cNvSpPr/>
          <p:nvPr/>
        </p:nvSpPr>
        <p:spPr>
          <a:xfrm>
            <a:off x="1082040" y="1823794"/>
            <a:ext cx="10027920" cy="4043605"/>
          </a:xfrm>
          <a:custGeom>
            <a:avLst/>
            <a:gdLst>
              <a:gd name="connsiteX0" fmla="*/ 1301138 w 10027920"/>
              <a:gd name="connsiteY0" fmla="*/ 479969 h 4747260"/>
              <a:gd name="connsiteX1" fmla="*/ 1301138 w 10027920"/>
              <a:gd name="connsiteY1" fmla="*/ 4280782 h 4747260"/>
              <a:gd name="connsiteX2" fmla="*/ 3088147 w 10027920"/>
              <a:gd name="connsiteY2" fmla="*/ 4280782 h 4747260"/>
              <a:gd name="connsiteX3" fmla="*/ 3088147 w 10027920"/>
              <a:gd name="connsiteY3" fmla="*/ 479969 h 4747260"/>
              <a:gd name="connsiteX4" fmla="*/ 0 w 10027920"/>
              <a:gd name="connsiteY4" fmla="*/ 0 h 4747260"/>
              <a:gd name="connsiteX5" fmla="*/ 10027920 w 10027920"/>
              <a:gd name="connsiteY5" fmla="*/ 0 h 4747260"/>
              <a:gd name="connsiteX6" fmla="*/ 10027920 w 10027920"/>
              <a:gd name="connsiteY6" fmla="*/ 4747260 h 4747260"/>
              <a:gd name="connsiteX7" fmla="*/ 0 w 10027920"/>
              <a:gd name="connsiteY7" fmla="*/ 4747260 h 474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27920" h="4747260">
                <a:moveTo>
                  <a:pt x="1301138" y="479969"/>
                </a:moveTo>
                <a:lnTo>
                  <a:pt x="1301138" y="4280782"/>
                </a:lnTo>
                <a:lnTo>
                  <a:pt x="3088147" y="4280782"/>
                </a:lnTo>
                <a:lnTo>
                  <a:pt x="3088147" y="479969"/>
                </a:lnTo>
                <a:close/>
                <a:moveTo>
                  <a:pt x="0" y="0"/>
                </a:moveTo>
                <a:lnTo>
                  <a:pt x="10027920" y="0"/>
                </a:lnTo>
                <a:lnTo>
                  <a:pt x="10027920" y="4747260"/>
                </a:lnTo>
                <a:lnTo>
                  <a:pt x="0" y="4747260"/>
                </a:lnTo>
                <a:close/>
              </a:path>
            </a:pathLst>
          </a:custGeom>
          <a:solidFill>
            <a:schemeClr val="bg1"/>
          </a:solidFill>
          <a:ln w="76200">
            <a:solidFill>
              <a:srgbClr val="B7D2C8"/>
            </a:solid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1219170" eaLnBrk="1" fontAlgn="auto" hangingPunct="1">
              <a:spcBef>
                <a:spcPts val="0"/>
              </a:spcBef>
              <a:spcAft>
                <a:spcPts val="0"/>
              </a:spcAft>
              <a:defRPr/>
            </a:pPr>
            <a:endParaRPr lang="zh-CN" altLang="en-US" sz="2400">
              <a:solidFill>
                <a:srgbClr val="FFFFFF"/>
              </a:solidFill>
            </a:endParaRPr>
          </a:p>
        </p:txBody>
      </p:sp>
      <p:pic>
        <p:nvPicPr>
          <p:cNvPr id="67" name="图片 66">
            <a:extLst>
              <a:ext uri="{FF2B5EF4-FFF2-40B4-BE49-F238E27FC236}">
                <a16:creationId xmlns="" xmlns:a16="http://schemas.microsoft.com/office/drawing/2014/main" id="{A1B6BA37-E029-42D5-96B4-CF46E4372144}"/>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07534" y="973834"/>
            <a:ext cx="3594009" cy="4889601"/>
          </a:xfrm>
          <a:prstGeom prst="rect">
            <a:avLst/>
          </a:prstGeom>
        </p:spPr>
      </p:pic>
      <p:sp>
        <p:nvSpPr>
          <p:cNvPr id="37" name="PA_库_文本框 21">
            <a:extLst>
              <a:ext uri="{FF2B5EF4-FFF2-40B4-BE49-F238E27FC236}">
                <a16:creationId xmlns="" xmlns:a16="http://schemas.microsoft.com/office/drawing/2014/main" id="{9AF30691-86F9-46D8-B4A7-001631EBF072}"/>
              </a:ext>
            </a:extLst>
          </p:cNvPr>
          <p:cNvSpPr txBox="1"/>
          <p:nvPr>
            <p:custDataLst>
              <p:tags r:id="rId1"/>
            </p:custDataLst>
          </p:nvPr>
        </p:nvSpPr>
        <p:spPr>
          <a:xfrm rot="16200000">
            <a:off x="5634335" y="-959290"/>
            <a:ext cx="923330" cy="3866250"/>
          </a:xfrm>
          <a:prstGeom prst="rect">
            <a:avLst/>
          </a:prstGeom>
          <a:noFill/>
        </p:spPr>
        <p:txBody>
          <a:bodyPr vert="eaVert" wrap="square" rtlCol="0">
            <a:spAutoFit/>
          </a:bodyPr>
          <a:lstStyle/>
          <a:p>
            <a:pPr algn="ctr"/>
            <a:r>
              <a:rPr lang="en-US" altLang="zh-CN" sz="48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prstClr val="black">
                      <a:alpha val="50000"/>
                    </a:prstClr>
                  </a:innerShdw>
                </a:effectLst>
                <a:latin typeface="Colonna MT Std" panose="04030504000000020006" pitchFamily="82" charset="0"/>
              </a:rPr>
              <a:t>CONTENTS</a:t>
            </a:r>
          </a:p>
        </p:txBody>
      </p:sp>
      <p:grpSp>
        <p:nvGrpSpPr>
          <p:cNvPr id="5" name="组合 4">
            <a:extLst>
              <a:ext uri="{FF2B5EF4-FFF2-40B4-BE49-F238E27FC236}">
                <a16:creationId xmlns="" xmlns:a16="http://schemas.microsoft.com/office/drawing/2014/main" id="{224E12E8-9EDF-4668-BFC4-5FCF1478E609}"/>
              </a:ext>
            </a:extLst>
          </p:cNvPr>
          <p:cNvGrpSpPr/>
          <p:nvPr/>
        </p:nvGrpSpPr>
        <p:grpSpPr>
          <a:xfrm>
            <a:off x="4901062" y="2436600"/>
            <a:ext cx="638494" cy="636611"/>
            <a:chOff x="3481104" y="2111643"/>
            <a:chExt cx="638494" cy="636611"/>
          </a:xfrm>
        </p:grpSpPr>
        <p:sp>
          <p:nvSpPr>
            <p:cNvPr id="11" name="PA_库_椭圆 15"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D3011938-2BFD-46ED-B58B-C7AD413847B6}"/>
                </a:ext>
              </a:extLst>
            </p:cNvPr>
            <p:cNvSpPr/>
            <p:nvPr>
              <p:custDataLst>
                <p:tags r:id="rId8"/>
              </p:custDataLst>
            </p:nvPr>
          </p:nvSpPr>
          <p:spPr>
            <a:xfrm>
              <a:off x="3481104" y="2111643"/>
              <a:ext cx="638494" cy="636611"/>
            </a:xfrm>
            <a:prstGeom prst="ellipse">
              <a:avLst/>
            </a:prstGeom>
            <a:solidFill>
              <a:srgbClr val="B7D2C8"/>
            </a:solidFill>
            <a:ln w="12700" cap="flat" cmpd="sng" algn="ctr">
              <a:noFill/>
              <a:prstDash val="solid"/>
              <a:miter lim="800000"/>
            </a:ln>
            <a:effectLst/>
          </p:spPr>
          <p:txBody>
            <a:bodyPr anchor="ctr"/>
            <a:lstStyle/>
            <a:p>
              <a:pPr algn="ctr" defTabSz="1219076" eaLnBrk="1" fontAlgn="auto" hangingPunct="1">
                <a:spcBef>
                  <a:spcPts val="0"/>
                </a:spcBef>
                <a:spcAft>
                  <a:spcPts val="0"/>
                </a:spcAft>
                <a:defRPr/>
              </a:pPr>
              <a:endParaRPr lang="en-US" sz="2400" kern="0">
                <a:solidFill>
                  <a:srgbClr val="FFFFFF"/>
                </a:solidFill>
                <a:latin typeface="方正清刻本悦宋简体" panose="02000000000000000000" pitchFamily="2" charset="-122"/>
                <a:ea typeface="方正清刻本悦宋简体" panose="02000000000000000000" pitchFamily="2" charset="-122"/>
              </a:endParaRPr>
            </a:p>
          </p:txBody>
        </p:sp>
        <p:sp>
          <p:nvSpPr>
            <p:cNvPr id="12" name="PA_库_文本框 7"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0C1D9C17-3C81-4FA1-A509-C4BDE6A7CCFA}"/>
                </a:ext>
              </a:extLst>
            </p:cNvPr>
            <p:cNvSpPr txBox="1"/>
            <p:nvPr>
              <p:custDataLst>
                <p:tags r:id="rId9"/>
              </p:custDataLst>
            </p:nvPr>
          </p:nvSpPr>
          <p:spPr>
            <a:xfrm>
              <a:off x="3630006" y="2173173"/>
              <a:ext cx="405096" cy="523220"/>
            </a:xfrm>
            <a:prstGeom prst="rect">
              <a:avLst/>
            </a:prstGeom>
            <a:noFill/>
          </p:spPr>
          <p:txBody>
            <a:bodyPr wrap="square" lIns="0" rIns="0">
              <a:spAutoFit/>
            </a:bodyPr>
            <a:lstStyle/>
            <a:p>
              <a:pPr defTabSz="1219076" eaLnBrk="1" fontAlgn="auto" hangingPunct="1">
                <a:spcBef>
                  <a:spcPts val="0"/>
                </a:spcBef>
                <a:spcAft>
                  <a:spcPts val="0"/>
                </a:spcAft>
                <a:defRPr/>
              </a:pPr>
              <a:r>
                <a:rPr lang="zh-CN" altLang="en-US" sz="2800" b="1" dirty="0">
                  <a:solidFill>
                    <a:schemeClr val="bg1"/>
                  </a:solidFill>
                  <a:latin typeface="方正清刻本悦宋简体" panose="02000000000000000000" pitchFamily="2" charset="-122"/>
                  <a:ea typeface="方正清刻本悦宋简体" panose="02000000000000000000" pitchFamily="2" charset="-122"/>
                  <a:cs typeface="Open Sans" charset="0"/>
                </a:rPr>
                <a:t>壹</a:t>
              </a:r>
              <a:endParaRPr lang="en-US" sz="2800" b="1" dirty="0">
                <a:solidFill>
                  <a:schemeClr val="bg1"/>
                </a:solidFill>
                <a:latin typeface="方正清刻本悦宋简体" panose="02000000000000000000" pitchFamily="2" charset="-122"/>
                <a:ea typeface="方正清刻本悦宋简体" panose="02000000000000000000" pitchFamily="2" charset="-122"/>
                <a:cs typeface="Open Sans" charset="0"/>
              </a:endParaRPr>
            </a:p>
          </p:txBody>
        </p:sp>
      </p:grpSp>
      <p:grpSp>
        <p:nvGrpSpPr>
          <p:cNvPr id="38" name="组合 37">
            <a:extLst>
              <a:ext uri="{FF2B5EF4-FFF2-40B4-BE49-F238E27FC236}">
                <a16:creationId xmlns="" xmlns:a16="http://schemas.microsoft.com/office/drawing/2014/main" id="{D8B017CD-4DEA-4B68-80F8-58B7E8147DF1}"/>
              </a:ext>
            </a:extLst>
          </p:cNvPr>
          <p:cNvGrpSpPr/>
          <p:nvPr/>
        </p:nvGrpSpPr>
        <p:grpSpPr>
          <a:xfrm>
            <a:off x="4945253" y="3273292"/>
            <a:ext cx="737288" cy="2202224"/>
            <a:chOff x="2785365" y="3099577"/>
            <a:chExt cx="737288" cy="2202224"/>
          </a:xfrm>
        </p:grpSpPr>
        <p:grpSp>
          <p:nvGrpSpPr>
            <p:cNvPr id="20" name="组合 19">
              <a:extLst>
                <a:ext uri="{FF2B5EF4-FFF2-40B4-BE49-F238E27FC236}">
                  <a16:creationId xmlns="" xmlns:a16="http://schemas.microsoft.com/office/drawing/2014/main" id="{1000E0CE-0D83-4A75-A556-928142763545}"/>
                </a:ext>
              </a:extLst>
            </p:cNvPr>
            <p:cNvGrpSpPr/>
            <p:nvPr/>
          </p:nvGrpSpPr>
          <p:grpSpPr>
            <a:xfrm>
              <a:off x="2785365" y="3519976"/>
              <a:ext cx="737288" cy="1686026"/>
              <a:chOff x="5366658" y="1823863"/>
              <a:chExt cx="737288" cy="2736518"/>
            </a:xfrm>
          </p:grpSpPr>
          <p:sp>
            <p:nvSpPr>
              <p:cNvPr id="21" name="文本框 20">
                <a:extLst>
                  <a:ext uri="{FF2B5EF4-FFF2-40B4-BE49-F238E27FC236}">
                    <a16:creationId xmlns="" xmlns:a16="http://schemas.microsoft.com/office/drawing/2014/main" id="{4D476189-4562-4C42-9359-830C9BDF455A}"/>
                  </a:ext>
                </a:extLst>
              </p:cNvPr>
              <p:cNvSpPr txBox="1"/>
              <p:nvPr/>
            </p:nvSpPr>
            <p:spPr>
              <a:xfrm>
                <a:off x="5366658" y="1823863"/>
                <a:ext cx="553998" cy="2736518"/>
              </a:xfrm>
              <a:prstGeom prst="rect">
                <a:avLst/>
              </a:prstGeom>
              <a:noFill/>
              <a:effectLst/>
            </p:spPr>
            <p:txBody>
              <a:bodyPr vert="eaVert" wrap="square" rtlCol="0">
                <a:spAutoFit/>
              </a:bodyPr>
              <a:lstStyle/>
              <a:p>
                <a:pPr lvl="0">
                  <a:defRPr/>
                </a:pPr>
                <a:r>
                  <a:rPr kumimoji="1" lang="zh-CN" altLang="en-US" sz="2400" spc="3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yuweij Medium" charset="0"/>
                  </a:rPr>
                  <a:t>企业概况</a:t>
                </a:r>
              </a:p>
            </p:txBody>
          </p:sp>
          <p:sp>
            <p:nvSpPr>
              <p:cNvPr id="22" name="文本框 21">
                <a:extLst>
                  <a:ext uri="{FF2B5EF4-FFF2-40B4-BE49-F238E27FC236}">
                    <a16:creationId xmlns="" xmlns:a16="http://schemas.microsoft.com/office/drawing/2014/main" id="{D2B67D72-7308-4C6E-AF8A-266A04862B81}"/>
                  </a:ext>
                </a:extLst>
              </p:cNvPr>
              <p:cNvSpPr txBox="1"/>
              <p:nvPr/>
            </p:nvSpPr>
            <p:spPr>
              <a:xfrm>
                <a:off x="5765392" y="1823863"/>
                <a:ext cx="338554" cy="1675080"/>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i="0" u="none" strike="noStrike" kern="1200" cap="none" spc="300" normalizeH="0" baseline="0" noProof="0" dirty="0">
                    <a:ln>
                      <a:noFill/>
                    </a:ln>
                    <a:solidFill>
                      <a:schemeClr val="tx1">
                        <a:lumMod val="65000"/>
                        <a:lumOff val="35000"/>
                      </a:schemeClr>
                    </a:solidFill>
                    <a:uLnTx/>
                    <a:uFillTx/>
                    <a:latin typeface="微软雅黑" panose="020B0503020204020204" pitchFamily="34" charset="-122"/>
                    <a:ea typeface="微软雅黑" panose="020B0503020204020204" pitchFamily="34" charset="-122"/>
                  </a:rPr>
                  <a:t>PART 01</a:t>
                </a:r>
              </a:p>
            </p:txBody>
          </p:sp>
        </p:grpSp>
        <p:cxnSp>
          <p:nvCxnSpPr>
            <p:cNvPr id="3" name="直接连接符 2">
              <a:extLst>
                <a:ext uri="{FF2B5EF4-FFF2-40B4-BE49-F238E27FC236}">
                  <a16:creationId xmlns="" xmlns:a16="http://schemas.microsoft.com/office/drawing/2014/main" id="{7B8EE964-93BB-4BE8-9FFC-0AC470062727}"/>
                </a:ext>
              </a:extLst>
            </p:cNvPr>
            <p:cNvCxnSpPr/>
            <p:nvPr/>
          </p:nvCxnSpPr>
          <p:spPr>
            <a:xfrm flipH="1">
              <a:off x="2869478" y="3099577"/>
              <a:ext cx="470267" cy="34961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DB5ACB5B-68E6-40A0-BDBD-8B063AD3A198}"/>
                </a:ext>
              </a:extLst>
            </p:cNvPr>
            <p:cNvCxnSpPr/>
            <p:nvPr/>
          </p:nvCxnSpPr>
          <p:spPr>
            <a:xfrm flipH="1">
              <a:off x="2869478" y="4952190"/>
              <a:ext cx="470267" cy="34961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 xmlns:a16="http://schemas.microsoft.com/office/drawing/2014/main" id="{CB3C3A91-E3AC-4B28-BE97-1A2DF4A2F883}"/>
              </a:ext>
            </a:extLst>
          </p:cNvPr>
          <p:cNvGrpSpPr/>
          <p:nvPr/>
        </p:nvGrpSpPr>
        <p:grpSpPr>
          <a:xfrm>
            <a:off x="6510279" y="2436600"/>
            <a:ext cx="638494" cy="636611"/>
            <a:chOff x="3481104" y="2111643"/>
            <a:chExt cx="638494" cy="636611"/>
          </a:xfrm>
        </p:grpSpPr>
        <p:sp>
          <p:nvSpPr>
            <p:cNvPr id="40" name="PA_库_椭圆 15"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234F023D-E0B1-4CD6-AEB9-55BCE4B204FF}"/>
                </a:ext>
              </a:extLst>
            </p:cNvPr>
            <p:cNvSpPr/>
            <p:nvPr>
              <p:custDataLst>
                <p:tags r:id="rId6"/>
              </p:custDataLst>
            </p:nvPr>
          </p:nvSpPr>
          <p:spPr>
            <a:xfrm>
              <a:off x="3481104" y="2111643"/>
              <a:ext cx="638494" cy="636611"/>
            </a:xfrm>
            <a:prstGeom prst="ellipse">
              <a:avLst/>
            </a:prstGeom>
            <a:solidFill>
              <a:srgbClr val="B7D2C8"/>
            </a:solidFill>
            <a:ln w="12700" cap="flat" cmpd="sng" algn="ctr">
              <a:noFill/>
              <a:prstDash val="solid"/>
              <a:miter lim="800000"/>
            </a:ln>
            <a:effectLst/>
          </p:spPr>
          <p:txBody>
            <a:bodyPr anchor="ctr"/>
            <a:lstStyle/>
            <a:p>
              <a:pPr algn="ctr" defTabSz="1219076" eaLnBrk="1" fontAlgn="auto" hangingPunct="1">
                <a:spcBef>
                  <a:spcPts val="0"/>
                </a:spcBef>
                <a:spcAft>
                  <a:spcPts val="0"/>
                </a:spcAft>
                <a:defRPr/>
              </a:pPr>
              <a:endParaRPr lang="en-US" sz="2400" kern="0">
                <a:solidFill>
                  <a:srgbClr val="FFFFFF"/>
                </a:solidFill>
                <a:latin typeface="方正清刻本悦宋简体" panose="02000000000000000000" pitchFamily="2" charset="-122"/>
                <a:ea typeface="方正清刻本悦宋简体" panose="02000000000000000000" pitchFamily="2" charset="-122"/>
              </a:endParaRPr>
            </a:p>
          </p:txBody>
        </p:sp>
        <p:sp>
          <p:nvSpPr>
            <p:cNvPr id="41" name="PA_库_文本框 7"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19EE42C8-C6D8-4F58-BDC8-184AB7FCF371}"/>
                </a:ext>
              </a:extLst>
            </p:cNvPr>
            <p:cNvSpPr txBox="1"/>
            <p:nvPr>
              <p:custDataLst>
                <p:tags r:id="rId7"/>
              </p:custDataLst>
            </p:nvPr>
          </p:nvSpPr>
          <p:spPr>
            <a:xfrm>
              <a:off x="3630006" y="2173173"/>
              <a:ext cx="405096" cy="523220"/>
            </a:xfrm>
            <a:prstGeom prst="rect">
              <a:avLst/>
            </a:prstGeom>
            <a:noFill/>
          </p:spPr>
          <p:txBody>
            <a:bodyPr wrap="square" lIns="0" rIns="0">
              <a:spAutoFit/>
            </a:bodyPr>
            <a:lstStyle/>
            <a:p>
              <a:pPr defTabSz="1219076" eaLnBrk="1" fontAlgn="auto" hangingPunct="1">
                <a:spcBef>
                  <a:spcPts val="0"/>
                </a:spcBef>
                <a:spcAft>
                  <a:spcPts val="0"/>
                </a:spcAft>
                <a:defRPr/>
              </a:pPr>
              <a:r>
                <a:rPr lang="zh-CN" altLang="en-US" sz="2800" b="1" dirty="0">
                  <a:solidFill>
                    <a:schemeClr val="bg1"/>
                  </a:solidFill>
                  <a:latin typeface="方正清刻本悦宋简体" panose="02000000000000000000" pitchFamily="2" charset="-122"/>
                  <a:ea typeface="方正清刻本悦宋简体" panose="02000000000000000000" pitchFamily="2" charset="-122"/>
                  <a:cs typeface="Open Sans" charset="0"/>
                </a:rPr>
                <a:t>贰</a:t>
              </a:r>
              <a:endParaRPr lang="en-US" sz="2800" b="1" dirty="0">
                <a:solidFill>
                  <a:schemeClr val="bg1"/>
                </a:solidFill>
                <a:latin typeface="方正清刻本悦宋简体" panose="02000000000000000000" pitchFamily="2" charset="-122"/>
                <a:ea typeface="方正清刻本悦宋简体" panose="02000000000000000000" pitchFamily="2" charset="-122"/>
                <a:cs typeface="Open Sans" charset="0"/>
              </a:endParaRPr>
            </a:p>
          </p:txBody>
        </p:sp>
      </p:grpSp>
      <p:grpSp>
        <p:nvGrpSpPr>
          <p:cNvPr id="42" name="组合 41">
            <a:extLst>
              <a:ext uri="{FF2B5EF4-FFF2-40B4-BE49-F238E27FC236}">
                <a16:creationId xmlns="" xmlns:a16="http://schemas.microsoft.com/office/drawing/2014/main" id="{478F20D1-55B3-429F-8E24-9106F02D3816}"/>
              </a:ext>
            </a:extLst>
          </p:cNvPr>
          <p:cNvGrpSpPr/>
          <p:nvPr/>
        </p:nvGrpSpPr>
        <p:grpSpPr>
          <a:xfrm>
            <a:off x="6554470" y="3273292"/>
            <a:ext cx="737288" cy="2202224"/>
            <a:chOff x="2785365" y="3099577"/>
            <a:chExt cx="737288" cy="2202224"/>
          </a:xfrm>
        </p:grpSpPr>
        <p:grpSp>
          <p:nvGrpSpPr>
            <p:cNvPr id="43" name="组合 42">
              <a:extLst>
                <a:ext uri="{FF2B5EF4-FFF2-40B4-BE49-F238E27FC236}">
                  <a16:creationId xmlns="" xmlns:a16="http://schemas.microsoft.com/office/drawing/2014/main" id="{EC1023D6-E334-4A4D-B492-2B9A9B3199AF}"/>
                </a:ext>
              </a:extLst>
            </p:cNvPr>
            <p:cNvGrpSpPr/>
            <p:nvPr/>
          </p:nvGrpSpPr>
          <p:grpSpPr>
            <a:xfrm>
              <a:off x="2785365" y="3519976"/>
              <a:ext cx="737288" cy="1686026"/>
              <a:chOff x="5366658" y="1823863"/>
              <a:chExt cx="737288" cy="2736518"/>
            </a:xfrm>
          </p:grpSpPr>
          <p:sp>
            <p:nvSpPr>
              <p:cNvPr id="46" name="文本框 45">
                <a:extLst>
                  <a:ext uri="{FF2B5EF4-FFF2-40B4-BE49-F238E27FC236}">
                    <a16:creationId xmlns="" xmlns:a16="http://schemas.microsoft.com/office/drawing/2014/main" id="{EE845445-5101-45E5-A1E2-0C616FC2DEF8}"/>
                  </a:ext>
                </a:extLst>
              </p:cNvPr>
              <p:cNvSpPr txBox="1"/>
              <p:nvPr/>
            </p:nvSpPr>
            <p:spPr>
              <a:xfrm>
                <a:off x="5366658" y="1823863"/>
                <a:ext cx="553998" cy="2736518"/>
              </a:xfrm>
              <a:prstGeom prst="rect">
                <a:avLst/>
              </a:prstGeom>
              <a:noFill/>
              <a:effectLst/>
            </p:spPr>
            <p:txBody>
              <a:bodyPr vert="eaVert" wrap="square" rtlCol="0">
                <a:spAutoFit/>
              </a:bodyPr>
              <a:lstStyle/>
              <a:p>
                <a:pPr lvl="0">
                  <a:defRPr/>
                </a:pPr>
                <a:r>
                  <a:rPr kumimoji="1" lang="zh-CN" altLang="en-US" sz="2400" spc="3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yuweij Medium" charset="0"/>
                  </a:rPr>
                  <a:t>主营业务</a:t>
                </a:r>
              </a:p>
            </p:txBody>
          </p:sp>
          <p:sp>
            <p:nvSpPr>
              <p:cNvPr id="47" name="文本框 46">
                <a:extLst>
                  <a:ext uri="{FF2B5EF4-FFF2-40B4-BE49-F238E27FC236}">
                    <a16:creationId xmlns="" xmlns:a16="http://schemas.microsoft.com/office/drawing/2014/main" id="{6EC7F724-F32A-4B6C-9796-89007F0F6E13}"/>
                  </a:ext>
                </a:extLst>
              </p:cNvPr>
              <p:cNvSpPr txBox="1"/>
              <p:nvPr/>
            </p:nvSpPr>
            <p:spPr>
              <a:xfrm>
                <a:off x="5765392" y="1823863"/>
                <a:ext cx="338554" cy="1675080"/>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i="0" u="none" strike="noStrike" kern="1200" cap="none" spc="300" normalizeH="0" baseline="0" noProof="0" dirty="0">
                    <a:ln>
                      <a:noFill/>
                    </a:ln>
                    <a:solidFill>
                      <a:schemeClr val="tx1">
                        <a:lumMod val="65000"/>
                        <a:lumOff val="35000"/>
                      </a:schemeClr>
                    </a:solidFill>
                    <a:uLnTx/>
                    <a:uFillTx/>
                    <a:latin typeface="微软雅黑" panose="020B0503020204020204" pitchFamily="34" charset="-122"/>
                    <a:ea typeface="微软雅黑" panose="020B0503020204020204" pitchFamily="34" charset="-122"/>
                  </a:rPr>
                  <a:t>PART 02</a:t>
                </a:r>
              </a:p>
            </p:txBody>
          </p:sp>
        </p:grpSp>
        <p:cxnSp>
          <p:nvCxnSpPr>
            <p:cNvPr id="44" name="直接连接符 43">
              <a:extLst>
                <a:ext uri="{FF2B5EF4-FFF2-40B4-BE49-F238E27FC236}">
                  <a16:creationId xmlns="" xmlns:a16="http://schemas.microsoft.com/office/drawing/2014/main" id="{81606F6B-3887-4B26-856C-E667B5E3D0D8}"/>
                </a:ext>
              </a:extLst>
            </p:cNvPr>
            <p:cNvCxnSpPr/>
            <p:nvPr/>
          </p:nvCxnSpPr>
          <p:spPr>
            <a:xfrm flipH="1">
              <a:off x="2869478" y="3099577"/>
              <a:ext cx="470267" cy="34961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a16="http://schemas.microsoft.com/office/drawing/2014/main" id="{3E71F94D-433C-4AA9-B502-298921CB2A3E}"/>
                </a:ext>
              </a:extLst>
            </p:cNvPr>
            <p:cNvCxnSpPr/>
            <p:nvPr/>
          </p:nvCxnSpPr>
          <p:spPr>
            <a:xfrm flipH="1">
              <a:off x="2869478" y="4952190"/>
              <a:ext cx="470267" cy="34961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48" name="组合 47">
            <a:extLst>
              <a:ext uri="{FF2B5EF4-FFF2-40B4-BE49-F238E27FC236}">
                <a16:creationId xmlns="" xmlns:a16="http://schemas.microsoft.com/office/drawing/2014/main" id="{CF89581A-F964-4C92-B43E-243999B059B3}"/>
              </a:ext>
            </a:extLst>
          </p:cNvPr>
          <p:cNvGrpSpPr/>
          <p:nvPr/>
        </p:nvGrpSpPr>
        <p:grpSpPr>
          <a:xfrm>
            <a:off x="8119496" y="2436600"/>
            <a:ext cx="638494" cy="636611"/>
            <a:chOff x="3481104" y="2111643"/>
            <a:chExt cx="638494" cy="636611"/>
          </a:xfrm>
        </p:grpSpPr>
        <p:sp>
          <p:nvSpPr>
            <p:cNvPr id="49" name="PA_库_椭圆 15"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752B50B9-09D1-432A-8E7A-394F821D6CFD}"/>
                </a:ext>
              </a:extLst>
            </p:cNvPr>
            <p:cNvSpPr/>
            <p:nvPr>
              <p:custDataLst>
                <p:tags r:id="rId4"/>
              </p:custDataLst>
            </p:nvPr>
          </p:nvSpPr>
          <p:spPr>
            <a:xfrm>
              <a:off x="3481104" y="2111643"/>
              <a:ext cx="638494" cy="636611"/>
            </a:xfrm>
            <a:prstGeom prst="ellipse">
              <a:avLst/>
            </a:prstGeom>
            <a:solidFill>
              <a:srgbClr val="B7D2C8"/>
            </a:solidFill>
            <a:ln w="12700" cap="flat" cmpd="sng" algn="ctr">
              <a:noFill/>
              <a:prstDash val="solid"/>
              <a:miter lim="800000"/>
            </a:ln>
            <a:effectLst/>
          </p:spPr>
          <p:txBody>
            <a:bodyPr anchor="ctr"/>
            <a:lstStyle/>
            <a:p>
              <a:pPr algn="ctr" defTabSz="1219076" eaLnBrk="1" fontAlgn="auto" hangingPunct="1">
                <a:spcBef>
                  <a:spcPts val="0"/>
                </a:spcBef>
                <a:spcAft>
                  <a:spcPts val="0"/>
                </a:spcAft>
                <a:defRPr/>
              </a:pPr>
              <a:endParaRPr lang="en-US" sz="2400" kern="0">
                <a:solidFill>
                  <a:srgbClr val="FFFFFF"/>
                </a:solidFill>
                <a:latin typeface="方正清刻本悦宋简体" panose="02000000000000000000" pitchFamily="2" charset="-122"/>
                <a:ea typeface="方正清刻本悦宋简体" panose="02000000000000000000" pitchFamily="2" charset="-122"/>
              </a:endParaRPr>
            </a:p>
          </p:txBody>
        </p:sp>
        <p:sp>
          <p:nvSpPr>
            <p:cNvPr id="50" name="PA_库_文本框 7"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678EE45B-18A2-40B4-AE88-3D51A2CC9F86}"/>
                </a:ext>
              </a:extLst>
            </p:cNvPr>
            <p:cNvSpPr txBox="1"/>
            <p:nvPr>
              <p:custDataLst>
                <p:tags r:id="rId5"/>
              </p:custDataLst>
            </p:nvPr>
          </p:nvSpPr>
          <p:spPr>
            <a:xfrm>
              <a:off x="3630006" y="2173173"/>
              <a:ext cx="405096" cy="523220"/>
            </a:xfrm>
            <a:prstGeom prst="rect">
              <a:avLst/>
            </a:prstGeom>
            <a:noFill/>
          </p:spPr>
          <p:txBody>
            <a:bodyPr wrap="square" lIns="0" rIns="0">
              <a:spAutoFit/>
            </a:bodyPr>
            <a:lstStyle/>
            <a:p>
              <a:pPr defTabSz="1219076" eaLnBrk="1" fontAlgn="auto" hangingPunct="1">
                <a:spcBef>
                  <a:spcPts val="0"/>
                </a:spcBef>
                <a:spcAft>
                  <a:spcPts val="0"/>
                </a:spcAft>
                <a:defRPr/>
              </a:pPr>
              <a:r>
                <a:rPr lang="zh-CN" altLang="en-US" sz="2800" b="1" dirty="0">
                  <a:solidFill>
                    <a:schemeClr val="bg1"/>
                  </a:solidFill>
                  <a:latin typeface="方正清刻本悦宋简体" panose="02000000000000000000" pitchFamily="2" charset="-122"/>
                  <a:ea typeface="方正清刻本悦宋简体" panose="02000000000000000000" pitchFamily="2" charset="-122"/>
                  <a:cs typeface="Open Sans" charset="0"/>
                </a:rPr>
                <a:t>叁</a:t>
              </a:r>
              <a:endParaRPr lang="en-US" sz="2800" b="1" dirty="0">
                <a:solidFill>
                  <a:schemeClr val="bg1"/>
                </a:solidFill>
                <a:latin typeface="方正清刻本悦宋简体" panose="02000000000000000000" pitchFamily="2" charset="-122"/>
                <a:ea typeface="方正清刻本悦宋简体" panose="02000000000000000000" pitchFamily="2" charset="-122"/>
                <a:cs typeface="Open Sans" charset="0"/>
              </a:endParaRPr>
            </a:p>
          </p:txBody>
        </p:sp>
      </p:grpSp>
      <p:grpSp>
        <p:nvGrpSpPr>
          <p:cNvPr id="51" name="组合 50">
            <a:extLst>
              <a:ext uri="{FF2B5EF4-FFF2-40B4-BE49-F238E27FC236}">
                <a16:creationId xmlns="" xmlns:a16="http://schemas.microsoft.com/office/drawing/2014/main" id="{840EF47F-F2F7-40B7-B1D4-335DDBF6DEFB}"/>
              </a:ext>
            </a:extLst>
          </p:cNvPr>
          <p:cNvGrpSpPr/>
          <p:nvPr/>
        </p:nvGrpSpPr>
        <p:grpSpPr>
          <a:xfrm>
            <a:off x="8163687" y="3273292"/>
            <a:ext cx="737288" cy="2202224"/>
            <a:chOff x="2785365" y="3099577"/>
            <a:chExt cx="737288" cy="2202224"/>
          </a:xfrm>
        </p:grpSpPr>
        <p:grpSp>
          <p:nvGrpSpPr>
            <p:cNvPr id="52" name="组合 51">
              <a:extLst>
                <a:ext uri="{FF2B5EF4-FFF2-40B4-BE49-F238E27FC236}">
                  <a16:creationId xmlns="" xmlns:a16="http://schemas.microsoft.com/office/drawing/2014/main" id="{8FDD0164-6FBA-4B85-89B7-C5FCEE2A15AD}"/>
                </a:ext>
              </a:extLst>
            </p:cNvPr>
            <p:cNvGrpSpPr/>
            <p:nvPr/>
          </p:nvGrpSpPr>
          <p:grpSpPr>
            <a:xfrm>
              <a:off x="2785365" y="3519976"/>
              <a:ext cx="737288" cy="1686026"/>
              <a:chOff x="5366658" y="1823863"/>
              <a:chExt cx="737288" cy="2736518"/>
            </a:xfrm>
          </p:grpSpPr>
          <p:sp>
            <p:nvSpPr>
              <p:cNvPr id="55" name="文本框 54">
                <a:extLst>
                  <a:ext uri="{FF2B5EF4-FFF2-40B4-BE49-F238E27FC236}">
                    <a16:creationId xmlns="" xmlns:a16="http://schemas.microsoft.com/office/drawing/2014/main" id="{6B691E19-4B65-42F8-984F-882D84F611D6}"/>
                  </a:ext>
                </a:extLst>
              </p:cNvPr>
              <p:cNvSpPr txBox="1"/>
              <p:nvPr/>
            </p:nvSpPr>
            <p:spPr>
              <a:xfrm>
                <a:off x="5366658" y="1823863"/>
                <a:ext cx="553998" cy="2736518"/>
              </a:xfrm>
              <a:prstGeom prst="rect">
                <a:avLst/>
              </a:prstGeom>
              <a:noFill/>
              <a:effectLst/>
            </p:spPr>
            <p:txBody>
              <a:bodyPr vert="eaVert" wrap="square" rtlCol="0">
                <a:spAutoFit/>
              </a:bodyPr>
              <a:lstStyle/>
              <a:p>
                <a:pPr lvl="0">
                  <a:defRPr/>
                </a:pPr>
                <a:r>
                  <a:rPr kumimoji="1" lang="zh-CN" altLang="en-US" sz="2400" spc="3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yuweij Medium" charset="0"/>
                  </a:rPr>
                  <a:t>产品介绍</a:t>
                </a:r>
              </a:p>
            </p:txBody>
          </p:sp>
          <p:sp>
            <p:nvSpPr>
              <p:cNvPr id="56" name="文本框 55">
                <a:extLst>
                  <a:ext uri="{FF2B5EF4-FFF2-40B4-BE49-F238E27FC236}">
                    <a16:creationId xmlns="" xmlns:a16="http://schemas.microsoft.com/office/drawing/2014/main" id="{F112BF73-8142-4D2E-A908-13D7C6E5AB13}"/>
                  </a:ext>
                </a:extLst>
              </p:cNvPr>
              <p:cNvSpPr txBox="1"/>
              <p:nvPr/>
            </p:nvSpPr>
            <p:spPr>
              <a:xfrm>
                <a:off x="5765392" y="1823863"/>
                <a:ext cx="338554" cy="1675080"/>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i="0" u="none" strike="noStrike" kern="1200" cap="none" spc="300" normalizeH="0" baseline="0" noProof="0" dirty="0">
                    <a:ln>
                      <a:noFill/>
                    </a:ln>
                    <a:solidFill>
                      <a:schemeClr val="tx1">
                        <a:lumMod val="65000"/>
                        <a:lumOff val="35000"/>
                      </a:schemeClr>
                    </a:solidFill>
                    <a:uLnTx/>
                    <a:uFillTx/>
                    <a:latin typeface="微软雅黑" panose="020B0503020204020204" pitchFamily="34" charset="-122"/>
                    <a:ea typeface="微软雅黑" panose="020B0503020204020204" pitchFamily="34" charset="-122"/>
                  </a:rPr>
                  <a:t>PART 03</a:t>
                </a:r>
              </a:p>
            </p:txBody>
          </p:sp>
        </p:grpSp>
        <p:cxnSp>
          <p:nvCxnSpPr>
            <p:cNvPr id="53" name="直接连接符 52">
              <a:extLst>
                <a:ext uri="{FF2B5EF4-FFF2-40B4-BE49-F238E27FC236}">
                  <a16:creationId xmlns="" xmlns:a16="http://schemas.microsoft.com/office/drawing/2014/main" id="{95A27609-5287-423E-B3D3-71F6D20D3B66}"/>
                </a:ext>
              </a:extLst>
            </p:cNvPr>
            <p:cNvCxnSpPr/>
            <p:nvPr/>
          </p:nvCxnSpPr>
          <p:spPr>
            <a:xfrm flipH="1">
              <a:off x="2869478" y="3099577"/>
              <a:ext cx="470267" cy="34961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8A5F2682-5C65-4B34-9F06-578CC7AAB71E}"/>
                </a:ext>
              </a:extLst>
            </p:cNvPr>
            <p:cNvCxnSpPr/>
            <p:nvPr/>
          </p:nvCxnSpPr>
          <p:spPr>
            <a:xfrm flipH="1">
              <a:off x="2869478" y="4952190"/>
              <a:ext cx="470267" cy="34961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57" name="组合 56">
            <a:extLst>
              <a:ext uri="{FF2B5EF4-FFF2-40B4-BE49-F238E27FC236}">
                <a16:creationId xmlns="" xmlns:a16="http://schemas.microsoft.com/office/drawing/2014/main" id="{7A859473-43BB-4D7E-BCCC-524B6CE8873A}"/>
              </a:ext>
            </a:extLst>
          </p:cNvPr>
          <p:cNvGrpSpPr/>
          <p:nvPr/>
        </p:nvGrpSpPr>
        <p:grpSpPr>
          <a:xfrm>
            <a:off x="9728714" y="2436600"/>
            <a:ext cx="638494" cy="636611"/>
            <a:chOff x="3481104" y="2111643"/>
            <a:chExt cx="638494" cy="636611"/>
          </a:xfrm>
        </p:grpSpPr>
        <p:sp>
          <p:nvSpPr>
            <p:cNvPr id="58" name="PA_库_椭圆 15"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A689D6A2-82F6-4560-B6FF-5281602202A2}"/>
                </a:ext>
              </a:extLst>
            </p:cNvPr>
            <p:cNvSpPr/>
            <p:nvPr>
              <p:custDataLst>
                <p:tags r:id="rId2"/>
              </p:custDataLst>
            </p:nvPr>
          </p:nvSpPr>
          <p:spPr>
            <a:xfrm>
              <a:off x="3481104" y="2111643"/>
              <a:ext cx="638494" cy="636611"/>
            </a:xfrm>
            <a:prstGeom prst="ellipse">
              <a:avLst/>
            </a:prstGeom>
            <a:solidFill>
              <a:srgbClr val="B7D2C8"/>
            </a:solidFill>
            <a:ln w="12700" cap="flat" cmpd="sng" algn="ctr">
              <a:noFill/>
              <a:prstDash val="solid"/>
              <a:miter lim="800000"/>
            </a:ln>
            <a:effectLst/>
          </p:spPr>
          <p:txBody>
            <a:bodyPr anchor="ctr"/>
            <a:lstStyle/>
            <a:p>
              <a:pPr algn="ctr" defTabSz="1219076" eaLnBrk="1" fontAlgn="auto" hangingPunct="1">
                <a:spcBef>
                  <a:spcPts val="0"/>
                </a:spcBef>
                <a:spcAft>
                  <a:spcPts val="0"/>
                </a:spcAft>
                <a:defRPr/>
              </a:pPr>
              <a:endParaRPr lang="en-US" sz="2400" kern="0">
                <a:solidFill>
                  <a:srgbClr val="FFFFFF"/>
                </a:solidFill>
                <a:latin typeface="方正清刻本悦宋简体" panose="02000000000000000000" pitchFamily="2" charset="-122"/>
                <a:ea typeface="方正清刻本悦宋简体" panose="02000000000000000000" pitchFamily="2" charset="-122"/>
              </a:endParaRPr>
            </a:p>
          </p:txBody>
        </p:sp>
        <p:sp>
          <p:nvSpPr>
            <p:cNvPr id="59" name="PA_库_文本框 7"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1704F745-0688-4ABB-8C17-A9286D55A704}"/>
                </a:ext>
              </a:extLst>
            </p:cNvPr>
            <p:cNvSpPr txBox="1"/>
            <p:nvPr>
              <p:custDataLst>
                <p:tags r:id="rId3"/>
              </p:custDataLst>
            </p:nvPr>
          </p:nvSpPr>
          <p:spPr>
            <a:xfrm>
              <a:off x="3630006" y="2173173"/>
              <a:ext cx="405096" cy="523220"/>
            </a:xfrm>
            <a:prstGeom prst="rect">
              <a:avLst/>
            </a:prstGeom>
            <a:noFill/>
          </p:spPr>
          <p:txBody>
            <a:bodyPr wrap="square" lIns="0" rIns="0">
              <a:spAutoFit/>
            </a:bodyPr>
            <a:lstStyle/>
            <a:p>
              <a:pPr defTabSz="1219076" eaLnBrk="1" fontAlgn="auto" hangingPunct="1">
                <a:spcBef>
                  <a:spcPts val="0"/>
                </a:spcBef>
                <a:spcAft>
                  <a:spcPts val="0"/>
                </a:spcAft>
                <a:defRPr/>
              </a:pPr>
              <a:r>
                <a:rPr lang="zh-CN" altLang="en-US" sz="2800" b="1" dirty="0">
                  <a:solidFill>
                    <a:schemeClr val="bg1"/>
                  </a:solidFill>
                  <a:latin typeface="方正清刻本悦宋简体" panose="02000000000000000000" pitchFamily="2" charset="-122"/>
                  <a:ea typeface="方正清刻本悦宋简体" panose="02000000000000000000" pitchFamily="2" charset="-122"/>
                  <a:cs typeface="Open Sans" charset="0"/>
                </a:rPr>
                <a:t>肆</a:t>
              </a:r>
              <a:endParaRPr lang="en-US" sz="2800" b="1" dirty="0">
                <a:solidFill>
                  <a:schemeClr val="bg1"/>
                </a:solidFill>
                <a:latin typeface="方正清刻本悦宋简体" panose="02000000000000000000" pitchFamily="2" charset="-122"/>
                <a:ea typeface="方正清刻本悦宋简体" panose="02000000000000000000" pitchFamily="2" charset="-122"/>
                <a:cs typeface="Open Sans" charset="0"/>
              </a:endParaRPr>
            </a:p>
          </p:txBody>
        </p:sp>
      </p:grpSp>
      <p:grpSp>
        <p:nvGrpSpPr>
          <p:cNvPr id="60" name="组合 59">
            <a:extLst>
              <a:ext uri="{FF2B5EF4-FFF2-40B4-BE49-F238E27FC236}">
                <a16:creationId xmlns="" xmlns:a16="http://schemas.microsoft.com/office/drawing/2014/main" id="{EF813273-0CDA-4A3C-BC6E-DDA2D6B8275D}"/>
              </a:ext>
            </a:extLst>
          </p:cNvPr>
          <p:cNvGrpSpPr/>
          <p:nvPr/>
        </p:nvGrpSpPr>
        <p:grpSpPr>
          <a:xfrm>
            <a:off x="9772905" y="3273292"/>
            <a:ext cx="737288" cy="2202224"/>
            <a:chOff x="2785365" y="3099577"/>
            <a:chExt cx="737288" cy="2202224"/>
          </a:xfrm>
        </p:grpSpPr>
        <p:grpSp>
          <p:nvGrpSpPr>
            <p:cNvPr id="61" name="组合 60">
              <a:extLst>
                <a:ext uri="{FF2B5EF4-FFF2-40B4-BE49-F238E27FC236}">
                  <a16:creationId xmlns="" xmlns:a16="http://schemas.microsoft.com/office/drawing/2014/main" id="{9CA98E2B-06A3-42B0-B6A8-DF6FBDD9BD8F}"/>
                </a:ext>
              </a:extLst>
            </p:cNvPr>
            <p:cNvGrpSpPr/>
            <p:nvPr/>
          </p:nvGrpSpPr>
          <p:grpSpPr>
            <a:xfrm>
              <a:off x="2785365" y="3519976"/>
              <a:ext cx="737288" cy="1686026"/>
              <a:chOff x="5366658" y="1823863"/>
              <a:chExt cx="737288" cy="2736518"/>
            </a:xfrm>
          </p:grpSpPr>
          <p:sp>
            <p:nvSpPr>
              <p:cNvPr id="64" name="文本框 63">
                <a:extLst>
                  <a:ext uri="{FF2B5EF4-FFF2-40B4-BE49-F238E27FC236}">
                    <a16:creationId xmlns="" xmlns:a16="http://schemas.microsoft.com/office/drawing/2014/main" id="{B17AF87F-BB66-4D6D-83D5-D493F2A7489B}"/>
                  </a:ext>
                </a:extLst>
              </p:cNvPr>
              <p:cNvSpPr txBox="1"/>
              <p:nvPr/>
            </p:nvSpPr>
            <p:spPr>
              <a:xfrm>
                <a:off x="5366658" y="1823863"/>
                <a:ext cx="553998" cy="2736518"/>
              </a:xfrm>
              <a:prstGeom prst="rect">
                <a:avLst/>
              </a:prstGeom>
              <a:noFill/>
              <a:effectLst/>
            </p:spPr>
            <p:txBody>
              <a:bodyPr vert="eaVert" wrap="square" rtlCol="0">
                <a:spAutoFit/>
              </a:bodyPr>
              <a:lstStyle/>
              <a:p>
                <a:pPr lvl="0">
                  <a:defRPr/>
                </a:pPr>
                <a:r>
                  <a:rPr kumimoji="1" lang="zh-CN" altLang="en-US" sz="2400" spc="3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yuweij Medium" charset="0"/>
                  </a:rPr>
                  <a:t>发展前景</a:t>
                </a:r>
              </a:p>
            </p:txBody>
          </p:sp>
          <p:sp>
            <p:nvSpPr>
              <p:cNvPr id="65" name="文本框 64">
                <a:extLst>
                  <a:ext uri="{FF2B5EF4-FFF2-40B4-BE49-F238E27FC236}">
                    <a16:creationId xmlns="" xmlns:a16="http://schemas.microsoft.com/office/drawing/2014/main" id="{B9DD3D5B-4238-41FD-B4B2-4D128CC3AF58}"/>
                  </a:ext>
                </a:extLst>
              </p:cNvPr>
              <p:cNvSpPr txBox="1"/>
              <p:nvPr/>
            </p:nvSpPr>
            <p:spPr>
              <a:xfrm>
                <a:off x="5765392" y="1823863"/>
                <a:ext cx="338554" cy="1675080"/>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i="0" u="none" strike="noStrike" kern="1200" cap="none" spc="300" normalizeH="0" baseline="0" noProof="0" dirty="0">
                    <a:ln>
                      <a:noFill/>
                    </a:ln>
                    <a:solidFill>
                      <a:schemeClr val="tx1">
                        <a:lumMod val="65000"/>
                        <a:lumOff val="35000"/>
                      </a:schemeClr>
                    </a:solidFill>
                    <a:uLnTx/>
                    <a:uFillTx/>
                    <a:latin typeface="微软雅黑" panose="020B0503020204020204" pitchFamily="34" charset="-122"/>
                    <a:ea typeface="微软雅黑" panose="020B0503020204020204" pitchFamily="34" charset="-122"/>
                  </a:rPr>
                  <a:t>PART 04</a:t>
                </a:r>
              </a:p>
            </p:txBody>
          </p:sp>
        </p:grpSp>
        <p:cxnSp>
          <p:nvCxnSpPr>
            <p:cNvPr id="62" name="直接连接符 61">
              <a:extLst>
                <a:ext uri="{FF2B5EF4-FFF2-40B4-BE49-F238E27FC236}">
                  <a16:creationId xmlns="" xmlns:a16="http://schemas.microsoft.com/office/drawing/2014/main" id="{A658B5AD-57B1-48FB-9515-4EB5D3C1BA65}"/>
                </a:ext>
              </a:extLst>
            </p:cNvPr>
            <p:cNvCxnSpPr/>
            <p:nvPr/>
          </p:nvCxnSpPr>
          <p:spPr>
            <a:xfrm flipH="1">
              <a:off x="2869478" y="3099577"/>
              <a:ext cx="470267" cy="34961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 xmlns:a16="http://schemas.microsoft.com/office/drawing/2014/main" id="{0C6D0A74-4264-4473-B99C-F9D6C2791269}"/>
                </a:ext>
              </a:extLst>
            </p:cNvPr>
            <p:cNvCxnSpPr/>
            <p:nvPr/>
          </p:nvCxnSpPr>
          <p:spPr>
            <a:xfrm flipH="1">
              <a:off x="2869478" y="4952190"/>
              <a:ext cx="470267" cy="34961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68" name="文本框 67">
            <a:extLst>
              <a:ext uri="{FF2B5EF4-FFF2-40B4-BE49-F238E27FC236}">
                <a16:creationId xmlns="" xmlns:a16="http://schemas.microsoft.com/office/drawing/2014/main" id="{F5AAF31D-63BE-41DB-81ED-810F9B967CB1}"/>
              </a:ext>
            </a:extLst>
          </p:cNvPr>
          <p:cNvSpPr txBox="1"/>
          <p:nvPr/>
        </p:nvSpPr>
        <p:spPr>
          <a:xfrm>
            <a:off x="3057862" y="3021350"/>
            <a:ext cx="1178149" cy="1323439"/>
          </a:xfrm>
          <a:prstGeom prst="rect">
            <a:avLst/>
          </a:prstGeom>
          <a:noFill/>
        </p:spPr>
        <p:txBody>
          <a:bodyPr wrap="square" rtlCol="0">
            <a:spAutoFit/>
          </a:bodyPr>
          <a:lstStyle/>
          <a:p>
            <a:pPr algn="ctr"/>
            <a:r>
              <a:rPr lang="zh-CN" altLang="en-US" sz="4000" b="1" spc="600" dirty="0">
                <a:solidFill>
                  <a:srgbClr val="B7D2C8"/>
                </a:solidFill>
                <a:latin typeface="方正清刻本悦宋简体" panose="02000000000000000000" pitchFamily="2" charset="-122"/>
                <a:ea typeface="方正清刻本悦宋简体" panose="02000000000000000000" pitchFamily="2" charset="-122"/>
                <a:cs typeface="Arial" panose="020B0604020202020204" pitchFamily="34" charset="0"/>
              </a:rPr>
              <a:t>目</a:t>
            </a:r>
            <a:endParaRPr lang="en-US" altLang="zh-CN" sz="4000" b="1" spc="600" dirty="0">
              <a:solidFill>
                <a:srgbClr val="B7D2C8"/>
              </a:solidFill>
              <a:latin typeface="方正清刻本悦宋简体" panose="02000000000000000000" pitchFamily="2" charset="-122"/>
              <a:ea typeface="方正清刻本悦宋简体" panose="02000000000000000000" pitchFamily="2" charset="-122"/>
              <a:cs typeface="Arial" panose="020B0604020202020204" pitchFamily="34" charset="0"/>
            </a:endParaRPr>
          </a:p>
          <a:p>
            <a:pPr algn="ctr"/>
            <a:r>
              <a:rPr lang="zh-CN" altLang="en-US" sz="4000" b="1" spc="600" dirty="0">
                <a:solidFill>
                  <a:srgbClr val="B7D2C8"/>
                </a:solidFill>
                <a:latin typeface="方正清刻本悦宋简体" panose="02000000000000000000" pitchFamily="2" charset="-122"/>
                <a:ea typeface="方正清刻本悦宋简体" panose="02000000000000000000" pitchFamily="2" charset="-122"/>
                <a:cs typeface="Arial" panose="020B0604020202020204" pitchFamily="34" charset="0"/>
              </a:rPr>
              <a:t>录</a:t>
            </a:r>
          </a:p>
        </p:txBody>
      </p:sp>
    </p:spTree>
    <p:extLst>
      <p:ext uri="{BB962C8B-B14F-4D97-AF65-F5344CB8AC3E}">
        <p14:creationId xmlns:p14="http://schemas.microsoft.com/office/powerpoint/2010/main" val="4125748533"/>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500" fill="hold"/>
                                        <p:tgtEl>
                                          <p:spTgt spid="37"/>
                                        </p:tgtEl>
                                        <p:attrNameLst>
                                          <p:attrName>ppt_x</p:attrName>
                                        </p:attrNameLst>
                                      </p:cBhvr>
                                      <p:tavLst>
                                        <p:tav tm="0">
                                          <p:val>
                                            <p:strVal val="0-#ppt_w/2"/>
                                          </p:val>
                                        </p:tav>
                                        <p:tav tm="100000">
                                          <p:val>
                                            <p:strVal val="#ppt_x"/>
                                          </p:val>
                                        </p:tav>
                                      </p:tavLst>
                                    </p:anim>
                                    <p:anim calcmode="lin" valueType="num">
                                      <p:cBhvr additive="base">
                                        <p:cTn id="8" dur="1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500"/>
                                  </p:stCondLst>
                                  <p:childTnLst>
                                    <p:set>
                                      <p:cBhvr>
                                        <p:cTn id="10" dur="1" fill="hold">
                                          <p:stCondLst>
                                            <p:cond delay="0"/>
                                          </p:stCondLst>
                                        </p:cTn>
                                        <p:tgtEl>
                                          <p:spTgt spid="66"/>
                                        </p:tgtEl>
                                        <p:attrNameLst>
                                          <p:attrName>style.visibility</p:attrName>
                                        </p:attrNameLst>
                                      </p:cBhvr>
                                      <p:to>
                                        <p:strVal val="visible"/>
                                      </p:to>
                                    </p:set>
                                    <p:anim calcmode="lin" valueType="num">
                                      <p:cBhvr additive="base">
                                        <p:cTn id="11" dur="1500" fill="hold"/>
                                        <p:tgtEl>
                                          <p:spTgt spid="66"/>
                                        </p:tgtEl>
                                        <p:attrNameLst>
                                          <p:attrName>ppt_x</p:attrName>
                                        </p:attrNameLst>
                                      </p:cBhvr>
                                      <p:tavLst>
                                        <p:tav tm="0">
                                          <p:val>
                                            <p:strVal val="0-#ppt_w/2"/>
                                          </p:val>
                                        </p:tav>
                                        <p:tav tm="100000">
                                          <p:val>
                                            <p:strVal val="#ppt_x"/>
                                          </p:val>
                                        </p:tav>
                                      </p:tavLst>
                                    </p:anim>
                                    <p:anim calcmode="lin" valueType="num">
                                      <p:cBhvr additive="base">
                                        <p:cTn id="12" dur="1500" fill="hold"/>
                                        <p:tgtEl>
                                          <p:spTgt spid="66"/>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1500" fill="hold"/>
                                        <p:tgtEl>
                                          <p:spTgt spid="68"/>
                                        </p:tgtEl>
                                        <p:attrNameLst>
                                          <p:attrName>ppt_x</p:attrName>
                                        </p:attrNameLst>
                                      </p:cBhvr>
                                      <p:tavLst>
                                        <p:tav tm="0">
                                          <p:val>
                                            <p:strVal val="0-#ppt_w/2"/>
                                          </p:val>
                                        </p:tav>
                                        <p:tav tm="100000">
                                          <p:val>
                                            <p:strVal val="#ppt_x"/>
                                          </p:val>
                                        </p:tav>
                                      </p:tavLst>
                                    </p:anim>
                                    <p:anim calcmode="lin" valueType="num">
                                      <p:cBhvr additive="base">
                                        <p:cTn id="16" dur="1500" fill="hold"/>
                                        <p:tgtEl>
                                          <p:spTgt spid="68"/>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1000"/>
                                  </p:stCondLst>
                                  <p:childTnLst>
                                    <p:set>
                                      <p:cBhvr>
                                        <p:cTn id="18" dur="1" fill="hold">
                                          <p:stCondLst>
                                            <p:cond delay="0"/>
                                          </p:stCondLst>
                                        </p:cTn>
                                        <p:tgtEl>
                                          <p:spTgt spid="67"/>
                                        </p:tgtEl>
                                        <p:attrNameLst>
                                          <p:attrName>style.visibility</p:attrName>
                                        </p:attrNameLst>
                                      </p:cBhvr>
                                      <p:to>
                                        <p:strVal val="visible"/>
                                      </p:to>
                                    </p:set>
                                    <p:anim calcmode="lin" valueType="num">
                                      <p:cBhvr>
                                        <p:cTn id="19" dur="750" fill="hold"/>
                                        <p:tgtEl>
                                          <p:spTgt spid="67"/>
                                        </p:tgtEl>
                                        <p:attrNameLst>
                                          <p:attrName>ppt_w</p:attrName>
                                        </p:attrNameLst>
                                      </p:cBhvr>
                                      <p:tavLst>
                                        <p:tav tm="0">
                                          <p:val>
                                            <p:fltVal val="0"/>
                                          </p:val>
                                        </p:tav>
                                        <p:tav tm="100000">
                                          <p:val>
                                            <p:strVal val="#ppt_w"/>
                                          </p:val>
                                        </p:tav>
                                      </p:tavLst>
                                    </p:anim>
                                    <p:anim calcmode="lin" valueType="num">
                                      <p:cBhvr>
                                        <p:cTn id="20" dur="750" fill="hold"/>
                                        <p:tgtEl>
                                          <p:spTgt spid="67"/>
                                        </p:tgtEl>
                                        <p:attrNameLst>
                                          <p:attrName>ppt_h</p:attrName>
                                        </p:attrNameLst>
                                      </p:cBhvr>
                                      <p:tavLst>
                                        <p:tav tm="0">
                                          <p:val>
                                            <p:fltVal val="0"/>
                                          </p:val>
                                        </p:tav>
                                        <p:tav tm="100000">
                                          <p:val>
                                            <p:strVal val="#ppt_h"/>
                                          </p:val>
                                        </p:tav>
                                      </p:tavLst>
                                    </p:anim>
                                    <p:animEffect transition="in" filter="fade">
                                      <p:cBhvr>
                                        <p:cTn id="21" dur="750"/>
                                        <p:tgtEl>
                                          <p:spTgt spid="67"/>
                                        </p:tgtEl>
                                      </p:cBhvr>
                                    </p:animEffect>
                                  </p:childTnLst>
                                </p:cTn>
                              </p:par>
                            </p:childTnLst>
                          </p:cTn>
                        </p:par>
                        <p:par>
                          <p:cTn id="22" fill="hold">
                            <p:stCondLst>
                              <p:cond delay="2500"/>
                            </p:stCondLst>
                            <p:childTnLst>
                              <p:par>
                                <p:cTn id="23" presetID="2" presetClass="entr" presetSubtype="8" decel="10000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1500" fill="hold"/>
                                        <p:tgtEl>
                                          <p:spTgt spid="5"/>
                                        </p:tgtEl>
                                        <p:attrNameLst>
                                          <p:attrName>ppt_x</p:attrName>
                                        </p:attrNameLst>
                                      </p:cBhvr>
                                      <p:tavLst>
                                        <p:tav tm="0">
                                          <p:val>
                                            <p:strVal val="0-#ppt_w/2"/>
                                          </p:val>
                                        </p:tav>
                                        <p:tav tm="100000">
                                          <p:val>
                                            <p:strVal val="#ppt_x"/>
                                          </p:val>
                                        </p:tav>
                                      </p:tavLst>
                                    </p:anim>
                                    <p:anim calcmode="lin" valueType="num">
                                      <p:cBhvr additive="base">
                                        <p:cTn id="26" dur="1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8" decel="100000"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1500" fill="hold"/>
                                        <p:tgtEl>
                                          <p:spTgt spid="39"/>
                                        </p:tgtEl>
                                        <p:attrNameLst>
                                          <p:attrName>ppt_x</p:attrName>
                                        </p:attrNameLst>
                                      </p:cBhvr>
                                      <p:tavLst>
                                        <p:tav tm="0">
                                          <p:val>
                                            <p:strVal val="0-#ppt_w/2"/>
                                          </p:val>
                                        </p:tav>
                                        <p:tav tm="100000">
                                          <p:val>
                                            <p:strVal val="#ppt_x"/>
                                          </p:val>
                                        </p:tav>
                                      </p:tavLst>
                                    </p:anim>
                                    <p:anim calcmode="lin" valueType="num">
                                      <p:cBhvr additive="base">
                                        <p:cTn id="30" dur="1500" fill="hold"/>
                                        <p:tgtEl>
                                          <p:spTgt spid="39"/>
                                        </p:tgtEl>
                                        <p:attrNameLst>
                                          <p:attrName>ppt_y</p:attrName>
                                        </p:attrNameLst>
                                      </p:cBhvr>
                                      <p:tavLst>
                                        <p:tav tm="0">
                                          <p:val>
                                            <p:strVal val="#ppt_y"/>
                                          </p:val>
                                        </p:tav>
                                        <p:tav tm="100000">
                                          <p:val>
                                            <p:strVal val="#ppt_y"/>
                                          </p:val>
                                        </p:tav>
                                      </p:tavLst>
                                    </p:anim>
                                  </p:childTnLst>
                                </p:cTn>
                              </p:par>
                              <p:par>
                                <p:cTn id="31" presetID="2" presetClass="entr" presetSubtype="8" decel="100000" fill="hold" nodeType="with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1500" fill="hold"/>
                                        <p:tgtEl>
                                          <p:spTgt spid="48"/>
                                        </p:tgtEl>
                                        <p:attrNameLst>
                                          <p:attrName>ppt_x</p:attrName>
                                        </p:attrNameLst>
                                      </p:cBhvr>
                                      <p:tavLst>
                                        <p:tav tm="0">
                                          <p:val>
                                            <p:strVal val="0-#ppt_w/2"/>
                                          </p:val>
                                        </p:tav>
                                        <p:tav tm="100000">
                                          <p:val>
                                            <p:strVal val="#ppt_x"/>
                                          </p:val>
                                        </p:tav>
                                      </p:tavLst>
                                    </p:anim>
                                    <p:anim calcmode="lin" valueType="num">
                                      <p:cBhvr additive="base">
                                        <p:cTn id="34" dur="1500" fill="hold"/>
                                        <p:tgtEl>
                                          <p:spTgt spid="48"/>
                                        </p:tgtEl>
                                        <p:attrNameLst>
                                          <p:attrName>ppt_y</p:attrName>
                                        </p:attrNameLst>
                                      </p:cBhvr>
                                      <p:tavLst>
                                        <p:tav tm="0">
                                          <p:val>
                                            <p:strVal val="#ppt_y"/>
                                          </p:val>
                                        </p:tav>
                                        <p:tav tm="100000">
                                          <p:val>
                                            <p:strVal val="#ppt_y"/>
                                          </p:val>
                                        </p:tav>
                                      </p:tavLst>
                                    </p:anim>
                                  </p:childTnLst>
                                </p:cTn>
                              </p:par>
                              <p:par>
                                <p:cTn id="35" presetID="2" presetClass="entr" presetSubtype="8" decel="100000" fill="hold" nodeType="with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1500" fill="hold"/>
                                        <p:tgtEl>
                                          <p:spTgt spid="57"/>
                                        </p:tgtEl>
                                        <p:attrNameLst>
                                          <p:attrName>ppt_x</p:attrName>
                                        </p:attrNameLst>
                                      </p:cBhvr>
                                      <p:tavLst>
                                        <p:tav tm="0">
                                          <p:val>
                                            <p:strVal val="0-#ppt_w/2"/>
                                          </p:val>
                                        </p:tav>
                                        <p:tav tm="100000">
                                          <p:val>
                                            <p:strVal val="#ppt_x"/>
                                          </p:val>
                                        </p:tav>
                                      </p:tavLst>
                                    </p:anim>
                                    <p:anim calcmode="lin" valueType="num">
                                      <p:cBhvr additive="base">
                                        <p:cTn id="38" dur="1500" fill="hold"/>
                                        <p:tgtEl>
                                          <p:spTgt spid="57"/>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55" presetClass="entr" presetSubtype="0" fill="hold"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p:cTn id="42" dur="1000" fill="hold"/>
                                        <p:tgtEl>
                                          <p:spTgt spid="38"/>
                                        </p:tgtEl>
                                        <p:attrNameLst>
                                          <p:attrName>ppt_w</p:attrName>
                                        </p:attrNameLst>
                                      </p:cBhvr>
                                      <p:tavLst>
                                        <p:tav tm="0">
                                          <p:val>
                                            <p:strVal val="#ppt_w*0.70"/>
                                          </p:val>
                                        </p:tav>
                                        <p:tav tm="100000">
                                          <p:val>
                                            <p:strVal val="#ppt_w"/>
                                          </p:val>
                                        </p:tav>
                                      </p:tavLst>
                                    </p:anim>
                                    <p:anim calcmode="lin" valueType="num">
                                      <p:cBhvr>
                                        <p:cTn id="43" dur="1000" fill="hold"/>
                                        <p:tgtEl>
                                          <p:spTgt spid="38"/>
                                        </p:tgtEl>
                                        <p:attrNameLst>
                                          <p:attrName>ppt_h</p:attrName>
                                        </p:attrNameLst>
                                      </p:cBhvr>
                                      <p:tavLst>
                                        <p:tav tm="0">
                                          <p:val>
                                            <p:strVal val="#ppt_h"/>
                                          </p:val>
                                        </p:tav>
                                        <p:tav tm="100000">
                                          <p:val>
                                            <p:strVal val="#ppt_h"/>
                                          </p:val>
                                        </p:tav>
                                      </p:tavLst>
                                    </p:anim>
                                    <p:animEffect transition="in" filter="fade">
                                      <p:cBhvr>
                                        <p:cTn id="44" dur="1000"/>
                                        <p:tgtEl>
                                          <p:spTgt spid="38"/>
                                        </p:tgtEl>
                                      </p:cBhvr>
                                    </p:animEffect>
                                  </p:childTnLst>
                                </p:cTn>
                              </p:par>
                              <p:par>
                                <p:cTn id="45" presetID="55" presetClass="entr" presetSubtype="0" fill="hold"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1000" fill="hold"/>
                                        <p:tgtEl>
                                          <p:spTgt spid="42"/>
                                        </p:tgtEl>
                                        <p:attrNameLst>
                                          <p:attrName>ppt_w</p:attrName>
                                        </p:attrNameLst>
                                      </p:cBhvr>
                                      <p:tavLst>
                                        <p:tav tm="0">
                                          <p:val>
                                            <p:strVal val="#ppt_w*0.70"/>
                                          </p:val>
                                        </p:tav>
                                        <p:tav tm="100000">
                                          <p:val>
                                            <p:strVal val="#ppt_w"/>
                                          </p:val>
                                        </p:tav>
                                      </p:tavLst>
                                    </p:anim>
                                    <p:anim calcmode="lin" valueType="num">
                                      <p:cBhvr>
                                        <p:cTn id="48" dur="1000" fill="hold"/>
                                        <p:tgtEl>
                                          <p:spTgt spid="42"/>
                                        </p:tgtEl>
                                        <p:attrNameLst>
                                          <p:attrName>ppt_h</p:attrName>
                                        </p:attrNameLst>
                                      </p:cBhvr>
                                      <p:tavLst>
                                        <p:tav tm="0">
                                          <p:val>
                                            <p:strVal val="#ppt_h"/>
                                          </p:val>
                                        </p:tav>
                                        <p:tav tm="100000">
                                          <p:val>
                                            <p:strVal val="#ppt_h"/>
                                          </p:val>
                                        </p:tav>
                                      </p:tavLst>
                                    </p:anim>
                                    <p:animEffect transition="in" filter="fade">
                                      <p:cBhvr>
                                        <p:cTn id="49" dur="1000"/>
                                        <p:tgtEl>
                                          <p:spTgt spid="42"/>
                                        </p:tgtEl>
                                      </p:cBhvr>
                                    </p:animEffect>
                                  </p:childTnLst>
                                </p:cTn>
                              </p:par>
                              <p:par>
                                <p:cTn id="50" presetID="55" presetClass="entr" presetSubtype="0" fill="hold" nodeType="withEffect">
                                  <p:stCondLst>
                                    <p:cond delay="0"/>
                                  </p:stCondLst>
                                  <p:childTnLst>
                                    <p:set>
                                      <p:cBhvr>
                                        <p:cTn id="51" dur="1" fill="hold">
                                          <p:stCondLst>
                                            <p:cond delay="0"/>
                                          </p:stCondLst>
                                        </p:cTn>
                                        <p:tgtEl>
                                          <p:spTgt spid="51"/>
                                        </p:tgtEl>
                                        <p:attrNameLst>
                                          <p:attrName>style.visibility</p:attrName>
                                        </p:attrNameLst>
                                      </p:cBhvr>
                                      <p:to>
                                        <p:strVal val="visible"/>
                                      </p:to>
                                    </p:set>
                                    <p:anim calcmode="lin" valueType="num">
                                      <p:cBhvr>
                                        <p:cTn id="52" dur="1000" fill="hold"/>
                                        <p:tgtEl>
                                          <p:spTgt spid="51"/>
                                        </p:tgtEl>
                                        <p:attrNameLst>
                                          <p:attrName>ppt_w</p:attrName>
                                        </p:attrNameLst>
                                      </p:cBhvr>
                                      <p:tavLst>
                                        <p:tav tm="0">
                                          <p:val>
                                            <p:strVal val="#ppt_w*0.70"/>
                                          </p:val>
                                        </p:tav>
                                        <p:tav tm="100000">
                                          <p:val>
                                            <p:strVal val="#ppt_w"/>
                                          </p:val>
                                        </p:tav>
                                      </p:tavLst>
                                    </p:anim>
                                    <p:anim calcmode="lin" valueType="num">
                                      <p:cBhvr>
                                        <p:cTn id="53" dur="1000" fill="hold"/>
                                        <p:tgtEl>
                                          <p:spTgt spid="51"/>
                                        </p:tgtEl>
                                        <p:attrNameLst>
                                          <p:attrName>ppt_h</p:attrName>
                                        </p:attrNameLst>
                                      </p:cBhvr>
                                      <p:tavLst>
                                        <p:tav tm="0">
                                          <p:val>
                                            <p:strVal val="#ppt_h"/>
                                          </p:val>
                                        </p:tav>
                                        <p:tav tm="100000">
                                          <p:val>
                                            <p:strVal val="#ppt_h"/>
                                          </p:val>
                                        </p:tav>
                                      </p:tavLst>
                                    </p:anim>
                                    <p:animEffect transition="in" filter="fade">
                                      <p:cBhvr>
                                        <p:cTn id="54" dur="1000"/>
                                        <p:tgtEl>
                                          <p:spTgt spid="51"/>
                                        </p:tgtEl>
                                      </p:cBhvr>
                                    </p:animEffect>
                                  </p:childTnLst>
                                </p:cTn>
                              </p:par>
                              <p:par>
                                <p:cTn id="55" presetID="55" presetClass="entr" presetSubtype="0" fill="hold" nodeType="withEffect">
                                  <p:stCondLst>
                                    <p:cond delay="0"/>
                                  </p:stCondLst>
                                  <p:childTnLst>
                                    <p:set>
                                      <p:cBhvr>
                                        <p:cTn id="56" dur="1" fill="hold">
                                          <p:stCondLst>
                                            <p:cond delay="0"/>
                                          </p:stCondLst>
                                        </p:cTn>
                                        <p:tgtEl>
                                          <p:spTgt spid="60"/>
                                        </p:tgtEl>
                                        <p:attrNameLst>
                                          <p:attrName>style.visibility</p:attrName>
                                        </p:attrNameLst>
                                      </p:cBhvr>
                                      <p:to>
                                        <p:strVal val="visible"/>
                                      </p:to>
                                    </p:set>
                                    <p:anim calcmode="lin" valueType="num">
                                      <p:cBhvr>
                                        <p:cTn id="57" dur="1000" fill="hold"/>
                                        <p:tgtEl>
                                          <p:spTgt spid="60"/>
                                        </p:tgtEl>
                                        <p:attrNameLst>
                                          <p:attrName>ppt_w</p:attrName>
                                        </p:attrNameLst>
                                      </p:cBhvr>
                                      <p:tavLst>
                                        <p:tav tm="0">
                                          <p:val>
                                            <p:strVal val="#ppt_w*0.70"/>
                                          </p:val>
                                        </p:tav>
                                        <p:tav tm="100000">
                                          <p:val>
                                            <p:strVal val="#ppt_w"/>
                                          </p:val>
                                        </p:tav>
                                      </p:tavLst>
                                    </p:anim>
                                    <p:anim calcmode="lin" valueType="num">
                                      <p:cBhvr>
                                        <p:cTn id="58" dur="1000" fill="hold"/>
                                        <p:tgtEl>
                                          <p:spTgt spid="60"/>
                                        </p:tgtEl>
                                        <p:attrNameLst>
                                          <p:attrName>ppt_h</p:attrName>
                                        </p:attrNameLst>
                                      </p:cBhvr>
                                      <p:tavLst>
                                        <p:tav tm="0">
                                          <p:val>
                                            <p:strVal val="#ppt_h"/>
                                          </p:val>
                                        </p:tav>
                                        <p:tav tm="100000">
                                          <p:val>
                                            <p:strVal val="#ppt_h"/>
                                          </p:val>
                                        </p:tav>
                                      </p:tavLst>
                                    </p:anim>
                                    <p:animEffect transition="in" filter="fade">
                                      <p:cBhvr>
                                        <p:cTn id="59"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37" grpId="0"/>
      <p:bldP spid="6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 xmlns:a16="http://schemas.microsoft.com/office/drawing/2014/main" id="{0F5E3CEA-276E-4F5E-99AB-DF3DE919FB57}"/>
              </a:ext>
            </a:extLst>
          </p:cNvPr>
          <p:cNvSpPr/>
          <p:nvPr/>
        </p:nvSpPr>
        <p:spPr>
          <a:xfrm>
            <a:off x="1082040" y="1120140"/>
            <a:ext cx="10027920" cy="4747260"/>
          </a:xfrm>
          <a:prstGeom prst="rect">
            <a:avLst/>
          </a:prstGeom>
          <a:solidFill>
            <a:schemeClr val="bg1"/>
          </a:solidFill>
          <a:ln w="76200">
            <a:solidFill>
              <a:srgbClr val="B7D2C8"/>
            </a:solid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sz="2400">
              <a:solidFill>
                <a:srgbClr val="FFFFFF"/>
              </a:solidFill>
            </a:endParaRPr>
          </a:p>
        </p:txBody>
      </p:sp>
      <p:sp>
        <p:nvSpPr>
          <p:cNvPr id="27" name="PA_库_矩形 9"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ED1A30EF-3872-48E1-8DD8-18FBC57B5CC9}"/>
              </a:ext>
            </a:extLst>
          </p:cNvPr>
          <p:cNvSpPr>
            <a:spLocks noChangeArrowheads="1"/>
          </p:cNvSpPr>
          <p:nvPr>
            <p:custDataLst>
              <p:tags r:id="rId1"/>
            </p:custDataLst>
          </p:nvPr>
        </p:nvSpPr>
        <p:spPr bwMode="auto">
          <a:xfrm>
            <a:off x="1700213" y="3295650"/>
            <a:ext cx="26289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en-US" altLang="zh-CN" sz="1000" dirty="0">
                <a:solidFill>
                  <a:srgbClr val="000000"/>
                </a:solidFill>
                <a:latin typeface="Ruach LET" pitchFamily="2" charset="0"/>
              </a:rPr>
              <a:t>Lorem ipsum dolor sit </a:t>
            </a:r>
            <a:r>
              <a:rPr lang="en-US" altLang="zh-CN" sz="1000" dirty="0" err="1">
                <a:solidFill>
                  <a:srgbClr val="000000"/>
                </a:solidFill>
                <a:latin typeface="Ruach LET" pitchFamily="2" charset="0"/>
              </a:rPr>
              <a:t>amet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consectetuer</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adipiscing</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elit</a:t>
            </a:r>
            <a:r>
              <a:rPr lang="en-US" altLang="zh-CN" sz="1000" dirty="0">
                <a:solidFill>
                  <a:srgbClr val="000000"/>
                </a:solidFill>
                <a:latin typeface="Ruach LET" pitchFamily="2" charset="0"/>
              </a:rPr>
              <a:t>, sed diam </a:t>
            </a:r>
            <a:r>
              <a:rPr lang="en-US" altLang="zh-CN" sz="1000" dirty="0" err="1">
                <a:solidFill>
                  <a:srgbClr val="000000"/>
                </a:solidFill>
                <a:latin typeface="Ruach LET" pitchFamily="2" charset="0"/>
              </a:rPr>
              <a:t>nonummy</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nibh</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euismod</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tincidunt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ut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laoreet</a:t>
            </a:r>
            <a:r>
              <a:rPr lang="en-US" altLang="zh-CN" sz="1000" dirty="0">
                <a:solidFill>
                  <a:srgbClr val="000000"/>
                </a:solidFill>
                <a:latin typeface="Ruach LET" pitchFamily="2" charset="0"/>
              </a:rPr>
              <a:t> dolore magna </a:t>
            </a:r>
            <a:r>
              <a:rPr lang="en-US" altLang="zh-CN" sz="1000" dirty="0" err="1">
                <a:solidFill>
                  <a:srgbClr val="000000"/>
                </a:solidFill>
                <a:latin typeface="Ruach LET" pitchFamily="2" charset="0"/>
              </a:rPr>
              <a:t>aliquam</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erat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volutpat</a:t>
            </a:r>
            <a:r>
              <a:rPr lang="en-US" altLang="zh-CN" sz="1000" dirty="0">
                <a:solidFill>
                  <a:srgbClr val="000000"/>
                </a:solidFill>
                <a:latin typeface="Ruach LET" pitchFamily="2" charset="0"/>
              </a:rPr>
              <a:t>. Ut </a:t>
            </a:r>
            <a:r>
              <a:rPr lang="en-US" altLang="zh-CN" sz="1000" dirty="0" err="1">
                <a:solidFill>
                  <a:srgbClr val="000000"/>
                </a:solidFill>
                <a:latin typeface="Ruach LET" pitchFamily="2" charset="0"/>
              </a:rPr>
              <a:t>wisi</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enim</a:t>
            </a:r>
            <a:r>
              <a:rPr lang="en-US" altLang="zh-CN" sz="1000" dirty="0">
                <a:solidFill>
                  <a:srgbClr val="000000"/>
                </a:solidFill>
                <a:latin typeface="Ruach LET" pitchFamily="2" charset="0"/>
              </a:rPr>
              <a:t> ad minim</a:t>
            </a:r>
          </a:p>
        </p:txBody>
      </p:sp>
      <p:sp>
        <p:nvSpPr>
          <p:cNvPr id="28" name="PA_库_矩形 10"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A79B83CC-B48D-424C-BD35-D9F8CA797879}"/>
              </a:ext>
            </a:extLst>
          </p:cNvPr>
          <p:cNvSpPr>
            <a:spLocks noChangeArrowheads="1"/>
          </p:cNvSpPr>
          <p:nvPr>
            <p:custDataLst>
              <p:tags r:id="rId2"/>
            </p:custDataLst>
          </p:nvPr>
        </p:nvSpPr>
        <p:spPr bwMode="auto">
          <a:xfrm>
            <a:off x="1700213" y="2614613"/>
            <a:ext cx="172996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3000" dirty="0">
                <a:solidFill>
                  <a:srgbClr val="000000"/>
                </a:solidFill>
                <a:latin typeface="方正清刻本悦宋简体" panose="02000000000000000000" pitchFamily="2" charset="-122"/>
                <a:ea typeface="方正清刻本悦宋简体" panose="02000000000000000000" pitchFamily="2" charset="-122"/>
              </a:rPr>
              <a:t>生产储运</a:t>
            </a:r>
          </a:p>
        </p:txBody>
      </p:sp>
      <p:grpSp>
        <p:nvGrpSpPr>
          <p:cNvPr id="2" name="组合 1">
            <a:extLst>
              <a:ext uri="{FF2B5EF4-FFF2-40B4-BE49-F238E27FC236}">
                <a16:creationId xmlns="" xmlns:a16="http://schemas.microsoft.com/office/drawing/2014/main" id="{6F9C15CD-A8E6-428B-B09D-0E00E6E02C6E}"/>
              </a:ext>
            </a:extLst>
          </p:cNvPr>
          <p:cNvGrpSpPr/>
          <p:nvPr/>
        </p:nvGrpSpPr>
        <p:grpSpPr>
          <a:xfrm>
            <a:off x="8345488" y="2957513"/>
            <a:ext cx="2708275" cy="1790700"/>
            <a:chOff x="8345488" y="2957513"/>
            <a:chExt cx="2708275" cy="1790700"/>
          </a:xfrm>
        </p:grpSpPr>
        <p:sp>
          <p:nvSpPr>
            <p:cNvPr id="29" name="PA_库_矩形 "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ADDEE8BF-7CE9-48F4-9D29-EAD0E7A59C14}"/>
                </a:ext>
              </a:extLst>
            </p:cNvPr>
            <p:cNvSpPr/>
            <p:nvPr>
              <p:custDataLst>
                <p:tags r:id="rId5"/>
              </p:custDataLst>
            </p:nvPr>
          </p:nvSpPr>
          <p:spPr>
            <a:xfrm>
              <a:off x="8345488" y="3216275"/>
              <a:ext cx="2286000" cy="88900"/>
            </a:xfrm>
            <a:prstGeom prst="rect">
              <a:avLst/>
            </a:prstGeom>
            <a:solidFill>
              <a:srgbClr val="FFFFFF">
                <a:lumMod val="95000"/>
              </a:srgbClr>
            </a:solidFill>
            <a:ln w="12700">
              <a:miter lim="400000"/>
            </a:ln>
          </p:spPr>
          <p:txBody>
            <a:bodyPr lIns="0" tIns="0" rIns="0" bIns="0" anchor="ctr"/>
            <a:lstStyle/>
            <a:p>
              <a:pPr marL="0" marR="0" lvl="0" indent="0" defTabSz="1219170" eaLnBrk="1" fontAlgn="auto" latinLnBrk="0" hangingPunct="1">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1600" b="0" i="0" u="none" strike="noStrike" kern="0" cap="none" spc="0" normalizeH="0" baseline="0" noProof="0">
                <a:ln>
                  <a:noFill/>
                </a:ln>
                <a:solidFill>
                  <a:srgbClr val="FFFFFF"/>
                </a:solidFill>
                <a:effectLst/>
                <a:uLnTx/>
                <a:uFillTx/>
                <a:latin typeface="Calibri"/>
                <a:ea typeface="宋体" panose="02010600030101010101" pitchFamily="2" charset="-122"/>
                <a:sym typeface="Helvetica Neue Medium"/>
              </a:endParaRPr>
            </a:p>
          </p:txBody>
        </p:sp>
        <p:sp>
          <p:nvSpPr>
            <p:cNvPr id="30" name="PA_库_矩形 "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2F0FD23E-880B-4F1F-A9A3-FC82743E04BD}"/>
                </a:ext>
              </a:extLst>
            </p:cNvPr>
            <p:cNvSpPr>
              <a:spLocks noChangeArrowheads="1"/>
            </p:cNvSpPr>
            <p:nvPr>
              <p:custDataLst>
                <p:tags r:id="rId6"/>
              </p:custDataLst>
            </p:nvPr>
          </p:nvSpPr>
          <p:spPr bwMode="auto">
            <a:xfrm>
              <a:off x="8345488" y="3216275"/>
              <a:ext cx="1828800" cy="88900"/>
            </a:xfrm>
            <a:prstGeom prst="rect">
              <a:avLst/>
            </a:prstGeom>
            <a:solidFill>
              <a:srgbClr val="61A493"/>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1217613" eaLnBrk="1" fontAlgn="base" latinLnBrk="0" hangingPunct="1">
                <a:lnSpc>
                  <a:spcPct val="100000"/>
                </a:lnSpc>
                <a:spcBef>
                  <a:spcPct val="0"/>
                </a:spcBef>
                <a:spcAft>
                  <a:spcPct val="0"/>
                </a:spcAft>
                <a:buClrTx/>
                <a:buSzTx/>
                <a:buFontTx/>
                <a:buNone/>
                <a:tabLst/>
                <a:defRPr/>
              </a:pPr>
              <a:endParaRPr kumimoji="0" lang="zh-CN" altLang="zh-CN" sz="16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sym typeface="Helvetica Neue Medium"/>
              </a:endParaRPr>
            </a:p>
          </p:txBody>
        </p:sp>
        <p:sp>
          <p:nvSpPr>
            <p:cNvPr id="31" name="PA_库_Loremipsum "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3974FE17-4AF0-4995-A203-50ED18A4C5A6}"/>
                </a:ext>
              </a:extLst>
            </p:cNvPr>
            <p:cNvSpPr txBox="1">
              <a:spLocks noChangeArrowheads="1"/>
            </p:cNvSpPr>
            <p:nvPr>
              <p:custDataLst>
                <p:tags r:id="rId7"/>
              </p:custDataLst>
            </p:nvPr>
          </p:nvSpPr>
          <p:spPr bwMode="auto">
            <a:xfrm>
              <a:off x="8356600" y="2957513"/>
              <a:ext cx="10255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zh-CN" altLang="zh-CN" sz="1000">
                  <a:solidFill>
                    <a:srgbClr val="000000"/>
                  </a:solidFill>
                  <a:latin typeface="Ruach LET" pitchFamily="2" charset="0"/>
                </a:rPr>
                <a:t>Lorem ipsum</a:t>
              </a:r>
            </a:p>
          </p:txBody>
        </p:sp>
        <p:sp>
          <p:nvSpPr>
            <p:cNvPr id="32" name="PA_库_78%"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0C6E2D67-BA9F-4E31-A316-B9C07EBECF07}"/>
                </a:ext>
              </a:extLst>
            </p:cNvPr>
            <p:cNvSpPr txBox="1">
              <a:spLocks noChangeArrowheads="1"/>
            </p:cNvSpPr>
            <p:nvPr>
              <p:custDataLst>
                <p:tags r:id="rId8"/>
              </p:custDataLst>
            </p:nvPr>
          </p:nvSpPr>
          <p:spPr bwMode="auto">
            <a:xfrm>
              <a:off x="10693400" y="3121025"/>
              <a:ext cx="360363"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zh-CN" altLang="zh-CN" sz="1000">
                  <a:solidFill>
                    <a:srgbClr val="000000"/>
                  </a:solidFill>
                  <a:latin typeface="Ruach LET" pitchFamily="2" charset="0"/>
                </a:rPr>
                <a:t>78%</a:t>
              </a:r>
            </a:p>
          </p:txBody>
        </p:sp>
        <p:sp>
          <p:nvSpPr>
            <p:cNvPr id="33" name="PA_库_矩形 "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385E181C-94FD-4A68-9360-1E49174956B8}"/>
                </a:ext>
              </a:extLst>
            </p:cNvPr>
            <p:cNvSpPr/>
            <p:nvPr>
              <p:custDataLst>
                <p:tags r:id="rId9"/>
              </p:custDataLst>
            </p:nvPr>
          </p:nvSpPr>
          <p:spPr>
            <a:xfrm>
              <a:off x="8345488" y="3605213"/>
              <a:ext cx="2286000" cy="88900"/>
            </a:xfrm>
            <a:prstGeom prst="rect">
              <a:avLst/>
            </a:prstGeom>
            <a:solidFill>
              <a:srgbClr val="FFFFFF">
                <a:lumMod val="95000"/>
              </a:srgbClr>
            </a:solidFill>
            <a:ln w="12700">
              <a:miter lim="400000"/>
            </a:ln>
          </p:spPr>
          <p:txBody>
            <a:bodyPr lIns="0" tIns="0" rIns="0" bIns="0" anchor="ctr"/>
            <a:lstStyle/>
            <a:p>
              <a:pPr marL="0" marR="0" lvl="0" indent="0" defTabSz="1219170" eaLnBrk="1" fontAlgn="auto" latinLnBrk="0" hangingPunct="1">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1600" b="0" i="0" u="none" strike="noStrike" kern="0" cap="none" spc="0" normalizeH="0" baseline="0" noProof="0">
                <a:ln>
                  <a:noFill/>
                </a:ln>
                <a:solidFill>
                  <a:srgbClr val="FFFFFF"/>
                </a:solidFill>
                <a:effectLst/>
                <a:uLnTx/>
                <a:uFillTx/>
                <a:latin typeface="Calibri"/>
                <a:ea typeface="宋体" panose="02010600030101010101" pitchFamily="2" charset="-122"/>
                <a:sym typeface="Helvetica Neue Medium"/>
              </a:endParaRPr>
            </a:p>
          </p:txBody>
        </p:sp>
        <p:sp>
          <p:nvSpPr>
            <p:cNvPr id="34" name="PA_库_矩形 "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B6449C95-4ADC-46F5-938F-0D130FDD74EC}"/>
                </a:ext>
              </a:extLst>
            </p:cNvPr>
            <p:cNvSpPr>
              <a:spLocks noChangeArrowheads="1"/>
            </p:cNvSpPr>
            <p:nvPr>
              <p:custDataLst>
                <p:tags r:id="rId10"/>
              </p:custDataLst>
            </p:nvPr>
          </p:nvSpPr>
          <p:spPr bwMode="auto">
            <a:xfrm>
              <a:off x="8345488" y="3605213"/>
              <a:ext cx="2012950" cy="88900"/>
            </a:xfrm>
            <a:prstGeom prst="rect">
              <a:avLst/>
            </a:prstGeom>
            <a:solidFill>
              <a:srgbClr val="2F5249"/>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1217613" eaLnBrk="1" fontAlgn="base" latinLnBrk="0" hangingPunct="1">
                <a:lnSpc>
                  <a:spcPct val="100000"/>
                </a:lnSpc>
                <a:spcBef>
                  <a:spcPct val="0"/>
                </a:spcBef>
                <a:spcAft>
                  <a:spcPct val="0"/>
                </a:spcAft>
                <a:buClrTx/>
                <a:buSzTx/>
                <a:buFontTx/>
                <a:buNone/>
                <a:tabLst/>
                <a:defRPr/>
              </a:pPr>
              <a:endParaRPr kumimoji="0" lang="zh-CN" altLang="zh-CN" sz="16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sym typeface="Helvetica Neue Medium"/>
              </a:endParaRPr>
            </a:p>
          </p:txBody>
        </p:sp>
        <p:sp>
          <p:nvSpPr>
            <p:cNvPr id="35" name="PA_库_Loremipsum "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B9515999-1C92-4DDB-A01E-ED1DFD711F26}"/>
                </a:ext>
              </a:extLst>
            </p:cNvPr>
            <p:cNvSpPr txBox="1">
              <a:spLocks noChangeArrowheads="1"/>
            </p:cNvSpPr>
            <p:nvPr>
              <p:custDataLst>
                <p:tags r:id="rId11"/>
              </p:custDataLst>
            </p:nvPr>
          </p:nvSpPr>
          <p:spPr bwMode="auto">
            <a:xfrm>
              <a:off x="8356600" y="3359150"/>
              <a:ext cx="10255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zh-CN" altLang="zh-CN" sz="1000">
                  <a:solidFill>
                    <a:srgbClr val="000000"/>
                  </a:solidFill>
                  <a:latin typeface="Ruach LET" pitchFamily="2" charset="0"/>
                </a:rPr>
                <a:t>Lorem ipsum</a:t>
              </a:r>
            </a:p>
          </p:txBody>
        </p:sp>
        <p:sp>
          <p:nvSpPr>
            <p:cNvPr id="36" name="PA_库_8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DD1E7D9E-41AF-4244-9AAE-29DB8644E122}"/>
                </a:ext>
              </a:extLst>
            </p:cNvPr>
            <p:cNvSpPr txBox="1">
              <a:spLocks noChangeArrowheads="1"/>
            </p:cNvSpPr>
            <p:nvPr>
              <p:custDataLst>
                <p:tags r:id="rId12"/>
              </p:custDataLst>
            </p:nvPr>
          </p:nvSpPr>
          <p:spPr bwMode="auto">
            <a:xfrm>
              <a:off x="10693400" y="3509963"/>
              <a:ext cx="360363"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en-US" altLang="zh-CN" sz="1000">
                  <a:solidFill>
                    <a:srgbClr val="000000"/>
                  </a:solidFill>
                  <a:latin typeface="Ruach LET" pitchFamily="2" charset="0"/>
                </a:rPr>
                <a:t>69</a:t>
              </a:r>
              <a:r>
                <a:rPr lang="zh-CN" altLang="zh-CN" sz="1000">
                  <a:solidFill>
                    <a:srgbClr val="000000"/>
                  </a:solidFill>
                  <a:latin typeface="Ruach LET" pitchFamily="2" charset="0"/>
                </a:rPr>
                <a:t>%</a:t>
              </a:r>
            </a:p>
          </p:txBody>
        </p:sp>
        <p:sp>
          <p:nvSpPr>
            <p:cNvPr id="37" name="PA_库_矩形 "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0B87DBA8-9DDC-4665-994B-630F4C7F1D23}"/>
                </a:ext>
              </a:extLst>
            </p:cNvPr>
            <p:cNvSpPr/>
            <p:nvPr>
              <p:custDataLst>
                <p:tags r:id="rId13"/>
              </p:custDataLst>
            </p:nvPr>
          </p:nvSpPr>
          <p:spPr>
            <a:xfrm>
              <a:off x="8345488" y="3994150"/>
              <a:ext cx="2286000" cy="88900"/>
            </a:xfrm>
            <a:prstGeom prst="rect">
              <a:avLst/>
            </a:prstGeom>
            <a:solidFill>
              <a:srgbClr val="FFFFFF">
                <a:lumMod val="95000"/>
              </a:srgbClr>
            </a:solidFill>
            <a:ln w="12700">
              <a:miter lim="400000"/>
            </a:ln>
          </p:spPr>
          <p:txBody>
            <a:bodyPr lIns="0" tIns="0" rIns="0" bIns="0" anchor="ctr"/>
            <a:lstStyle/>
            <a:p>
              <a:pPr marL="0" marR="0" lvl="0" indent="0" defTabSz="1219170" eaLnBrk="1" fontAlgn="auto" latinLnBrk="0" hangingPunct="1">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1600" b="0" i="0" u="none" strike="noStrike" kern="0" cap="none" spc="0" normalizeH="0" baseline="0" noProof="0">
                <a:ln>
                  <a:noFill/>
                </a:ln>
                <a:solidFill>
                  <a:srgbClr val="FFFFFF"/>
                </a:solidFill>
                <a:effectLst/>
                <a:uLnTx/>
                <a:uFillTx/>
                <a:latin typeface="Calibri"/>
                <a:ea typeface="宋体" panose="02010600030101010101" pitchFamily="2" charset="-122"/>
                <a:sym typeface="Helvetica Neue Medium"/>
              </a:endParaRPr>
            </a:p>
          </p:txBody>
        </p:sp>
        <p:sp>
          <p:nvSpPr>
            <p:cNvPr id="38" name="PA_库_矩形 "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7038D390-B1E5-4C5E-AF1E-A98A3974933B}"/>
                </a:ext>
              </a:extLst>
            </p:cNvPr>
            <p:cNvSpPr/>
            <p:nvPr>
              <p:custDataLst>
                <p:tags r:id="rId14"/>
              </p:custDataLst>
            </p:nvPr>
          </p:nvSpPr>
          <p:spPr>
            <a:xfrm>
              <a:off x="8345488" y="3994150"/>
              <a:ext cx="2195512" cy="88900"/>
            </a:xfrm>
            <a:prstGeom prst="rect">
              <a:avLst/>
            </a:prstGeom>
            <a:solidFill>
              <a:srgbClr val="61A493"/>
            </a:solidFill>
            <a:ln w="12700">
              <a:miter lim="400000"/>
            </a:ln>
          </p:spPr>
          <p:txBody>
            <a:bodyPr lIns="0" tIns="0" rIns="0" bIns="0" anchor="ctr"/>
            <a:lstStyle/>
            <a:p>
              <a:pPr marL="0" marR="0" lvl="0" indent="0" defTabSz="1219170" eaLnBrk="1" fontAlgn="auto" latinLnBrk="0" hangingPunct="1">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1600" b="0" i="0" u="none" strike="noStrike" kern="0" cap="none" spc="0" normalizeH="0" baseline="0" noProof="0">
                <a:ln>
                  <a:noFill/>
                </a:ln>
                <a:solidFill>
                  <a:srgbClr val="FFFFFF"/>
                </a:solidFill>
                <a:effectLst/>
                <a:uLnTx/>
                <a:uFillTx/>
                <a:latin typeface="Calibri"/>
                <a:ea typeface="宋体" panose="02010600030101010101" pitchFamily="2" charset="-122"/>
                <a:sym typeface="Helvetica Neue Medium"/>
              </a:endParaRPr>
            </a:p>
          </p:txBody>
        </p:sp>
        <p:sp>
          <p:nvSpPr>
            <p:cNvPr id="39" name="PA_库_Loremipsum "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B08B7093-69ED-4F4A-AAD2-104B2B79C306}"/>
                </a:ext>
              </a:extLst>
            </p:cNvPr>
            <p:cNvSpPr txBox="1">
              <a:spLocks noChangeArrowheads="1"/>
            </p:cNvSpPr>
            <p:nvPr>
              <p:custDataLst>
                <p:tags r:id="rId15"/>
              </p:custDataLst>
            </p:nvPr>
          </p:nvSpPr>
          <p:spPr bwMode="auto">
            <a:xfrm>
              <a:off x="8348663" y="3746500"/>
              <a:ext cx="10255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zh-CN" altLang="zh-CN" sz="1000">
                  <a:solidFill>
                    <a:srgbClr val="000000"/>
                  </a:solidFill>
                  <a:latin typeface="Ruach LET" pitchFamily="2" charset="0"/>
                </a:rPr>
                <a:t>Lorem ipsum</a:t>
              </a:r>
            </a:p>
          </p:txBody>
        </p:sp>
        <p:sp>
          <p:nvSpPr>
            <p:cNvPr id="40" name="PA_库_95%"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1C5972B1-4C95-4E30-90F9-E9489BAC381D}"/>
                </a:ext>
              </a:extLst>
            </p:cNvPr>
            <p:cNvSpPr txBox="1">
              <a:spLocks noChangeArrowheads="1"/>
            </p:cNvSpPr>
            <p:nvPr>
              <p:custDataLst>
                <p:tags r:id="rId16"/>
              </p:custDataLst>
            </p:nvPr>
          </p:nvSpPr>
          <p:spPr bwMode="auto">
            <a:xfrm>
              <a:off x="10683875" y="3898900"/>
              <a:ext cx="3619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zh-CN" altLang="zh-CN" sz="1000">
                  <a:solidFill>
                    <a:srgbClr val="000000"/>
                  </a:solidFill>
                  <a:latin typeface="Ruach LET" pitchFamily="2" charset="0"/>
                </a:rPr>
                <a:t>95%</a:t>
              </a:r>
            </a:p>
          </p:txBody>
        </p:sp>
        <p:sp>
          <p:nvSpPr>
            <p:cNvPr id="41" name="PA_库_矩形 "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FC1B6FEC-B07F-465E-B2C5-4A8161D795CE}"/>
                </a:ext>
              </a:extLst>
            </p:cNvPr>
            <p:cNvSpPr/>
            <p:nvPr>
              <p:custDataLst>
                <p:tags r:id="rId17"/>
              </p:custDataLst>
            </p:nvPr>
          </p:nvSpPr>
          <p:spPr>
            <a:xfrm>
              <a:off x="8345488" y="4367213"/>
              <a:ext cx="2286000" cy="88900"/>
            </a:xfrm>
            <a:prstGeom prst="rect">
              <a:avLst/>
            </a:prstGeom>
            <a:solidFill>
              <a:srgbClr val="FFFFFF">
                <a:lumMod val="95000"/>
              </a:srgbClr>
            </a:solidFill>
            <a:ln w="12700">
              <a:miter lim="400000"/>
            </a:ln>
          </p:spPr>
          <p:txBody>
            <a:bodyPr lIns="0" tIns="0" rIns="0" bIns="0" anchor="ctr"/>
            <a:lstStyle/>
            <a:p>
              <a:pPr marL="0" marR="0" lvl="0" indent="0" defTabSz="1219170" eaLnBrk="1" fontAlgn="auto" latinLnBrk="0" hangingPunct="1">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1600" b="0" i="0" u="none" strike="noStrike" kern="0" cap="none" spc="0" normalizeH="0" baseline="0" noProof="0">
                <a:ln>
                  <a:noFill/>
                </a:ln>
                <a:solidFill>
                  <a:srgbClr val="FFFFFF"/>
                </a:solidFill>
                <a:effectLst/>
                <a:uLnTx/>
                <a:uFillTx/>
                <a:latin typeface="Calibri"/>
                <a:ea typeface="宋体" panose="02010600030101010101" pitchFamily="2" charset="-122"/>
                <a:sym typeface="Helvetica Neue Medium"/>
              </a:endParaRPr>
            </a:p>
          </p:txBody>
        </p:sp>
        <p:sp>
          <p:nvSpPr>
            <p:cNvPr id="42" name="PA_库_矩形 "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9535CE52-5757-41CE-949D-FF71DAE0F355}"/>
                </a:ext>
              </a:extLst>
            </p:cNvPr>
            <p:cNvSpPr/>
            <p:nvPr>
              <p:custDataLst>
                <p:tags r:id="rId18"/>
              </p:custDataLst>
            </p:nvPr>
          </p:nvSpPr>
          <p:spPr>
            <a:xfrm>
              <a:off x="8345488" y="4367213"/>
              <a:ext cx="1371600" cy="88900"/>
            </a:xfrm>
            <a:prstGeom prst="rect">
              <a:avLst/>
            </a:prstGeom>
            <a:solidFill>
              <a:srgbClr val="A0C8BE"/>
            </a:solidFill>
            <a:ln w="12700">
              <a:miter lim="400000"/>
            </a:ln>
          </p:spPr>
          <p:txBody>
            <a:bodyPr lIns="0" tIns="0" rIns="0" bIns="0" anchor="ctr"/>
            <a:lstStyle/>
            <a:p>
              <a:pPr marL="0" marR="0" lvl="0" indent="0" defTabSz="1219170" eaLnBrk="1" fontAlgn="auto" latinLnBrk="0" hangingPunct="1">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1600" b="0" i="0" u="none" strike="noStrike" kern="0" cap="none" spc="0" normalizeH="0" baseline="0" noProof="0">
                <a:ln>
                  <a:noFill/>
                </a:ln>
                <a:solidFill>
                  <a:srgbClr val="FFFFFF"/>
                </a:solidFill>
                <a:effectLst/>
                <a:uLnTx/>
                <a:uFillTx/>
                <a:latin typeface="Calibri"/>
                <a:ea typeface="宋体" panose="02010600030101010101" pitchFamily="2" charset="-122"/>
                <a:sym typeface="Helvetica Neue Medium"/>
              </a:endParaRPr>
            </a:p>
          </p:txBody>
        </p:sp>
        <p:sp>
          <p:nvSpPr>
            <p:cNvPr id="43" name="PA_库_Loremipsum "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2E4D967C-D4AC-4704-BFD7-F688D4C7D6BD}"/>
                </a:ext>
              </a:extLst>
            </p:cNvPr>
            <p:cNvSpPr txBox="1">
              <a:spLocks noChangeArrowheads="1"/>
            </p:cNvSpPr>
            <p:nvPr>
              <p:custDataLst>
                <p:tags r:id="rId19"/>
              </p:custDataLst>
            </p:nvPr>
          </p:nvSpPr>
          <p:spPr bwMode="auto">
            <a:xfrm>
              <a:off x="8348663" y="4119563"/>
              <a:ext cx="10255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zh-CN" altLang="zh-CN" sz="1000">
                  <a:solidFill>
                    <a:srgbClr val="000000"/>
                  </a:solidFill>
                  <a:latin typeface="Ruach LET" pitchFamily="2" charset="0"/>
                </a:rPr>
                <a:t>Lorem ipsum</a:t>
              </a:r>
            </a:p>
          </p:txBody>
        </p:sp>
        <p:sp>
          <p:nvSpPr>
            <p:cNvPr id="44" name="PA_库_95%"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82372128-CF12-4883-8586-37FF1061E14D}"/>
                </a:ext>
              </a:extLst>
            </p:cNvPr>
            <p:cNvSpPr txBox="1">
              <a:spLocks noChangeArrowheads="1"/>
            </p:cNvSpPr>
            <p:nvPr>
              <p:custDataLst>
                <p:tags r:id="rId20"/>
              </p:custDataLst>
            </p:nvPr>
          </p:nvSpPr>
          <p:spPr bwMode="auto">
            <a:xfrm>
              <a:off x="10683875" y="4271963"/>
              <a:ext cx="3619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en-US" altLang="zh-CN" sz="1000">
                  <a:solidFill>
                    <a:srgbClr val="000000"/>
                  </a:solidFill>
                  <a:latin typeface="Ruach LET" pitchFamily="2" charset="0"/>
                </a:rPr>
                <a:t>89</a:t>
              </a:r>
              <a:r>
                <a:rPr lang="zh-CN" altLang="zh-CN" sz="1000">
                  <a:solidFill>
                    <a:srgbClr val="000000"/>
                  </a:solidFill>
                  <a:latin typeface="Ruach LET" pitchFamily="2" charset="0"/>
                </a:rPr>
                <a:t>%</a:t>
              </a:r>
            </a:p>
          </p:txBody>
        </p:sp>
      </p:grpSp>
      <p:sp>
        <p:nvSpPr>
          <p:cNvPr id="45" name="PA_库_矩形 43"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CD494E69-1C49-432E-B422-AA1BDFD633EE}"/>
              </a:ext>
            </a:extLst>
          </p:cNvPr>
          <p:cNvSpPr>
            <a:spLocks noChangeArrowheads="1"/>
          </p:cNvSpPr>
          <p:nvPr>
            <p:custDataLst>
              <p:tags r:id="rId3"/>
            </p:custDataLst>
          </p:nvPr>
        </p:nvSpPr>
        <p:spPr bwMode="auto">
          <a:xfrm>
            <a:off x="8356600" y="2255838"/>
            <a:ext cx="249078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en-US" altLang="zh-CN" sz="1000">
                <a:solidFill>
                  <a:srgbClr val="000000"/>
                </a:solidFill>
                <a:latin typeface="Ruach LET" pitchFamily="2" charset="0"/>
              </a:rPr>
              <a:t>Lorem ipsum dolor sit amet, consectetuer adipiscing elit, sed diam nonummy nibh</a:t>
            </a:r>
          </a:p>
        </p:txBody>
      </p:sp>
      <p:sp>
        <p:nvSpPr>
          <p:cNvPr id="46" name="PA_库_文本框 44"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E9380916-595C-4DDB-8916-5900C60BE89F}"/>
              </a:ext>
            </a:extLst>
          </p:cNvPr>
          <p:cNvSpPr txBox="1">
            <a:spLocks noChangeArrowheads="1"/>
          </p:cNvSpPr>
          <p:nvPr>
            <p:custDataLst>
              <p:tags r:id="rId4"/>
            </p:custDataLst>
          </p:nvPr>
        </p:nvSpPr>
        <p:spPr bwMode="auto">
          <a:xfrm>
            <a:off x="1700213" y="2306638"/>
            <a:ext cx="1919287"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700" dirty="0">
                <a:solidFill>
                  <a:srgbClr val="999999"/>
                </a:solidFill>
                <a:latin typeface="Ruach LET" pitchFamily="2" charset="0"/>
              </a:rPr>
              <a:t>BUSINESS</a:t>
            </a:r>
          </a:p>
        </p:txBody>
      </p:sp>
      <p:pic>
        <p:nvPicPr>
          <p:cNvPr id="47" name="图片占位符 5">
            <a:extLst>
              <a:ext uri="{FF2B5EF4-FFF2-40B4-BE49-F238E27FC236}">
                <a16:creationId xmlns="" xmlns:a16="http://schemas.microsoft.com/office/drawing/2014/main" id="{9906E9CD-3C20-427F-8249-3401A09E34DD}"/>
              </a:ext>
            </a:extLst>
          </p:cNvPr>
          <p:cNvPicPr>
            <a:picLocks noChangeAspect="1"/>
          </p:cNvPicPr>
          <p:nvPr/>
        </p:nvPicPr>
        <p:blipFill>
          <a:blip r:embed="rId23" cstate="screen">
            <a:extLst>
              <a:ext uri="{28A0092B-C50C-407E-A947-70E740481C1C}">
                <a14:useLocalDpi xmlns:a14="http://schemas.microsoft.com/office/drawing/2010/main"/>
              </a:ext>
            </a:extLst>
          </a:blip>
          <a:srcRect/>
          <a:stretch>
            <a:fillRect/>
          </a:stretch>
        </p:blipFill>
        <p:spPr>
          <a:xfrm>
            <a:off x="4141696" y="1474696"/>
            <a:ext cx="3908611" cy="3908611"/>
          </a:xfrm>
          <a:custGeom>
            <a:avLst/>
            <a:gdLst>
              <a:gd name="connsiteX0" fmla="*/ 2487706 w 4975412"/>
              <a:gd name="connsiteY0" fmla="*/ 0 h 4975412"/>
              <a:gd name="connsiteX1" fmla="*/ 4975412 w 4975412"/>
              <a:gd name="connsiteY1" fmla="*/ 2487706 h 4975412"/>
              <a:gd name="connsiteX2" fmla="*/ 2487706 w 4975412"/>
              <a:gd name="connsiteY2" fmla="*/ 4975412 h 4975412"/>
              <a:gd name="connsiteX3" fmla="*/ 0 w 4975412"/>
              <a:gd name="connsiteY3" fmla="*/ 2487706 h 4975412"/>
              <a:gd name="connsiteX4" fmla="*/ 2487706 w 4975412"/>
              <a:gd name="connsiteY4" fmla="*/ 0 h 4975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5412" h="4975412">
                <a:moveTo>
                  <a:pt x="2487706" y="0"/>
                </a:moveTo>
                <a:cubicBezTo>
                  <a:pt x="3861628" y="0"/>
                  <a:pt x="4975412" y="1113784"/>
                  <a:pt x="4975412" y="2487706"/>
                </a:cubicBezTo>
                <a:cubicBezTo>
                  <a:pt x="4975412" y="3861628"/>
                  <a:pt x="3861628" y="4975412"/>
                  <a:pt x="2487706" y="4975412"/>
                </a:cubicBezTo>
                <a:cubicBezTo>
                  <a:pt x="1113784" y="4975412"/>
                  <a:pt x="0" y="3861628"/>
                  <a:pt x="0" y="2487706"/>
                </a:cubicBezTo>
                <a:cubicBezTo>
                  <a:pt x="0" y="1113784"/>
                  <a:pt x="1113784" y="0"/>
                  <a:pt x="2487706" y="0"/>
                </a:cubicBezTo>
                <a:close/>
              </a:path>
            </a:pathLst>
          </a:custGeom>
          <a:solidFill>
            <a:srgbClr val="5F8B77"/>
          </a:solidFill>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736695830"/>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500" fill="hold"/>
                                        <p:tgtEl>
                                          <p:spTgt spid="28"/>
                                        </p:tgtEl>
                                        <p:attrNameLst>
                                          <p:attrName>ppt_x</p:attrName>
                                        </p:attrNameLst>
                                      </p:cBhvr>
                                      <p:tavLst>
                                        <p:tav tm="0">
                                          <p:val>
                                            <p:strVal val="0-#ppt_w/2"/>
                                          </p:val>
                                        </p:tav>
                                        <p:tav tm="100000">
                                          <p:val>
                                            <p:strVal val="#ppt_x"/>
                                          </p:val>
                                        </p:tav>
                                      </p:tavLst>
                                    </p:anim>
                                    <p:anim calcmode="lin" valueType="num">
                                      <p:cBhvr additive="base">
                                        <p:cTn id="8" dur="1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50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1500" fill="hold"/>
                                        <p:tgtEl>
                                          <p:spTgt spid="46"/>
                                        </p:tgtEl>
                                        <p:attrNameLst>
                                          <p:attrName>ppt_x</p:attrName>
                                        </p:attrNameLst>
                                      </p:cBhvr>
                                      <p:tavLst>
                                        <p:tav tm="0">
                                          <p:val>
                                            <p:strVal val="0-#ppt_w/2"/>
                                          </p:val>
                                        </p:tav>
                                        <p:tav tm="100000">
                                          <p:val>
                                            <p:strVal val="#ppt_x"/>
                                          </p:val>
                                        </p:tav>
                                      </p:tavLst>
                                    </p:anim>
                                    <p:anim calcmode="lin" valueType="num">
                                      <p:cBhvr additive="base">
                                        <p:cTn id="12" dur="1500" fill="hold"/>
                                        <p:tgtEl>
                                          <p:spTgt spid="46"/>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1000"/>
                                        <p:tgtEl>
                                          <p:spTgt spid="27"/>
                                        </p:tgtEl>
                                      </p:cBhvr>
                                    </p:animEffect>
                                  </p:childTnLst>
                                </p:cTn>
                              </p:par>
                              <p:par>
                                <p:cTn id="17" presetID="22" presetClass="entr" presetSubtype="8" fill="hold" grpId="0" nodeType="withEffect">
                                  <p:stCondLst>
                                    <p:cond delay="250"/>
                                  </p:stCondLst>
                                  <p:childTnLst>
                                    <p:set>
                                      <p:cBhvr>
                                        <p:cTn id="18" dur="1" fill="hold">
                                          <p:stCondLst>
                                            <p:cond delay="0"/>
                                          </p:stCondLst>
                                        </p:cTn>
                                        <p:tgtEl>
                                          <p:spTgt spid="45"/>
                                        </p:tgtEl>
                                        <p:attrNameLst>
                                          <p:attrName>style.visibility</p:attrName>
                                        </p:attrNameLst>
                                      </p:cBhvr>
                                      <p:to>
                                        <p:strVal val="visible"/>
                                      </p:to>
                                    </p:set>
                                    <p:animEffect transition="in" filter="wipe(left)">
                                      <p:cBhvr>
                                        <p:cTn id="19" dur="1000"/>
                                        <p:tgtEl>
                                          <p:spTgt spid="45"/>
                                        </p:tgtEl>
                                      </p:cBhvr>
                                    </p:animEffect>
                                  </p:childTnLst>
                                </p:cTn>
                              </p:par>
                            </p:childTnLst>
                          </p:cTn>
                        </p:par>
                        <p:par>
                          <p:cTn id="20" fill="hold">
                            <p:stCondLst>
                              <p:cond delay="3250"/>
                            </p:stCondLst>
                            <p:childTnLst>
                              <p:par>
                                <p:cTn id="21" presetID="22" presetClass="entr" presetSubtype="8"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utoUpdateAnimBg="0"/>
      <p:bldP spid="28" grpId="0"/>
      <p:bldP spid="45" grpId="0" autoUpdateAnimBg="0"/>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库_文本框 21">
            <a:extLst>
              <a:ext uri="{FF2B5EF4-FFF2-40B4-BE49-F238E27FC236}">
                <a16:creationId xmlns="" xmlns:a16="http://schemas.microsoft.com/office/drawing/2014/main" id="{F3F4DA82-B48F-4F73-8E75-5E4D2B2116DB}"/>
              </a:ext>
            </a:extLst>
          </p:cNvPr>
          <p:cNvSpPr txBox="1"/>
          <p:nvPr>
            <p:custDataLst>
              <p:tags r:id="rId1"/>
            </p:custDataLst>
          </p:nvPr>
        </p:nvSpPr>
        <p:spPr>
          <a:xfrm rot="16200000">
            <a:off x="4618672" y="438814"/>
            <a:ext cx="2954655" cy="3866250"/>
          </a:xfrm>
          <a:prstGeom prst="rect">
            <a:avLst/>
          </a:prstGeom>
          <a:noFill/>
        </p:spPr>
        <p:txBody>
          <a:bodyPr vert="eaVert" wrap="square" rtlCol="0">
            <a:spAutoFit/>
          </a:bodyPr>
          <a:lstStyle/>
          <a:p>
            <a:pPr algn="ctr"/>
            <a:r>
              <a:rPr lang="en-US" altLang="zh-CN" sz="18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tx1">
                      <a:lumMod val="65000"/>
                      <a:lumOff val="35000"/>
                      <a:alpha val="50000"/>
                    </a:schemeClr>
                  </a:innerShdw>
                </a:effectLst>
                <a:latin typeface="Colonna MT Std" panose="04030504000000020006" pitchFamily="82" charset="0"/>
              </a:rPr>
              <a:t>04</a:t>
            </a:r>
          </a:p>
        </p:txBody>
      </p:sp>
      <p:grpSp>
        <p:nvGrpSpPr>
          <p:cNvPr id="8" name="组合 7">
            <a:extLst>
              <a:ext uri="{FF2B5EF4-FFF2-40B4-BE49-F238E27FC236}">
                <a16:creationId xmlns="" xmlns:a16="http://schemas.microsoft.com/office/drawing/2014/main" id="{DA8813E8-8E23-4CA1-AECA-CE568473ED2B}"/>
              </a:ext>
            </a:extLst>
          </p:cNvPr>
          <p:cNvGrpSpPr/>
          <p:nvPr/>
        </p:nvGrpSpPr>
        <p:grpSpPr>
          <a:xfrm>
            <a:off x="5738687" y="3429000"/>
            <a:ext cx="798843" cy="2456036"/>
            <a:chOff x="2796697" y="3099577"/>
            <a:chExt cx="798843" cy="2456036"/>
          </a:xfrm>
        </p:grpSpPr>
        <p:grpSp>
          <p:nvGrpSpPr>
            <p:cNvPr id="9" name="组合 8">
              <a:extLst>
                <a:ext uri="{FF2B5EF4-FFF2-40B4-BE49-F238E27FC236}">
                  <a16:creationId xmlns="" xmlns:a16="http://schemas.microsoft.com/office/drawing/2014/main" id="{C90EF324-C0D0-4B41-9C58-4B76933B73C5}"/>
                </a:ext>
              </a:extLst>
            </p:cNvPr>
            <p:cNvGrpSpPr/>
            <p:nvPr/>
          </p:nvGrpSpPr>
          <p:grpSpPr>
            <a:xfrm>
              <a:off x="2796697" y="3468577"/>
              <a:ext cx="798843" cy="1686158"/>
              <a:chOff x="5377990" y="1740440"/>
              <a:chExt cx="798843" cy="2736732"/>
            </a:xfrm>
          </p:grpSpPr>
          <p:sp>
            <p:nvSpPr>
              <p:cNvPr id="12" name="文本框 11">
                <a:extLst>
                  <a:ext uri="{FF2B5EF4-FFF2-40B4-BE49-F238E27FC236}">
                    <a16:creationId xmlns="" xmlns:a16="http://schemas.microsoft.com/office/drawing/2014/main" id="{6A24EAF0-6922-4DA3-839A-FD81A12F1CA2}"/>
                  </a:ext>
                </a:extLst>
              </p:cNvPr>
              <p:cNvSpPr txBox="1"/>
              <p:nvPr/>
            </p:nvSpPr>
            <p:spPr>
              <a:xfrm>
                <a:off x="5377990" y="1740440"/>
                <a:ext cx="615553" cy="2736732"/>
              </a:xfrm>
              <a:prstGeom prst="rect">
                <a:avLst/>
              </a:prstGeom>
              <a:noFill/>
              <a:effectLst/>
            </p:spPr>
            <p:txBody>
              <a:bodyPr vert="eaVert" wrap="square" rtlCol="0">
                <a:spAutoFit/>
              </a:bodyPr>
              <a:lstStyle/>
              <a:p>
                <a:pPr lvl="0">
                  <a:defRPr/>
                </a:pPr>
                <a:r>
                  <a:rPr kumimoji="1" lang="zh-CN" altLang="en-US" sz="2800" spc="300" dirty="0">
                    <a:latin typeface="方正清刻本悦宋简体" panose="02000000000000000000" pitchFamily="2" charset="-122"/>
                    <a:ea typeface="方正清刻本悦宋简体" panose="02000000000000000000" pitchFamily="2" charset="-122"/>
                    <a:cs typeface="yuweij Medium" charset="0"/>
                  </a:rPr>
                  <a:t>发展前景</a:t>
                </a:r>
              </a:p>
            </p:txBody>
          </p:sp>
          <p:sp>
            <p:nvSpPr>
              <p:cNvPr id="13" name="文本框 12">
                <a:extLst>
                  <a:ext uri="{FF2B5EF4-FFF2-40B4-BE49-F238E27FC236}">
                    <a16:creationId xmlns="" xmlns:a16="http://schemas.microsoft.com/office/drawing/2014/main" id="{14CBE764-97BF-4B5E-B697-A0DCA0F42BD5}"/>
                  </a:ext>
                </a:extLst>
              </p:cNvPr>
              <p:cNvSpPr txBox="1"/>
              <p:nvPr/>
            </p:nvSpPr>
            <p:spPr>
              <a:xfrm>
                <a:off x="5807501" y="1740523"/>
                <a:ext cx="369332" cy="2557462"/>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300" normalizeH="0" baseline="0" noProof="0" dirty="0">
                    <a:ln>
                      <a:noFill/>
                    </a:ln>
                    <a:uLnTx/>
                    <a:uFillTx/>
                    <a:latin typeface="微软雅黑" panose="020B0503020204020204" pitchFamily="34" charset="-122"/>
                    <a:ea typeface="微软雅黑" panose="020B0503020204020204" pitchFamily="34" charset="-122"/>
                  </a:rPr>
                  <a:t>PART </a:t>
                </a:r>
                <a:r>
                  <a:rPr lang="en-US" altLang="zh-CN" sz="1200" spc="300" dirty="0">
                    <a:latin typeface="微软雅黑" panose="020B0503020204020204" pitchFamily="34" charset="-122"/>
                    <a:ea typeface="微软雅黑" panose="020B0503020204020204" pitchFamily="34" charset="-122"/>
                  </a:rPr>
                  <a:t>FOUR</a:t>
                </a:r>
                <a:endParaRPr kumimoji="0" lang="en-US" altLang="zh-CN" sz="1200" i="0" u="none" strike="noStrike" kern="1200" cap="none" spc="300" normalizeH="0" baseline="0" noProof="0" dirty="0">
                  <a:ln>
                    <a:noFill/>
                  </a:ln>
                  <a:uLnTx/>
                  <a:uFillTx/>
                  <a:latin typeface="微软雅黑" panose="020B0503020204020204" pitchFamily="34" charset="-122"/>
                  <a:ea typeface="微软雅黑" panose="020B0503020204020204" pitchFamily="34" charset="-122"/>
                </a:endParaRPr>
              </a:p>
            </p:txBody>
          </p:sp>
        </p:grpSp>
        <p:cxnSp>
          <p:nvCxnSpPr>
            <p:cNvPr id="10" name="直接连接符 9">
              <a:extLst>
                <a:ext uri="{FF2B5EF4-FFF2-40B4-BE49-F238E27FC236}">
                  <a16:creationId xmlns="" xmlns:a16="http://schemas.microsoft.com/office/drawing/2014/main" id="{911EB64F-D726-4DE7-89D8-59CC1F49D0C4}"/>
                </a:ext>
              </a:extLst>
            </p:cNvPr>
            <p:cNvCxnSpPr/>
            <p:nvPr/>
          </p:nvCxnSpPr>
          <p:spPr>
            <a:xfrm flipH="1">
              <a:off x="2869478" y="3099577"/>
              <a:ext cx="470267" cy="34961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41FD5525-626A-4BB9-8ECA-A0B570981506}"/>
                </a:ext>
              </a:extLst>
            </p:cNvPr>
            <p:cNvCxnSpPr/>
            <p:nvPr/>
          </p:nvCxnSpPr>
          <p:spPr>
            <a:xfrm flipH="1">
              <a:off x="2869478" y="5206002"/>
              <a:ext cx="470267" cy="34961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16" name="图片 39">
            <a:extLst>
              <a:ext uri="{FF2B5EF4-FFF2-40B4-BE49-F238E27FC236}">
                <a16:creationId xmlns="" xmlns:a16="http://schemas.microsoft.com/office/drawing/2014/main" id="{F52749B0-B456-4BDF-9A20-0E8CAF4F0BE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118" t="63560" r="76033" b="16072"/>
          <a:stretch/>
        </p:blipFill>
        <p:spPr bwMode="auto">
          <a:xfrm rot="2167346">
            <a:off x="1361136" y="2253498"/>
            <a:ext cx="931559" cy="99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4978250"/>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0-#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0-#ppt_w/2"/>
                                          </p:val>
                                        </p:tav>
                                        <p:tav tm="100000">
                                          <p:val>
                                            <p:strVal val="#ppt_x"/>
                                          </p:val>
                                        </p:tav>
                                      </p:tavLst>
                                    </p:anim>
                                    <p:anim calcmode="lin" valueType="num">
                                      <p:cBhvr additive="base">
                                        <p:cTn id="12" dur="1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10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0-#ppt_w/2"/>
                                          </p:val>
                                        </p:tav>
                                        <p:tav tm="100000">
                                          <p:val>
                                            <p:strVal val="#ppt_x"/>
                                          </p:val>
                                        </p:tav>
                                      </p:tavLst>
                                    </p:anim>
                                    <p:anim calcmode="lin" valueType="num">
                                      <p:cBhvr additive="base">
                                        <p:cTn id="16" dur="1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a:extLst>
              <a:ext uri="{FF2B5EF4-FFF2-40B4-BE49-F238E27FC236}">
                <a16:creationId xmlns="" xmlns:a16="http://schemas.microsoft.com/office/drawing/2014/main" id="{B7D45EFE-23D6-4B60-8470-FB83EAA37B55}"/>
              </a:ext>
            </a:extLst>
          </p:cNvPr>
          <p:cNvSpPr/>
          <p:nvPr/>
        </p:nvSpPr>
        <p:spPr>
          <a:xfrm>
            <a:off x="1082040" y="1120140"/>
            <a:ext cx="10027920" cy="4747260"/>
          </a:xfrm>
          <a:prstGeom prst="rect">
            <a:avLst/>
          </a:prstGeom>
          <a:solidFill>
            <a:schemeClr val="bg1"/>
          </a:solidFill>
          <a:ln w="76200">
            <a:solidFill>
              <a:srgbClr val="B7D2C8"/>
            </a:solid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sz="2400">
              <a:solidFill>
                <a:srgbClr val="FFFFFF"/>
              </a:solidFill>
            </a:endParaRPr>
          </a:p>
        </p:txBody>
      </p:sp>
      <p:grpSp>
        <p:nvGrpSpPr>
          <p:cNvPr id="38" name="205">
            <a:extLst>
              <a:ext uri="{FF2B5EF4-FFF2-40B4-BE49-F238E27FC236}">
                <a16:creationId xmlns="" xmlns:a16="http://schemas.microsoft.com/office/drawing/2014/main" id="{3ACA25DB-93F6-4ACC-A0C4-6336344226CB}"/>
              </a:ext>
            </a:extLst>
          </p:cNvPr>
          <p:cNvGrpSpPr>
            <a:grpSpLocks noChangeAspect="1"/>
          </p:cNvGrpSpPr>
          <p:nvPr/>
        </p:nvGrpSpPr>
        <p:grpSpPr bwMode="auto">
          <a:xfrm flipH="1">
            <a:off x="1289698" y="892696"/>
            <a:ext cx="5041021" cy="4347616"/>
            <a:chOff x="-131062" y="-684772"/>
            <a:chExt cx="6224308" cy="5366506"/>
          </a:xfrm>
        </p:grpSpPr>
        <p:pic>
          <p:nvPicPr>
            <p:cNvPr id="39" name="图片 248">
              <a:extLst>
                <a:ext uri="{FF2B5EF4-FFF2-40B4-BE49-F238E27FC236}">
                  <a16:creationId xmlns="" xmlns:a16="http://schemas.microsoft.com/office/drawing/2014/main" id="{E1A2E98C-3A3D-4766-BA47-09E89076617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rot="10989682" flipH="1">
              <a:off x="3260767" y="1245308"/>
              <a:ext cx="2832479" cy="3436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 name="淘宝店chenying0907 1204">
              <a:extLst>
                <a:ext uri="{FF2B5EF4-FFF2-40B4-BE49-F238E27FC236}">
                  <a16:creationId xmlns="" xmlns:a16="http://schemas.microsoft.com/office/drawing/2014/main" id="{3DB9090D-C89C-42F7-A371-7A7E50F81324}"/>
                </a:ext>
              </a:extLst>
            </p:cNvPr>
            <p:cNvGrpSpPr>
              <a:grpSpLocks noChangeAspect="1"/>
            </p:cNvGrpSpPr>
            <p:nvPr/>
          </p:nvGrpSpPr>
          <p:grpSpPr bwMode="auto">
            <a:xfrm>
              <a:off x="-131062" y="-684772"/>
              <a:ext cx="5520708" cy="4189920"/>
              <a:chOff x="-259426" y="-1355444"/>
              <a:chExt cx="10927741" cy="8293565"/>
            </a:xfrm>
          </p:grpSpPr>
          <p:pic>
            <p:nvPicPr>
              <p:cNvPr id="41" name="图片 245">
                <a:extLst>
                  <a:ext uri="{FF2B5EF4-FFF2-40B4-BE49-F238E27FC236}">
                    <a16:creationId xmlns="" xmlns:a16="http://schemas.microsoft.com/office/drawing/2014/main" id="{1BF0024F-8A1E-4C12-9ED7-6E09800A0D3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16589434">
                <a:off x="-1272261" y="960678"/>
                <a:ext cx="6990278" cy="496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246">
                <a:extLst>
                  <a:ext uri="{FF2B5EF4-FFF2-40B4-BE49-F238E27FC236}">
                    <a16:creationId xmlns="" xmlns:a16="http://schemas.microsoft.com/office/drawing/2014/main" id="{C724A32C-3434-4930-B8F4-374738F0556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rot="21211091" flipH="1">
                <a:off x="6663474" y="-1355444"/>
                <a:ext cx="4004841" cy="563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43" name="07 1">
            <a:extLst>
              <a:ext uri="{FF2B5EF4-FFF2-40B4-BE49-F238E27FC236}">
                <a16:creationId xmlns="" xmlns:a16="http://schemas.microsoft.com/office/drawing/2014/main" id="{F87CFBA0-ACAC-4947-9CDC-D2C60B7C0A09}"/>
              </a:ext>
            </a:extLst>
          </p:cNvPr>
          <p:cNvSpPr/>
          <p:nvPr/>
        </p:nvSpPr>
        <p:spPr bwMode="auto">
          <a:xfrm>
            <a:off x="2315205" y="2034995"/>
            <a:ext cx="3008223" cy="3058338"/>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w="254000" cap="flat" cmpd="sng" algn="ctr">
            <a:solidFill>
              <a:srgbClr val="FFFFFF">
                <a:alpha val="69000"/>
              </a:srgbClr>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a:ln>
                <a:noFill/>
              </a:ln>
              <a:solidFill>
                <a:schemeClr val="tx1"/>
              </a:solidFill>
              <a:effectLst/>
              <a:latin typeface="Calibri" pitchFamily="34" charset="0"/>
              <a:ea typeface="宋体" pitchFamily="2" charset="-122"/>
            </a:endParaRPr>
          </a:p>
        </p:txBody>
      </p:sp>
      <p:grpSp>
        <p:nvGrpSpPr>
          <p:cNvPr id="44" name="1">
            <a:extLst>
              <a:ext uri="{FF2B5EF4-FFF2-40B4-BE49-F238E27FC236}">
                <a16:creationId xmlns="" xmlns:a16="http://schemas.microsoft.com/office/drawing/2014/main" id="{B2CA75B4-F81D-45A7-AF18-1A3558444B3D}"/>
              </a:ext>
            </a:extLst>
          </p:cNvPr>
          <p:cNvGrpSpPr>
            <a:grpSpLocks/>
          </p:cNvGrpSpPr>
          <p:nvPr/>
        </p:nvGrpSpPr>
        <p:grpSpPr bwMode="auto">
          <a:xfrm>
            <a:off x="6404310" y="1704756"/>
            <a:ext cx="3877973" cy="1636381"/>
            <a:chOff x="0" y="-55759"/>
            <a:chExt cx="4872627" cy="1636134"/>
          </a:xfrm>
        </p:grpSpPr>
        <p:sp>
          <p:nvSpPr>
            <p:cNvPr id="45" name="553">
              <a:extLst>
                <a:ext uri="{FF2B5EF4-FFF2-40B4-BE49-F238E27FC236}">
                  <a16:creationId xmlns="" xmlns:a16="http://schemas.microsoft.com/office/drawing/2014/main" id="{1A787302-4B33-498D-A908-624E22597489}"/>
                </a:ext>
              </a:extLst>
            </p:cNvPr>
            <p:cNvSpPr>
              <a:spLocks noChangeArrowheads="1"/>
            </p:cNvSpPr>
            <p:nvPr/>
          </p:nvSpPr>
          <p:spPr bwMode="auto">
            <a:xfrm>
              <a:off x="1702005" y="-55759"/>
              <a:ext cx="121073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2C2710"/>
                  </a:solidFill>
                  <a:latin typeface="方正清刻本悦宋简体" panose="02000000000000000000" pitchFamily="2" charset="-122"/>
                  <a:ea typeface="方正清刻本悦宋简体" panose="02000000000000000000" pitchFamily="2" charset="-122"/>
                </a:rPr>
                <a:t>小标题一</a:t>
              </a:r>
              <a:endParaRPr lang="zh-CN" altLang="en-US" sz="2000" dirty="0">
                <a:latin typeface="方正清刻本悦宋简体" panose="02000000000000000000" pitchFamily="2" charset="-122"/>
                <a:ea typeface="方正清刻本悦宋简体" panose="02000000000000000000" pitchFamily="2" charset="-122"/>
              </a:endParaRPr>
            </a:p>
          </p:txBody>
        </p:sp>
        <p:grpSp>
          <p:nvGrpSpPr>
            <p:cNvPr id="46" name="淘宝店chenying0907 8">
              <a:extLst>
                <a:ext uri="{FF2B5EF4-FFF2-40B4-BE49-F238E27FC236}">
                  <a16:creationId xmlns="" xmlns:a16="http://schemas.microsoft.com/office/drawing/2014/main" id="{3A47E0FE-1DB9-41CE-810D-09A4828C63DC}"/>
                </a:ext>
              </a:extLst>
            </p:cNvPr>
            <p:cNvGrpSpPr>
              <a:grpSpLocks/>
            </p:cNvGrpSpPr>
            <p:nvPr/>
          </p:nvGrpSpPr>
          <p:grpSpPr bwMode="auto">
            <a:xfrm>
              <a:off x="1182778" y="267249"/>
              <a:ext cx="2507071" cy="211316"/>
              <a:chOff x="0" y="0"/>
              <a:chExt cx="2444" cy="206"/>
            </a:xfrm>
          </p:grpSpPr>
          <p:sp>
            <p:nvSpPr>
              <p:cNvPr id="48" name="淘宝店chenying0907 9">
                <a:extLst>
                  <a:ext uri="{FF2B5EF4-FFF2-40B4-BE49-F238E27FC236}">
                    <a16:creationId xmlns="" xmlns:a16="http://schemas.microsoft.com/office/drawing/2014/main" id="{1D9E6B88-5AFD-4085-8D3E-731B0A96AB33}"/>
                  </a:ext>
                </a:extLst>
              </p:cNvPr>
              <p:cNvSpPr>
                <a:spLocks/>
              </p:cNvSpPr>
              <p:nvPr/>
            </p:nvSpPr>
            <p:spPr bwMode="auto">
              <a:xfrm>
                <a:off x="0" y="0"/>
                <a:ext cx="169" cy="204"/>
              </a:xfrm>
              <a:custGeom>
                <a:avLst/>
                <a:gdLst>
                  <a:gd name="T0" fmla="*/ 0 w 71"/>
                  <a:gd name="T1" fmla="*/ 106 h 83"/>
                  <a:gd name="T2" fmla="*/ 69 w 71"/>
                  <a:gd name="T3" fmla="*/ 88 h 83"/>
                  <a:gd name="T4" fmla="*/ 90 w 71"/>
                  <a:gd name="T5" fmla="*/ 96 h 83"/>
                  <a:gd name="T6" fmla="*/ 81 w 71"/>
                  <a:gd name="T7" fmla="*/ 42 h 83"/>
                  <a:gd name="T8" fmla="*/ 150 w 71"/>
                  <a:gd name="T9" fmla="*/ 20 h 83"/>
                  <a:gd name="T10" fmla="*/ 157 w 71"/>
                  <a:gd name="T11" fmla="*/ 64 h 83"/>
                  <a:gd name="T12" fmla="*/ 150 w 71"/>
                  <a:gd name="T13" fmla="*/ 76 h 83"/>
                  <a:gd name="T14" fmla="*/ 126 w 71"/>
                  <a:gd name="T15" fmla="*/ 79 h 83"/>
                  <a:gd name="T16" fmla="*/ 121 w 71"/>
                  <a:gd name="T17" fmla="*/ 57 h 83"/>
                  <a:gd name="T18" fmla="*/ 145 w 71"/>
                  <a:gd name="T19" fmla="*/ 52 h 83"/>
                  <a:gd name="T20" fmla="*/ 152 w 71"/>
                  <a:gd name="T21" fmla="*/ 57 h 83"/>
                  <a:gd name="T22" fmla="*/ 133 w 71"/>
                  <a:gd name="T23" fmla="*/ 20 h 83"/>
                  <a:gd name="T24" fmla="*/ 86 w 71"/>
                  <a:gd name="T25" fmla="*/ 52 h 83"/>
                  <a:gd name="T26" fmla="*/ 117 w 71"/>
                  <a:gd name="T27" fmla="*/ 101 h 83"/>
                  <a:gd name="T28" fmla="*/ 131 w 71"/>
                  <a:gd name="T29" fmla="*/ 103 h 83"/>
                  <a:gd name="T30" fmla="*/ 131 w 71"/>
                  <a:gd name="T31" fmla="*/ 108 h 83"/>
                  <a:gd name="T32" fmla="*/ 114 w 71"/>
                  <a:gd name="T33" fmla="*/ 113 h 83"/>
                  <a:gd name="T34" fmla="*/ 86 w 71"/>
                  <a:gd name="T35" fmla="*/ 160 h 83"/>
                  <a:gd name="T36" fmla="*/ 126 w 71"/>
                  <a:gd name="T37" fmla="*/ 197 h 83"/>
                  <a:gd name="T38" fmla="*/ 152 w 71"/>
                  <a:gd name="T39" fmla="*/ 157 h 83"/>
                  <a:gd name="T40" fmla="*/ 145 w 71"/>
                  <a:gd name="T41" fmla="*/ 162 h 83"/>
                  <a:gd name="T42" fmla="*/ 121 w 71"/>
                  <a:gd name="T43" fmla="*/ 157 h 83"/>
                  <a:gd name="T44" fmla="*/ 126 w 71"/>
                  <a:gd name="T45" fmla="*/ 135 h 83"/>
                  <a:gd name="T46" fmla="*/ 150 w 71"/>
                  <a:gd name="T47" fmla="*/ 138 h 83"/>
                  <a:gd name="T48" fmla="*/ 159 w 71"/>
                  <a:gd name="T49" fmla="*/ 182 h 83"/>
                  <a:gd name="T50" fmla="*/ 121 w 71"/>
                  <a:gd name="T51" fmla="*/ 204 h 83"/>
                  <a:gd name="T52" fmla="*/ 83 w 71"/>
                  <a:gd name="T53" fmla="*/ 177 h 83"/>
                  <a:gd name="T54" fmla="*/ 93 w 71"/>
                  <a:gd name="T55" fmla="*/ 118 h 83"/>
                  <a:gd name="T56" fmla="*/ 67 w 71"/>
                  <a:gd name="T57" fmla="*/ 128 h 83"/>
                  <a:gd name="T58" fmla="*/ 10 w 71"/>
                  <a:gd name="T59" fmla="*/ 116 h 83"/>
                  <a:gd name="T60" fmla="*/ 0 w 71"/>
                  <a:gd name="T61" fmla="*/ 108 h 83"/>
                  <a:gd name="T62" fmla="*/ 0 w 71"/>
                  <a:gd name="T63" fmla="*/ 106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淘宝店chenying0907 10">
                <a:extLst>
                  <a:ext uri="{FF2B5EF4-FFF2-40B4-BE49-F238E27FC236}">
                    <a16:creationId xmlns="" xmlns:a16="http://schemas.microsoft.com/office/drawing/2014/main" id="{4FB1DFF1-4A70-4D2B-B912-4E470C0E94A2}"/>
                  </a:ext>
                </a:extLst>
              </p:cNvPr>
              <p:cNvSpPr>
                <a:spLocks/>
              </p:cNvSpPr>
              <p:nvPr/>
            </p:nvSpPr>
            <p:spPr bwMode="auto">
              <a:xfrm>
                <a:off x="145" y="91"/>
                <a:ext cx="2155" cy="32"/>
              </a:xfrm>
              <a:custGeom>
                <a:avLst/>
                <a:gdLst>
                  <a:gd name="T0" fmla="*/ 59 w 910"/>
                  <a:gd name="T1" fmla="*/ 0 h 13"/>
                  <a:gd name="T2" fmla="*/ 270 w 910"/>
                  <a:gd name="T3" fmla="*/ 10 h 13"/>
                  <a:gd name="T4" fmla="*/ 348 w 910"/>
                  <a:gd name="T5" fmla="*/ 12 h 13"/>
                  <a:gd name="T6" fmla="*/ 1762 w 910"/>
                  <a:gd name="T7" fmla="*/ 12 h 13"/>
                  <a:gd name="T8" fmla="*/ 2041 w 910"/>
                  <a:gd name="T9" fmla="*/ 2 h 13"/>
                  <a:gd name="T10" fmla="*/ 2136 w 910"/>
                  <a:gd name="T11" fmla="*/ 0 h 13"/>
                  <a:gd name="T12" fmla="*/ 2155 w 910"/>
                  <a:gd name="T13" fmla="*/ 17 h 13"/>
                  <a:gd name="T14" fmla="*/ 2136 w 910"/>
                  <a:gd name="T15" fmla="*/ 32 h 13"/>
                  <a:gd name="T16" fmla="*/ 1923 w 910"/>
                  <a:gd name="T17" fmla="*/ 25 h 13"/>
                  <a:gd name="T18" fmla="*/ 1655 w 910"/>
                  <a:gd name="T19" fmla="*/ 20 h 13"/>
                  <a:gd name="T20" fmla="*/ 791 w 910"/>
                  <a:gd name="T21" fmla="*/ 20 h 13"/>
                  <a:gd name="T22" fmla="*/ 118 w 910"/>
                  <a:gd name="T23" fmla="*/ 30 h 13"/>
                  <a:gd name="T24" fmla="*/ 21 w 910"/>
                  <a:gd name="T25" fmla="*/ 32 h 13"/>
                  <a:gd name="T26" fmla="*/ 2 w 910"/>
                  <a:gd name="T27" fmla="*/ 15 h 13"/>
                  <a:gd name="T28" fmla="*/ 19 w 910"/>
                  <a:gd name="T29" fmla="*/ 0 h 13"/>
                  <a:gd name="T30" fmla="*/ 59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淘宝店chenying0907 11">
                <a:extLst>
                  <a:ext uri="{FF2B5EF4-FFF2-40B4-BE49-F238E27FC236}">
                    <a16:creationId xmlns="" xmlns:a16="http://schemas.microsoft.com/office/drawing/2014/main" id="{6C65358E-E0F8-4A9C-86ED-C5516255F55F}"/>
                  </a:ext>
                </a:extLst>
              </p:cNvPr>
              <p:cNvSpPr>
                <a:spLocks/>
              </p:cNvSpPr>
              <p:nvPr/>
            </p:nvSpPr>
            <p:spPr bwMode="auto">
              <a:xfrm>
                <a:off x="2276" y="7"/>
                <a:ext cx="168" cy="199"/>
              </a:xfrm>
              <a:custGeom>
                <a:avLst/>
                <a:gdLst>
                  <a:gd name="T0" fmla="*/ 40 w 71"/>
                  <a:gd name="T1" fmla="*/ 98 h 81"/>
                  <a:gd name="T2" fmla="*/ 54 w 71"/>
                  <a:gd name="T3" fmla="*/ 93 h 81"/>
                  <a:gd name="T4" fmla="*/ 83 w 71"/>
                  <a:gd name="T5" fmla="*/ 39 h 81"/>
                  <a:gd name="T6" fmla="*/ 35 w 71"/>
                  <a:gd name="T7" fmla="*/ 12 h 81"/>
                  <a:gd name="T8" fmla="*/ 19 w 71"/>
                  <a:gd name="T9" fmla="*/ 49 h 81"/>
                  <a:gd name="T10" fmla="*/ 24 w 71"/>
                  <a:gd name="T11" fmla="*/ 44 h 81"/>
                  <a:gd name="T12" fmla="*/ 47 w 71"/>
                  <a:gd name="T13" fmla="*/ 49 h 81"/>
                  <a:gd name="T14" fmla="*/ 45 w 71"/>
                  <a:gd name="T15" fmla="*/ 71 h 81"/>
                  <a:gd name="T16" fmla="*/ 21 w 71"/>
                  <a:gd name="T17" fmla="*/ 69 h 81"/>
                  <a:gd name="T18" fmla="*/ 12 w 71"/>
                  <a:gd name="T19" fmla="*/ 22 h 81"/>
                  <a:gd name="T20" fmla="*/ 54 w 71"/>
                  <a:gd name="T21" fmla="*/ 2 h 81"/>
                  <a:gd name="T22" fmla="*/ 90 w 71"/>
                  <a:gd name="T23" fmla="*/ 39 h 81"/>
                  <a:gd name="T24" fmla="*/ 80 w 71"/>
                  <a:gd name="T25" fmla="*/ 88 h 81"/>
                  <a:gd name="T26" fmla="*/ 168 w 71"/>
                  <a:gd name="T27" fmla="*/ 98 h 81"/>
                  <a:gd name="T28" fmla="*/ 78 w 71"/>
                  <a:gd name="T29" fmla="*/ 111 h 81"/>
                  <a:gd name="T30" fmla="*/ 90 w 71"/>
                  <a:gd name="T31" fmla="*/ 157 h 81"/>
                  <a:gd name="T32" fmla="*/ 64 w 71"/>
                  <a:gd name="T33" fmla="*/ 194 h 81"/>
                  <a:gd name="T34" fmla="*/ 19 w 71"/>
                  <a:gd name="T35" fmla="*/ 187 h 81"/>
                  <a:gd name="T36" fmla="*/ 12 w 71"/>
                  <a:gd name="T37" fmla="*/ 142 h 81"/>
                  <a:gd name="T38" fmla="*/ 19 w 71"/>
                  <a:gd name="T39" fmla="*/ 133 h 81"/>
                  <a:gd name="T40" fmla="*/ 43 w 71"/>
                  <a:gd name="T41" fmla="*/ 128 h 81"/>
                  <a:gd name="T42" fmla="*/ 47 w 71"/>
                  <a:gd name="T43" fmla="*/ 152 h 81"/>
                  <a:gd name="T44" fmla="*/ 21 w 71"/>
                  <a:gd name="T45" fmla="*/ 152 h 81"/>
                  <a:gd name="T46" fmla="*/ 19 w 71"/>
                  <a:gd name="T47" fmla="*/ 147 h 81"/>
                  <a:gd name="T48" fmla="*/ 31 w 71"/>
                  <a:gd name="T49" fmla="*/ 187 h 81"/>
                  <a:gd name="T50" fmla="*/ 85 w 71"/>
                  <a:gd name="T51" fmla="*/ 155 h 81"/>
                  <a:gd name="T52" fmla="*/ 50 w 71"/>
                  <a:gd name="T53" fmla="*/ 103 h 81"/>
                  <a:gd name="T54" fmla="*/ 40 w 71"/>
                  <a:gd name="T55" fmla="*/ 101 h 81"/>
                  <a:gd name="T56" fmla="*/ 40 w 71"/>
                  <a:gd name="T57" fmla="*/ 98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7" name="560">
              <a:extLst>
                <a:ext uri="{FF2B5EF4-FFF2-40B4-BE49-F238E27FC236}">
                  <a16:creationId xmlns="" xmlns:a16="http://schemas.microsoft.com/office/drawing/2014/main" id="{8AFC8749-1E61-473C-9BA8-DAF3E9C2AD10}"/>
                </a:ext>
              </a:extLst>
            </p:cNvPr>
            <p:cNvSpPr>
              <a:spLocks noChangeArrowheads="1"/>
            </p:cNvSpPr>
            <p:nvPr/>
          </p:nvSpPr>
          <p:spPr bwMode="auto">
            <a:xfrm>
              <a:off x="0" y="592048"/>
              <a:ext cx="4872627" cy="988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点击输入简要文字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a:t>
              </a:r>
            </a:p>
            <a:p>
              <a:pPr algn="ctr">
                <a:lnSpc>
                  <a:spcPct val="150000"/>
                </a:lnSpc>
              </a:pP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1" name="2">
            <a:extLst>
              <a:ext uri="{FF2B5EF4-FFF2-40B4-BE49-F238E27FC236}">
                <a16:creationId xmlns="" xmlns:a16="http://schemas.microsoft.com/office/drawing/2014/main" id="{EA436205-0264-44C5-8ABE-FA0100AE3578}"/>
              </a:ext>
            </a:extLst>
          </p:cNvPr>
          <p:cNvGrpSpPr>
            <a:grpSpLocks/>
          </p:cNvGrpSpPr>
          <p:nvPr/>
        </p:nvGrpSpPr>
        <p:grpSpPr bwMode="auto">
          <a:xfrm>
            <a:off x="6404310" y="3951165"/>
            <a:ext cx="3877973" cy="1387244"/>
            <a:chOff x="0" y="-37428"/>
            <a:chExt cx="4872627" cy="1385991"/>
          </a:xfrm>
        </p:grpSpPr>
        <p:sp>
          <p:nvSpPr>
            <p:cNvPr id="52" name="淘宝店chenying0907 561">
              <a:extLst>
                <a:ext uri="{FF2B5EF4-FFF2-40B4-BE49-F238E27FC236}">
                  <a16:creationId xmlns="" xmlns:a16="http://schemas.microsoft.com/office/drawing/2014/main" id="{2AB982AF-7AB0-45B9-8C04-BFADD84468DA}"/>
                </a:ext>
              </a:extLst>
            </p:cNvPr>
            <p:cNvSpPr>
              <a:spLocks noChangeArrowheads="1"/>
            </p:cNvSpPr>
            <p:nvPr/>
          </p:nvSpPr>
          <p:spPr bwMode="auto">
            <a:xfrm>
              <a:off x="1830944" y="-37428"/>
              <a:ext cx="1210735" cy="39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rgbClr val="2C2710"/>
                  </a:solidFill>
                  <a:latin typeface="方正清刻本悦宋简体" panose="02000000000000000000" pitchFamily="2" charset="-122"/>
                  <a:ea typeface="方正清刻本悦宋简体" panose="02000000000000000000" pitchFamily="2" charset="-122"/>
                </a:rPr>
                <a:t>小标题二</a:t>
              </a:r>
              <a:endParaRPr lang="zh-CN" altLang="en-US" sz="2000" dirty="0">
                <a:latin typeface="方正清刻本悦宋简体" panose="02000000000000000000" pitchFamily="2" charset="-122"/>
                <a:ea typeface="方正清刻本悦宋简体" panose="02000000000000000000" pitchFamily="2" charset="-122"/>
              </a:endParaRPr>
            </a:p>
          </p:txBody>
        </p:sp>
        <p:grpSp>
          <p:nvGrpSpPr>
            <p:cNvPr id="53" name="淘宝店chenying0907 8">
              <a:extLst>
                <a:ext uri="{FF2B5EF4-FFF2-40B4-BE49-F238E27FC236}">
                  <a16:creationId xmlns="" xmlns:a16="http://schemas.microsoft.com/office/drawing/2014/main" id="{6A108D10-FE19-450B-93C9-8ED38C526438}"/>
                </a:ext>
              </a:extLst>
            </p:cNvPr>
            <p:cNvGrpSpPr>
              <a:grpSpLocks/>
            </p:cNvGrpSpPr>
            <p:nvPr/>
          </p:nvGrpSpPr>
          <p:grpSpPr bwMode="auto">
            <a:xfrm>
              <a:off x="1182778" y="267249"/>
              <a:ext cx="2507071" cy="211316"/>
              <a:chOff x="0" y="0"/>
              <a:chExt cx="2444" cy="206"/>
            </a:xfrm>
          </p:grpSpPr>
          <p:sp>
            <p:nvSpPr>
              <p:cNvPr id="55" name="淘宝店chenying0907 9">
                <a:extLst>
                  <a:ext uri="{FF2B5EF4-FFF2-40B4-BE49-F238E27FC236}">
                    <a16:creationId xmlns="" xmlns:a16="http://schemas.microsoft.com/office/drawing/2014/main" id="{DB007969-5CA3-4FE3-BE86-A1450B7D7DC3}"/>
                  </a:ext>
                </a:extLst>
              </p:cNvPr>
              <p:cNvSpPr>
                <a:spLocks/>
              </p:cNvSpPr>
              <p:nvPr/>
            </p:nvSpPr>
            <p:spPr bwMode="auto">
              <a:xfrm>
                <a:off x="0" y="0"/>
                <a:ext cx="169" cy="204"/>
              </a:xfrm>
              <a:custGeom>
                <a:avLst/>
                <a:gdLst>
                  <a:gd name="T0" fmla="*/ 0 w 71"/>
                  <a:gd name="T1" fmla="*/ 106 h 83"/>
                  <a:gd name="T2" fmla="*/ 69 w 71"/>
                  <a:gd name="T3" fmla="*/ 88 h 83"/>
                  <a:gd name="T4" fmla="*/ 90 w 71"/>
                  <a:gd name="T5" fmla="*/ 96 h 83"/>
                  <a:gd name="T6" fmla="*/ 81 w 71"/>
                  <a:gd name="T7" fmla="*/ 42 h 83"/>
                  <a:gd name="T8" fmla="*/ 150 w 71"/>
                  <a:gd name="T9" fmla="*/ 20 h 83"/>
                  <a:gd name="T10" fmla="*/ 157 w 71"/>
                  <a:gd name="T11" fmla="*/ 64 h 83"/>
                  <a:gd name="T12" fmla="*/ 150 w 71"/>
                  <a:gd name="T13" fmla="*/ 76 h 83"/>
                  <a:gd name="T14" fmla="*/ 126 w 71"/>
                  <a:gd name="T15" fmla="*/ 79 h 83"/>
                  <a:gd name="T16" fmla="*/ 121 w 71"/>
                  <a:gd name="T17" fmla="*/ 57 h 83"/>
                  <a:gd name="T18" fmla="*/ 145 w 71"/>
                  <a:gd name="T19" fmla="*/ 52 h 83"/>
                  <a:gd name="T20" fmla="*/ 152 w 71"/>
                  <a:gd name="T21" fmla="*/ 57 h 83"/>
                  <a:gd name="T22" fmla="*/ 133 w 71"/>
                  <a:gd name="T23" fmla="*/ 20 h 83"/>
                  <a:gd name="T24" fmla="*/ 86 w 71"/>
                  <a:gd name="T25" fmla="*/ 52 h 83"/>
                  <a:gd name="T26" fmla="*/ 117 w 71"/>
                  <a:gd name="T27" fmla="*/ 101 h 83"/>
                  <a:gd name="T28" fmla="*/ 131 w 71"/>
                  <a:gd name="T29" fmla="*/ 103 h 83"/>
                  <a:gd name="T30" fmla="*/ 131 w 71"/>
                  <a:gd name="T31" fmla="*/ 108 h 83"/>
                  <a:gd name="T32" fmla="*/ 114 w 71"/>
                  <a:gd name="T33" fmla="*/ 113 h 83"/>
                  <a:gd name="T34" fmla="*/ 86 w 71"/>
                  <a:gd name="T35" fmla="*/ 160 h 83"/>
                  <a:gd name="T36" fmla="*/ 126 w 71"/>
                  <a:gd name="T37" fmla="*/ 197 h 83"/>
                  <a:gd name="T38" fmla="*/ 152 w 71"/>
                  <a:gd name="T39" fmla="*/ 157 h 83"/>
                  <a:gd name="T40" fmla="*/ 145 w 71"/>
                  <a:gd name="T41" fmla="*/ 162 h 83"/>
                  <a:gd name="T42" fmla="*/ 121 w 71"/>
                  <a:gd name="T43" fmla="*/ 157 h 83"/>
                  <a:gd name="T44" fmla="*/ 126 w 71"/>
                  <a:gd name="T45" fmla="*/ 135 h 83"/>
                  <a:gd name="T46" fmla="*/ 150 w 71"/>
                  <a:gd name="T47" fmla="*/ 138 h 83"/>
                  <a:gd name="T48" fmla="*/ 159 w 71"/>
                  <a:gd name="T49" fmla="*/ 182 h 83"/>
                  <a:gd name="T50" fmla="*/ 121 w 71"/>
                  <a:gd name="T51" fmla="*/ 204 h 83"/>
                  <a:gd name="T52" fmla="*/ 83 w 71"/>
                  <a:gd name="T53" fmla="*/ 177 h 83"/>
                  <a:gd name="T54" fmla="*/ 93 w 71"/>
                  <a:gd name="T55" fmla="*/ 118 h 83"/>
                  <a:gd name="T56" fmla="*/ 67 w 71"/>
                  <a:gd name="T57" fmla="*/ 128 h 83"/>
                  <a:gd name="T58" fmla="*/ 10 w 71"/>
                  <a:gd name="T59" fmla="*/ 116 h 83"/>
                  <a:gd name="T60" fmla="*/ 0 w 71"/>
                  <a:gd name="T61" fmla="*/ 108 h 83"/>
                  <a:gd name="T62" fmla="*/ 0 w 71"/>
                  <a:gd name="T63" fmla="*/ 106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淘宝店chenying0907 10">
                <a:extLst>
                  <a:ext uri="{FF2B5EF4-FFF2-40B4-BE49-F238E27FC236}">
                    <a16:creationId xmlns="" xmlns:a16="http://schemas.microsoft.com/office/drawing/2014/main" id="{31E4B35E-7529-4017-BD5E-58ADFAC4456C}"/>
                  </a:ext>
                </a:extLst>
              </p:cNvPr>
              <p:cNvSpPr>
                <a:spLocks/>
              </p:cNvSpPr>
              <p:nvPr/>
            </p:nvSpPr>
            <p:spPr bwMode="auto">
              <a:xfrm>
                <a:off x="145" y="91"/>
                <a:ext cx="2155" cy="32"/>
              </a:xfrm>
              <a:custGeom>
                <a:avLst/>
                <a:gdLst>
                  <a:gd name="T0" fmla="*/ 59 w 910"/>
                  <a:gd name="T1" fmla="*/ 0 h 13"/>
                  <a:gd name="T2" fmla="*/ 270 w 910"/>
                  <a:gd name="T3" fmla="*/ 10 h 13"/>
                  <a:gd name="T4" fmla="*/ 348 w 910"/>
                  <a:gd name="T5" fmla="*/ 12 h 13"/>
                  <a:gd name="T6" fmla="*/ 1762 w 910"/>
                  <a:gd name="T7" fmla="*/ 12 h 13"/>
                  <a:gd name="T8" fmla="*/ 2041 w 910"/>
                  <a:gd name="T9" fmla="*/ 2 h 13"/>
                  <a:gd name="T10" fmla="*/ 2136 w 910"/>
                  <a:gd name="T11" fmla="*/ 0 h 13"/>
                  <a:gd name="T12" fmla="*/ 2155 w 910"/>
                  <a:gd name="T13" fmla="*/ 17 h 13"/>
                  <a:gd name="T14" fmla="*/ 2136 w 910"/>
                  <a:gd name="T15" fmla="*/ 32 h 13"/>
                  <a:gd name="T16" fmla="*/ 1923 w 910"/>
                  <a:gd name="T17" fmla="*/ 25 h 13"/>
                  <a:gd name="T18" fmla="*/ 1655 w 910"/>
                  <a:gd name="T19" fmla="*/ 20 h 13"/>
                  <a:gd name="T20" fmla="*/ 791 w 910"/>
                  <a:gd name="T21" fmla="*/ 20 h 13"/>
                  <a:gd name="T22" fmla="*/ 118 w 910"/>
                  <a:gd name="T23" fmla="*/ 30 h 13"/>
                  <a:gd name="T24" fmla="*/ 21 w 910"/>
                  <a:gd name="T25" fmla="*/ 32 h 13"/>
                  <a:gd name="T26" fmla="*/ 2 w 910"/>
                  <a:gd name="T27" fmla="*/ 15 h 13"/>
                  <a:gd name="T28" fmla="*/ 19 w 910"/>
                  <a:gd name="T29" fmla="*/ 0 h 13"/>
                  <a:gd name="T30" fmla="*/ 59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淘宝店chenying0907 11">
                <a:extLst>
                  <a:ext uri="{FF2B5EF4-FFF2-40B4-BE49-F238E27FC236}">
                    <a16:creationId xmlns="" xmlns:a16="http://schemas.microsoft.com/office/drawing/2014/main" id="{49598018-28DD-4B9C-8A26-974FDC303E70}"/>
                  </a:ext>
                </a:extLst>
              </p:cNvPr>
              <p:cNvSpPr>
                <a:spLocks/>
              </p:cNvSpPr>
              <p:nvPr/>
            </p:nvSpPr>
            <p:spPr bwMode="auto">
              <a:xfrm>
                <a:off x="2276" y="7"/>
                <a:ext cx="168" cy="199"/>
              </a:xfrm>
              <a:custGeom>
                <a:avLst/>
                <a:gdLst>
                  <a:gd name="T0" fmla="*/ 40 w 71"/>
                  <a:gd name="T1" fmla="*/ 98 h 81"/>
                  <a:gd name="T2" fmla="*/ 54 w 71"/>
                  <a:gd name="T3" fmla="*/ 93 h 81"/>
                  <a:gd name="T4" fmla="*/ 83 w 71"/>
                  <a:gd name="T5" fmla="*/ 39 h 81"/>
                  <a:gd name="T6" fmla="*/ 35 w 71"/>
                  <a:gd name="T7" fmla="*/ 12 h 81"/>
                  <a:gd name="T8" fmla="*/ 19 w 71"/>
                  <a:gd name="T9" fmla="*/ 49 h 81"/>
                  <a:gd name="T10" fmla="*/ 24 w 71"/>
                  <a:gd name="T11" fmla="*/ 44 h 81"/>
                  <a:gd name="T12" fmla="*/ 47 w 71"/>
                  <a:gd name="T13" fmla="*/ 49 h 81"/>
                  <a:gd name="T14" fmla="*/ 45 w 71"/>
                  <a:gd name="T15" fmla="*/ 71 h 81"/>
                  <a:gd name="T16" fmla="*/ 21 w 71"/>
                  <a:gd name="T17" fmla="*/ 69 h 81"/>
                  <a:gd name="T18" fmla="*/ 12 w 71"/>
                  <a:gd name="T19" fmla="*/ 22 h 81"/>
                  <a:gd name="T20" fmla="*/ 54 w 71"/>
                  <a:gd name="T21" fmla="*/ 2 h 81"/>
                  <a:gd name="T22" fmla="*/ 90 w 71"/>
                  <a:gd name="T23" fmla="*/ 39 h 81"/>
                  <a:gd name="T24" fmla="*/ 80 w 71"/>
                  <a:gd name="T25" fmla="*/ 88 h 81"/>
                  <a:gd name="T26" fmla="*/ 168 w 71"/>
                  <a:gd name="T27" fmla="*/ 98 h 81"/>
                  <a:gd name="T28" fmla="*/ 78 w 71"/>
                  <a:gd name="T29" fmla="*/ 111 h 81"/>
                  <a:gd name="T30" fmla="*/ 90 w 71"/>
                  <a:gd name="T31" fmla="*/ 157 h 81"/>
                  <a:gd name="T32" fmla="*/ 64 w 71"/>
                  <a:gd name="T33" fmla="*/ 194 h 81"/>
                  <a:gd name="T34" fmla="*/ 19 w 71"/>
                  <a:gd name="T35" fmla="*/ 187 h 81"/>
                  <a:gd name="T36" fmla="*/ 12 w 71"/>
                  <a:gd name="T37" fmla="*/ 142 h 81"/>
                  <a:gd name="T38" fmla="*/ 19 w 71"/>
                  <a:gd name="T39" fmla="*/ 133 h 81"/>
                  <a:gd name="T40" fmla="*/ 43 w 71"/>
                  <a:gd name="T41" fmla="*/ 128 h 81"/>
                  <a:gd name="T42" fmla="*/ 47 w 71"/>
                  <a:gd name="T43" fmla="*/ 152 h 81"/>
                  <a:gd name="T44" fmla="*/ 21 w 71"/>
                  <a:gd name="T45" fmla="*/ 152 h 81"/>
                  <a:gd name="T46" fmla="*/ 19 w 71"/>
                  <a:gd name="T47" fmla="*/ 147 h 81"/>
                  <a:gd name="T48" fmla="*/ 31 w 71"/>
                  <a:gd name="T49" fmla="*/ 187 h 81"/>
                  <a:gd name="T50" fmla="*/ 85 w 71"/>
                  <a:gd name="T51" fmla="*/ 155 h 81"/>
                  <a:gd name="T52" fmla="*/ 50 w 71"/>
                  <a:gd name="T53" fmla="*/ 103 h 81"/>
                  <a:gd name="T54" fmla="*/ 40 w 71"/>
                  <a:gd name="T55" fmla="*/ 101 h 81"/>
                  <a:gd name="T56" fmla="*/ 40 w 71"/>
                  <a:gd name="T57" fmla="*/ 98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4" name="淘宝店chenying0907 566">
              <a:extLst>
                <a:ext uri="{FF2B5EF4-FFF2-40B4-BE49-F238E27FC236}">
                  <a16:creationId xmlns="" xmlns:a16="http://schemas.microsoft.com/office/drawing/2014/main" id="{2A052A9D-F569-41F1-A39D-8D038A2EDA13}"/>
                </a:ext>
              </a:extLst>
            </p:cNvPr>
            <p:cNvSpPr>
              <a:spLocks noChangeArrowheads="1"/>
            </p:cNvSpPr>
            <p:nvPr/>
          </p:nvSpPr>
          <p:spPr bwMode="auto">
            <a:xfrm>
              <a:off x="0" y="591604"/>
              <a:ext cx="4872627" cy="756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点击输入简要文字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grpSp>
    </p:spTree>
    <p:extLst>
      <p:ext uri="{BB962C8B-B14F-4D97-AF65-F5344CB8AC3E}">
        <p14:creationId xmlns:p14="http://schemas.microsoft.com/office/powerpoint/2010/main" val="3787922503"/>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1000" fill="hold"/>
                                        <p:tgtEl>
                                          <p:spTgt spid="43"/>
                                        </p:tgtEl>
                                        <p:attrNameLst>
                                          <p:attrName>ppt_w</p:attrName>
                                        </p:attrNameLst>
                                      </p:cBhvr>
                                      <p:tavLst>
                                        <p:tav tm="0">
                                          <p:val>
                                            <p:strVal val="#ppt_w*0.70"/>
                                          </p:val>
                                        </p:tav>
                                        <p:tav tm="100000">
                                          <p:val>
                                            <p:strVal val="#ppt_w"/>
                                          </p:val>
                                        </p:tav>
                                      </p:tavLst>
                                    </p:anim>
                                    <p:anim calcmode="lin" valueType="num">
                                      <p:cBhvr>
                                        <p:cTn id="8" dur="1000" fill="hold"/>
                                        <p:tgtEl>
                                          <p:spTgt spid="43"/>
                                        </p:tgtEl>
                                        <p:attrNameLst>
                                          <p:attrName>ppt_h</p:attrName>
                                        </p:attrNameLst>
                                      </p:cBhvr>
                                      <p:tavLst>
                                        <p:tav tm="0">
                                          <p:val>
                                            <p:strVal val="#ppt_h"/>
                                          </p:val>
                                        </p:tav>
                                        <p:tav tm="100000">
                                          <p:val>
                                            <p:strVal val="#ppt_h"/>
                                          </p:val>
                                        </p:tav>
                                      </p:tavLst>
                                    </p:anim>
                                    <p:animEffect transition="in" filter="fade">
                                      <p:cBhvr>
                                        <p:cTn id="9" dur="1000"/>
                                        <p:tgtEl>
                                          <p:spTgt spid="43"/>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Effect transition="in" filter="fade">
                                      <p:cBhvr>
                                        <p:cTn id="15" dur="500"/>
                                        <p:tgtEl>
                                          <p:spTgt spid="38"/>
                                        </p:tgtEl>
                                      </p:cBhvr>
                                    </p:animEffect>
                                  </p:childTnLst>
                                </p:cTn>
                              </p:par>
                            </p:childTnLst>
                          </p:cTn>
                        </p:par>
                        <p:par>
                          <p:cTn id="16" fill="hold">
                            <p:stCondLst>
                              <p:cond delay="1500"/>
                            </p:stCondLst>
                            <p:childTnLst>
                              <p:par>
                                <p:cTn id="17" presetID="55" presetClass="entr" presetSubtype="0"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1000" fill="hold"/>
                                        <p:tgtEl>
                                          <p:spTgt spid="44"/>
                                        </p:tgtEl>
                                        <p:attrNameLst>
                                          <p:attrName>ppt_w</p:attrName>
                                        </p:attrNameLst>
                                      </p:cBhvr>
                                      <p:tavLst>
                                        <p:tav tm="0">
                                          <p:val>
                                            <p:strVal val="#ppt_w*0.70"/>
                                          </p:val>
                                        </p:tav>
                                        <p:tav tm="100000">
                                          <p:val>
                                            <p:strVal val="#ppt_w"/>
                                          </p:val>
                                        </p:tav>
                                      </p:tavLst>
                                    </p:anim>
                                    <p:anim calcmode="lin" valueType="num">
                                      <p:cBhvr>
                                        <p:cTn id="20" dur="1000" fill="hold"/>
                                        <p:tgtEl>
                                          <p:spTgt spid="44"/>
                                        </p:tgtEl>
                                        <p:attrNameLst>
                                          <p:attrName>ppt_h</p:attrName>
                                        </p:attrNameLst>
                                      </p:cBhvr>
                                      <p:tavLst>
                                        <p:tav tm="0">
                                          <p:val>
                                            <p:strVal val="#ppt_h"/>
                                          </p:val>
                                        </p:tav>
                                        <p:tav tm="100000">
                                          <p:val>
                                            <p:strVal val="#ppt_h"/>
                                          </p:val>
                                        </p:tav>
                                      </p:tavLst>
                                    </p:anim>
                                    <p:animEffect transition="in" filter="fade">
                                      <p:cBhvr>
                                        <p:cTn id="21" dur="1000"/>
                                        <p:tgtEl>
                                          <p:spTgt spid="44"/>
                                        </p:tgtEl>
                                      </p:cBhvr>
                                    </p:animEffect>
                                  </p:childTnLst>
                                </p:cTn>
                              </p:par>
                            </p:childTnLst>
                          </p:cTn>
                        </p:par>
                        <p:par>
                          <p:cTn id="22" fill="hold">
                            <p:stCondLst>
                              <p:cond delay="2500"/>
                            </p:stCondLst>
                            <p:childTnLst>
                              <p:par>
                                <p:cTn id="23" presetID="55" presetClass="entr" presetSubtype="0" fill="hold"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1000" fill="hold"/>
                                        <p:tgtEl>
                                          <p:spTgt spid="51"/>
                                        </p:tgtEl>
                                        <p:attrNameLst>
                                          <p:attrName>ppt_w</p:attrName>
                                        </p:attrNameLst>
                                      </p:cBhvr>
                                      <p:tavLst>
                                        <p:tav tm="0">
                                          <p:val>
                                            <p:strVal val="#ppt_w*0.70"/>
                                          </p:val>
                                        </p:tav>
                                        <p:tav tm="100000">
                                          <p:val>
                                            <p:strVal val="#ppt_w"/>
                                          </p:val>
                                        </p:tav>
                                      </p:tavLst>
                                    </p:anim>
                                    <p:anim calcmode="lin" valueType="num">
                                      <p:cBhvr>
                                        <p:cTn id="26" dur="1000" fill="hold"/>
                                        <p:tgtEl>
                                          <p:spTgt spid="51"/>
                                        </p:tgtEl>
                                        <p:attrNameLst>
                                          <p:attrName>ppt_h</p:attrName>
                                        </p:attrNameLst>
                                      </p:cBhvr>
                                      <p:tavLst>
                                        <p:tav tm="0">
                                          <p:val>
                                            <p:strVal val="#ppt_h"/>
                                          </p:val>
                                        </p:tav>
                                        <p:tav tm="100000">
                                          <p:val>
                                            <p:strVal val="#ppt_h"/>
                                          </p:val>
                                        </p:tav>
                                      </p:tavLst>
                                    </p:anim>
                                    <p:animEffect transition="in" filter="fade">
                                      <p:cBhvr>
                                        <p:cTn id="27"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a:extLst>
              <a:ext uri="{FF2B5EF4-FFF2-40B4-BE49-F238E27FC236}">
                <a16:creationId xmlns="" xmlns:a16="http://schemas.microsoft.com/office/drawing/2014/main" id="{703B67EE-F7DB-43E4-A3C9-521D8EA0F07D}"/>
              </a:ext>
            </a:extLst>
          </p:cNvPr>
          <p:cNvSpPr/>
          <p:nvPr/>
        </p:nvSpPr>
        <p:spPr>
          <a:xfrm>
            <a:off x="1147969" y="3060832"/>
            <a:ext cx="7393057"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bg1">
                <a:lumMod val="75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33" name="组合 32">
            <a:extLst>
              <a:ext uri="{FF2B5EF4-FFF2-40B4-BE49-F238E27FC236}">
                <a16:creationId xmlns="" xmlns:a16="http://schemas.microsoft.com/office/drawing/2014/main" id="{5AE3CB2B-7323-48E9-9763-8FC27463C458}"/>
              </a:ext>
            </a:extLst>
          </p:cNvPr>
          <p:cNvGrpSpPr/>
          <p:nvPr/>
        </p:nvGrpSpPr>
        <p:grpSpPr>
          <a:xfrm>
            <a:off x="7974200" y="4105059"/>
            <a:ext cx="401324" cy="401324"/>
            <a:chOff x="980810" y="3224747"/>
            <a:chExt cx="401324" cy="401324"/>
          </a:xfrm>
        </p:grpSpPr>
        <p:sp>
          <p:nvSpPr>
            <p:cNvPr id="34" name="Rounded Rectangle 34">
              <a:extLst>
                <a:ext uri="{FF2B5EF4-FFF2-40B4-BE49-F238E27FC236}">
                  <a16:creationId xmlns="" xmlns:a16="http://schemas.microsoft.com/office/drawing/2014/main" id="{B9F6C9C1-D1FE-4148-9868-BFA35CA1E347}"/>
                </a:ext>
              </a:extLst>
            </p:cNvPr>
            <p:cNvSpPr/>
            <p:nvPr/>
          </p:nvSpPr>
          <p:spPr>
            <a:xfrm>
              <a:off x="980810" y="3224747"/>
              <a:ext cx="401324" cy="401324"/>
            </a:xfrm>
            <a:prstGeom prst="roundRect">
              <a:avLst>
                <a:gd name="adj" fmla="val 50000"/>
              </a:avLst>
            </a:prstGeom>
            <a:solidFill>
              <a:srgbClr val="71BEB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5" name="Freeform 50">
              <a:extLst>
                <a:ext uri="{FF2B5EF4-FFF2-40B4-BE49-F238E27FC236}">
                  <a16:creationId xmlns="" xmlns:a16="http://schemas.microsoft.com/office/drawing/2014/main" id="{E12380BA-E610-4FEC-BDB0-64F2121A3F89}"/>
                </a:ext>
              </a:extLst>
            </p:cNvPr>
            <p:cNvSpPr>
              <a:spLocks noEditPoints="1"/>
            </p:cNvSpPr>
            <p:nvPr/>
          </p:nvSpPr>
          <p:spPr bwMode="auto">
            <a:xfrm>
              <a:off x="1114635" y="3341225"/>
              <a:ext cx="133675" cy="168368"/>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3" name="组合 2">
            <a:extLst>
              <a:ext uri="{FF2B5EF4-FFF2-40B4-BE49-F238E27FC236}">
                <a16:creationId xmlns="" xmlns:a16="http://schemas.microsoft.com/office/drawing/2014/main" id="{F8182951-813E-4E17-B7FA-1BDED08459B2}"/>
              </a:ext>
            </a:extLst>
          </p:cNvPr>
          <p:cNvGrpSpPr/>
          <p:nvPr/>
        </p:nvGrpSpPr>
        <p:grpSpPr>
          <a:xfrm>
            <a:off x="5895338" y="3472917"/>
            <a:ext cx="401324" cy="401324"/>
            <a:chOff x="5261726" y="4096288"/>
            <a:chExt cx="401324" cy="401324"/>
          </a:xfrm>
        </p:grpSpPr>
        <p:sp>
          <p:nvSpPr>
            <p:cNvPr id="4" name="Rounded Rectangle 29">
              <a:extLst>
                <a:ext uri="{FF2B5EF4-FFF2-40B4-BE49-F238E27FC236}">
                  <a16:creationId xmlns="" xmlns:a16="http://schemas.microsoft.com/office/drawing/2014/main" id="{C38F6AF1-59F3-4887-8A65-6B5272A39DBF}"/>
                </a:ext>
              </a:extLst>
            </p:cNvPr>
            <p:cNvSpPr/>
            <p:nvPr/>
          </p:nvSpPr>
          <p:spPr>
            <a:xfrm>
              <a:off x="5261726" y="4096288"/>
              <a:ext cx="401324" cy="401324"/>
            </a:xfrm>
            <a:prstGeom prst="roundRect">
              <a:avLst>
                <a:gd name="adj" fmla="val 50000"/>
              </a:avLst>
            </a:prstGeom>
            <a:solidFill>
              <a:srgbClr val="5336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grpSp>
          <p:nvGrpSpPr>
            <p:cNvPr id="5" name="Group 30">
              <a:extLst>
                <a:ext uri="{FF2B5EF4-FFF2-40B4-BE49-F238E27FC236}">
                  <a16:creationId xmlns="" xmlns:a16="http://schemas.microsoft.com/office/drawing/2014/main" id="{4A982D17-1580-426F-90AB-7E5C4A32F19B}"/>
                </a:ext>
              </a:extLst>
            </p:cNvPr>
            <p:cNvGrpSpPr/>
            <p:nvPr/>
          </p:nvGrpSpPr>
          <p:grpSpPr>
            <a:xfrm>
              <a:off x="5381374" y="4225899"/>
              <a:ext cx="162028" cy="142102"/>
              <a:chOff x="3175" y="-1587"/>
              <a:chExt cx="490538" cy="430212"/>
            </a:xfrm>
            <a:solidFill>
              <a:srgbClr val="FFFFFF"/>
            </a:solidFill>
          </p:grpSpPr>
          <p:sp>
            <p:nvSpPr>
              <p:cNvPr id="6" name="Freeform 175">
                <a:extLst>
                  <a:ext uri="{FF2B5EF4-FFF2-40B4-BE49-F238E27FC236}">
                    <a16:creationId xmlns="" xmlns:a16="http://schemas.microsoft.com/office/drawing/2014/main" id="{956B1541-8D71-4008-B8AA-A92EF2963C5A}"/>
                  </a:ext>
                </a:extLst>
              </p:cNvPr>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sp>
            <p:nvSpPr>
              <p:cNvPr id="7" name="Freeform 176">
                <a:extLst>
                  <a:ext uri="{FF2B5EF4-FFF2-40B4-BE49-F238E27FC236}">
                    <a16:creationId xmlns="" xmlns:a16="http://schemas.microsoft.com/office/drawing/2014/main" id="{B28500FF-7482-4C34-84D3-47E8EFCF3EEB}"/>
                  </a:ext>
                </a:extLst>
              </p:cNvPr>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grpSp>
      </p:grpSp>
      <p:grpSp>
        <p:nvGrpSpPr>
          <p:cNvPr id="8" name="组合 7">
            <a:extLst>
              <a:ext uri="{FF2B5EF4-FFF2-40B4-BE49-F238E27FC236}">
                <a16:creationId xmlns="" xmlns:a16="http://schemas.microsoft.com/office/drawing/2014/main" id="{ABFA47C2-5BCC-41DA-90F9-1C82AF7D5C90}"/>
              </a:ext>
            </a:extLst>
          </p:cNvPr>
          <p:cNvGrpSpPr/>
          <p:nvPr/>
        </p:nvGrpSpPr>
        <p:grpSpPr>
          <a:xfrm>
            <a:off x="1986885" y="2986182"/>
            <a:ext cx="401324" cy="401324"/>
            <a:chOff x="980810" y="3224747"/>
            <a:chExt cx="401324" cy="401324"/>
          </a:xfrm>
        </p:grpSpPr>
        <p:sp>
          <p:nvSpPr>
            <p:cNvPr id="9" name="Rounded Rectangle 34">
              <a:extLst>
                <a:ext uri="{FF2B5EF4-FFF2-40B4-BE49-F238E27FC236}">
                  <a16:creationId xmlns="" xmlns:a16="http://schemas.microsoft.com/office/drawing/2014/main" id="{BCC69A6A-C7EF-488F-9417-B1AFC6737680}"/>
                </a:ext>
              </a:extLst>
            </p:cNvPr>
            <p:cNvSpPr/>
            <p:nvPr/>
          </p:nvSpPr>
          <p:spPr>
            <a:xfrm>
              <a:off x="980810" y="3224747"/>
              <a:ext cx="401324" cy="401324"/>
            </a:xfrm>
            <a:prstGeom prst="roundRect">
              <a:avLst>
                <a:gd name="adj" fmla="val 50000"/>
              </a:avLst>
            </a:prstGeom>
            <a:solidFill>
              <a:srgbClr val="71BEB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10" name="Freeform 50">
              <a:extLst>
                <a:ext uri="{FF2B5EF4-FFF2-40B4-BE49-F238E27FC236}">
                  <a16:creationId xmlns="" xmlns:a16="http://schemas.microsoft.com/office/drawing/2014/main" id="{BB7E41DC-C74A-4FD2-BF5B-2F6029C3DD0A}"/>
                </a:ext>
              </a:extLst>
            </p:cNvPr>
            <p:cNvSpPr>
              <a:spLocks noEditPoints="1"/>
            </p:cNvSpPr>
            <p:nvPr/>
          </p:nvSpPr>
          <p:spPr bwMode="auto">
            <a:xfrm>
              <a:off x="1114635" y="3341225"/>
              <a:ext cx="133675" cy="168368"/>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11" name="组合 10">
            <a:extLst>
              <a:ext uri="{FF2B5EF4-FFF2-40B4-BE49-F238E27FC236}">
                <a16:creationId xmlns="" xmlns:a16="http://schemas.microsoft.com/office/drawing/2014/main" id="{FF2E3394-C8EA-4F0C-8CA0-6BA5183B8D13}"/>
              </a:ext>
            </a:extLst>
          </p:cNvPr>
          <p:cNvGrpSpPr/>
          <p:nvPr/>
        </p:nvGrpSpPr>
        <p:grpSpPr>
          <a:xfrm>
            <a:off x="3998749" y="2889608"/>
            <a:ext cx="401324" cy="401324"/>
            <a:chOff x="3308741" y="3195147"/>
            <a:chExt cx="401324" cy="401324"/>
          </a:xfrm>
        </p:grpSpPr>
        <p:sp>
          <p:nvSpPr>
            <p:cNvPr id="12" name="Rounded Rectangle 37">
              <a:extLst>
                <a:ext uri="{FF2B5EF4-FFF2-40B4-BE49-F238E27FC236}">
                  <a16:creationId xmlns="" xmlns:a16="http://schemas.microsoft.com/office/drawing/2014/main" id="{10547957-672B-45BE-B471-ED7D7B366511}"/>
                </a:ext>
              </a:extLst>
            </p:cNvPr>
            <p:cNvSpPr/>
            <p:nvPr/>
          </p:nvSpPr>
          <p:spPr>
            <a:xfrm>
              <a:off x="3308741" y="3195147"/>
              <a:ext cx="401324" cy="401324"/>
            </a:xfrm>
            <a:prstGeom prst="roundRect">
              <a:avLst>
                <a:gd name="adj" fmla="val 50000"/>
              </a:avLst>
            </a:prstGeom>
            <a:solidFill>
              <a:srgbClr val="B5DDE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13" name="Freeform 48">
              <a:extLst>
                <a:ext uri="{FF2B5EF4-FFF2-40B4-BE49-F238E27FC236}">
                  <a16:creationId xmlns="" xmlns:a16="http://schemas.microsoft.com/office/drawing/2014/main" id="{39968712-86BD-4D80-AFF1-DA0586982344}"/>
                </a:ext>
              </a:extLst>
            </p:cNvPr>
            <p:cNvSpPr>
              <a:spLocks noEditPoints="1"/>
            </p:cNvSpPr>
            <p:nvPr/>
          </p:nvSpPr>
          <p:spPr bwMode="auto">
            <a:xfrm>
              <a:off x="3447594" y="3305370"/>
              <a:ext cx="123618" cy="180879"/>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pic>
        <p:nvPicPr>
          <p:cNvPr id="14" name="图片 13">
            <a:extLst>
              <a:ext uri="{FF2B5EF4-FFF2-40B4-BE49-F238E27FC236}">
                <a16:creationId xmlns="" xmlns:a16="http://schemas.microsoft.com/office/drawing/2014/main" id="{6F281B3E-EF0F-4F94-8554-3E59BBE71D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35592" y="374666"/>
            <a:ext cx="4480050" cy="4480050"/>
          </a:xfrm>
          <a:prstGeom prst="rect">
            <a:avLst/>
          </a:prstGeom>
        </p:spPr>
      </p:pic>
      <p:grpSp>
        <p:nvGrpSpPr>
          <p:cNvPr id="21" name="124">
            <a:extLst>
              <a:ext uri="{FF2B5EF4-FFF2-40B4-BE49-F238E27FC236}">
                <a16:creationId xmlns="" xmlns:a16="http://schemas.microsoft.com/office/drawing/2014/main" id="{DD66FCB5-2F7D-4A86-AB87-2D7C0B304336}"/>
              </a:ext>
            </a:extLst>
          </p:cNvPr>
          <p:cNvGrpSpPr>
            <a:grpSpLocks/>
          </p:cNvGrpSpPr>
          <p:nvPr/>
        </p:nvGrpSpPr>
        <p:grpSpPr bwMode="auto">
          <a:xfrm>
            <a:off x="1298617" y="3613717"/>
            <a:ext cx="1935162" cy="862961"/>
            <a:chOff x="1230376" y="160722"/>
            <a:chExt cx="1935261" cy="862876"/>
          </a:xfrm>
        </p:grpSpPr>
        <p:sp>
          <p:nvSpPr>
            <p:cNvPr id="22" name="100">
              <a:extLst>
                <a:ext uri="{FF2B5EF4-FFF2-40B4-BE49-F238E27FC236}">
                  <a16:creationId xmlns="" xmlns:a16="http://schemas.microsoft.com/office/drawing/2014/main" id="{B65E1C79-ECC7-4C74-AF35-1A14655D01EA}"/>
                </a:ext>
              </a:extLst>
            </p:cNvPr>
            <p:cNvSpPr txBox="1">
              <a:spLocks noChangeArrowheads="1"/>
            </p:cNvSpPr>
            <p:nvPr/>
          </p:nvSpPr>
          <p:spPr bwMode="auto">
            <a:xfrm>
              <a:off x="1698382" y="160722"/>
              <a:ext cx="841941"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latin typeface="方正清刻本悦宋简体" panose="02000000000000000000" pitchFamily="2" charset="-122"/>
                  <a:ea typeface="方正清刻本悦宋简体" panose="02000000000000000000" pitchFamily="2" charset="-122"/>
                </a:rPr>
                <a:t>{ 2020 }</a:t>
              </a:r>
              <a:endParaRPr lang="zh-CN" altLang="en-US" dirty="0">
                <a:latin typeface="方正清刻本悦宋简体" panose="02000000000000000000" pitchFamily="2" charset="-122"/>
                <a:ea typeface="方正清刻本悦宋简体" panose="02000000000000000000" pitchFamily="2" charset="-122"/>
              </a:endParaRPr>
            </a:p>
          </p:txBody>
        </p:sp>
        <p:sp>
          <p:nvSpPr>
            <p:cNvPr id="23" name="101">
              <a:extLst>
                <a:ext uri="{FF2B5EF4-FFF2-40B4-BE49-F238E27FC236}">
                  <a16:creationId xmlns="" xmlns:a16="http://schemas.microsoft.com/office/drawing/2014/main" id="{85F9591B-83C1-4931-B140-9E9A39F2B820}"/>
                </a:ext>
              </a:extLst>
            </p:cNvPr>
            <p:cNvSpPr>
              <a:spLocks noChangeArrowheads="1"/>
            </p:cNvSpPr>
            <p:nvPr/>
          </p:nvSpPr>
          <p:spPr bwMode="auto">
            <a:xfrm>
              <a:off x="1230376" y="496839"/>
              <a:ext cx="1935261" cy="52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latinLnBrk="1">
                <a:lnSpc>
                  <a:spcPct val="150000"/>
                </a:lnSpc>
              </a:pPr>
              <a:r>
                <a:rPr lang="zh-CN" altLang="en-US" sz="1000" dirty="0">
                  <a:latin typeface="微软雅黑" panose="020B0503020204020204" pitchFamily="34" charset="-122"/>
                  <a:ea typeface="微软雅黑" panose="020B0503020204020204" pitchFamily="34" charset="-122"/>
                </a:rPr>
                <a:t>点击输入简要文字内容，文字内容需概括精炼</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a:t>
              </a:r>
            </a:p>
          </p:txBody>
        </p:sp>
      </p:grpSp>
      <p:grpSp>
        <p:nvGrpSpPr>
          <p:cNvPr id="24" name="124">
            <a:extLst>
              <a:ext uri="{FF2B5EF4-FFF2-40B4-BE49-F238E27FC236}">
                <a16:creationId xmlns="" xmlns:a16="http://schemas.microsoft.com/office/drawing/2014/main" id="{CA07E50F-D2A0-41EF-A5FD-0FC7135A2FA1}"/>
              </a:ext>
            </a:extLst>
          </p:cNvPr>
          <p:cNvGrpSpPr>
            <a:grpSpLocks/>
          </p:cNvGrpSpPr>
          <p:nvPr/>
        </p:nvGrpSpPr>
        <p:grpSpPr bwMode="auto">
          <a:xfrm>
            <a:off x="3304099" y="3442760"/>
            <a:ext cx="1935162" cy="862961"/>
            <a:chOff x="1230376" y="160722"/>
            <a:chExt cx="1935261" cy="862876"/>
          </a:xfrm>
        </p:grpSpPr>
        <p:sp>
          <p:nvSpPr>
            <p:cNvPr id="25" name="100">
              <a:extLst>
                <a:ext uri="{FF2B5EF4-FFF2-40B4-BE49-F238E27FC236}">
                  <a16:creationId xmlns="" xmlns:a16="http://schemas.microsoft.com/office/drawing/2014/main" id="{962B8DA9-79FB-4542-9119-2A9C61027D3D}"/>
                </a:ext>
              </a:extLst>
            </p:cNvPr>
            <p:cNvSpPr txBox="1">
              <a:spLocks noChangeArrowheads="1"/>
            </p:cNvSpPr>
            <p:nvPr/>
          </p:nvSpPr>
          <p:spPr bwMode="auto">
            <a:xfrm>
              <a:off x="1699985" y="160722"/>
              <a:ext cx="838735"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latin typeface="方正清刻本悦宋简体" panose="02000000000000000000" pitchFamily="2" charset="-122"/>
                  <a:ea typeface="方正清刻本悦宋简体" panose="02000000000000000000" pitchFamily="2" charset="-122"/>
                </a:rPr>
                <a:t>{ 2022 }</a:t>
              </a:r>
              <a:endParaRPr lang="zh-CN" altLang="en-US" dirty="0">
                <a:latin typeface="方正清刻本悦宋简体" panose="02000000000000000000" pitchFamily="2" charset="-122"/>
                <a:ea typeface="方正清刻本悦宋简体" panose="02000000000000000000" pitchFamily="2" charset="-122"/>
              </a:endParaRPr>
            </a:p>
          </p:txBody>
        </p:sp>
        <p:sp>
          <p:nvSpPr>
            <p:cNvPr id="26" name="101">
              <a:extLst>
                <a:ext uri="{FF2B5EF4-FFF2-40B4-BE49-F238E27FC236}">
                  <a16:creationId xmlns="" xmlns:a16="http://schemas.microsoft.com/office/drawing/2014/main" id="{9DB7B0D0-AA36-472A-AC91-E1AB36941290}"/>
                </a:ext>
              </a:extLst>
            </p:cNvPr>
            <p:cNvSpPr>
              <a:spLocks noChangeArrowheads="1"/>
            </p:cNvSpPr>
            <p:nvPr/>
          </p:nvSpPr>
          <p:spPr bwMode="auto">
            <a:xfrm>
              <a:off x="1230376" y="496839"/>
              <a:ext cx="1935261" cy="52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latinLnBrk="1">
                <a:lnSpc>
                  <a:spcPct val="150000"/>
                </a:lnSpc>
              </a:pPr>
              <a:r>
                <a:rPr lang="zh-CN" altLang="en-US" sz="1000" dirty="0">
                  <a:latin typeface="微软雅黑" panose="020B0503020204020204" pitchFamily="34" charset="-122"/>
                  <a:ea typeface="微软雅黑" panose="020B0503020204020204" pitchFamily="34" charset="-122"/>
                </a:rPr>
                <a:t>点击输入简要文字内容，文字内容需概括精炼</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a:t>
              </a:r>
            </a:p>
          </p:txBody>
        </p:sp>
      </p:grpSp>
      <p:grpSp>
        <p:nvGrpSpPr>
          <p:cNvPr id="27" name="124">
            <a:extLst>
              <a:ext uri="{FF2B5EF4-FFF2-40B4-BE49-F238E27FC236}">
                <a16:creationId xmlns="" xmlns:a16="http://schemas.microsoft.com/office/drawing/2014/main" id="{8C3D9537-C0FC-45AB-9519-CFE04A884353}"/>
              </a:ext>
            </a:extLst>
          </p:cNvPr>
          <p:cNvGrpSpPr>
            <a:grpSpLocks/>
          </p:cNvGrpSpPr>
          <p:nvPr/>
        </p:nvGrpSpPr>
        <p:grpSpPr bwMode="auto">
          <a:xfrm>
            <a:off x="5190031" y="4190995"/>
            <a:ext cx="1935162" cy="862961"/>
            <a:chOff x="1230376" y="160722"/>
            <a:chExt cx="1935261" cy="862876"/>
          </a:xfrm>
        </p:grpSpPr>
        <p:sp>
          <p:nvSpPr>
            <p:cNvPr id="28" name="100">
              <a:extLst>
                <a:ext uri="{FF2B5EF4-FFF2-40B4-BE49-F238E27FC236}">
                  <a16:creationId xmlns="" xmlns:a16="http://schemas.microsoft.com/office/drawing/2014/main" id="{BF1851A0-1F08-4EA8-AA21-143C6C3D89B2}"/>
                </a:ext>
              </a:extLst>
            </p:cNvPr>
            <p:cNvSpPr txBox="1">
              <a:spLocks noChangeArrowheads="1"/>
            </p:cNvSpPr>
            <p:nvPr/>
          </p:nvSpPr>
          <p:spPr bwMode="auto">
            <a:xfrm>
              <a:off x="1699985" y="160722"/>
              <a:ext cx="838735"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latin typeface="方正清刻本悦宋简体" panose="02000000000000000000" pitchFamily="2" charset="-122"/>
                  <a:ea typeface="方正清刻本悦宋简体" panose="02000000000000000000" pitchFamily="2" charset="-122"/>
                </a:rPr>
                <a:t>{ 2024 }</a:t>
              </a:r>
              <a:endParaRPr lang="zh-CN" altLang="en-US" dirty="0">
                <a:latin typeface="方正清刻本悦宋简体" panose="02000000000000000000" pitchFamily="2" charset="-122"/>
                <a:ea typeface="方正清刻本悦宋简体" panose="02000000000000000000" pitchFamily="2" charset="-122"/>
              </a:endParaRPr>
            </a:p>
          </p:txBody>
        </p:sp>
        <p:sp>
          <p:nvSpPr>
            <p:cNvPr id="29" name="101">
              <a:extLst>
                <a:ext uri="{FF2B5EF4-FFF2-40B4-BE49-F238E27FC236}">
                  <a16:creationId xmlns="" xmlns:a16="http://schemas.microsoft.com/office/drawing/2014/main" id="{AD46C65E-33FC-47E3-BB72-CDC5D0C90B7C}"/>
                </a:ext>
              </a:extLst>
            </p:cNvPr>
            <p:cNvSpPr>
              <a:spLocks noChangeArrowheads="1"/>
            </p:cNvSpPr>
            <p:nvPr/>
          </p:nvSpPr>
          <p:spPr bwMode="auto">
            <a:xfrm>
              <a:off x="1230376" y="496839"/>
              <a:ext cx="1935261" cy="52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latinLnBrk="1">
                <a:lnSpc>
                  <a:spcPct val="150000"/>
                </a:lnSpc>
              </a:pPr>
              <a:r>
                <a:rPr lang="zh-CN" altLang="en-US" sz="1000" dirty="0">
                  <a:latin typeface="微软雅黑" panose="020B0503020204020204" pitchFamily="34" charset="-122"/>
                  <a:ea typeface="微软雅黑" panose="020B0503020204020204" pitchFamily="34" charset="-122"/>
                </a:rPr>
                <a:t>点击输入简要文字内容，文字内容需概括精炼</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a:t>
              </a:r>
            </a:p>
          </p:txBody>
        </p:sp>
      </p:grpSp>
      <p:grpSp>
        <p:nvGrpSpPr>
          <p:cNvPr id="30" name="124">
            <a:extLst>
              <a:ext uri="{FF2B5EF4-FFF2-40B4-BE49-F238E27FC236}">
                <a16:creationId xmlns="" xmlns:a16="http://schemas.microsoft.com/office/drawing/2014/main" id="{1F9185AB-8C49-42D4-909A-4ED1342290A3}"/>
              </a:ext>
            </a:extLst>
          </p:cNvPr>
          <p:cNvGrpSpPr>
            <a:grpSpLocks/>
          </p:cNvGrpSpPr>
          <p:nvPr/>
        </p:nvGrpSpPr>
        <p:grpSpPr bwMode="auto">
          <a:xfrm>
            <a:off x="7254750" y="4686641"/>
            <a:ext cx="1935162" cy="862961"/>
            <a:chOff x="1230376" y="160722"/>
            <a:chExt cx="1935261" cy="862876"/>
          </a:xfrm>
        </p:grpSpPr>
        <p:sp>
          <p:nvSpPr>
            <p:cNvPr id="31" name="100">
              <a:extLst>
                <a:ext uri="{FF2B5EF4-FFF2-40B4-BE49-F238E27FC236}">
                  <a16:creationId xmlns="" xmlns:a16="http://schemas.microsoft.com/office/drawing/2014/main" id="{DFC62807-FB11-41F7-AB75-9A20166DA79B}"/>
                </a:ext>
              </a:extLst>
            </p:cNvPr>
            <p:cNvSpPr txBox="1">
              <a:spLocks noChangeArrowheads="1"/>
            </p:cNvSpPr>
            <p:nvPr/>
          </p:nvSpPr>
          <p:spPr bwMode="auto">
            <a:xfrm>
              <a:off x="1699985" y="160722"/>
              <a:ext cx="838734"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latin typeface="方正清刻本悦宋简体" panose="02000000000000000000" pitchFamily="2" charset="-122"/>
                  <a:ea typeface="方正清刻本悦宋简体" panose="02000000000000000000" pitchFamily="2" charset="-122"/>
                </a:rPr>
                <a:t>{ 2025 }</a:t>
              </a:r>
              <a:endParaRPr lang="zh-CN" altLang="en-US" dirty="0">
                <a:latin typeface="方正清刻本悦宋简体" panose="02000000000000000000" pitchFamily="2" charset="-122"/>
                <a:ea typeface="方正清刻本悦宋简体" panose="02000000000000000000" pitchFamily="2" charset="-122"/>
              </a:endParaRPr>
            </a:p>
          </p:txBody>
        </p:sp>
        <p:sp>
          <p:nvSpPr>
            <p:cNvPr id="32" name="101">
              <a:extLst>
                <a:ext uri="{FF2B5EF4-FFF2-40B4-BE49-F238E27FC236}">
                  <a16:creationId xmlns="" xmlns:a16="http://schemas.microsoft.com/office/drawing/2014/main" id="{231A6595-895A-4032-A422-73840AEA00AA}"/>
                </a:ext>
              </a:extLst>
            </p:cNvPr>
            <p:cNvSpPr>
              <a:spLocks noChangeArrowheads="1"/>
            </p:cNvSpPr>
            <p:nvPr/>
          </p:nvSpPr>
          <p:spPr bwMode="auto">
            <a:xfrm>
              <a:off x="1230376" y="496839"/>
              <a:ext cx="1935261" cy="52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latinLnBrk="1">
                <a:lnSpc>
                  <a:spcPct val="150000"/>
                </a:lnSpc>
              </a:pPr>
              <a:r>
                <a:rPr lang="zh-CN" altLang="en-US" sz="1000" dirty="0">
                  <a:latin typeface="微软雅黑" panose="020B0503020204020204" pitchFamily="34" charset="-122"/>
                  <a:ea typeface="微软雅黑" panose="020B0503020204020204" pitchFamily="34" charset="-122"/>
                </a:rPr>
                <a:t>点击输入简要文字内容，文字内容需概括精炼</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a:t>
              </a:r>
            </a:p>
          </p:txBody>
        </p:sp>
      </p:grpSp>
      <p:sp>
        <p:nvSpPr>
          <p:cNvPr id="36" name="Rectangle 2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ED482C7B-F545-413D-B97E-30CB000E00F2}"/>
              </a:ext>
            </a:extLst>
          </p:cNvPr>
          <p:cNvSpPr>
            <a:spLocks noChangeArrowheads="1"/>
          </p:cNvSpPr>
          <p:nvPr/>
        </p:nvSpPr>
        <p:spPr bwMode="auto">
          <a:xfrm>
            <a:off x="4435475" y="1368960"/>
            <a:ext cx="3359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200" dirty="0">
                <a:solidFill>
                  <a:srgbClr val="000000"/>
                </a:solidFill>
                <a:latin typeface="方正清刻本悦宋简体" panose="02000000000000000000" pitchFamily="2" charset="-122"/>
                <a:ea typeface="方正清刻本悦宋简体" panose="02000000000000000000" pitchFamily="2" charset="-122"/>
              </a:rPr>
              <a:t>五年规划</a:t>
            </a:r>
          </a:p>
        </p:txBody>
      </p:sp>
      <p:sp>
        <p:nvSpPr>
          <p:cNvPr id="38" name="Rectangle 2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4F0B1620-E225-49A0-A3A2-946A220F8E62}"/>
              </a:ext>
            </a:extLst>
          </p:cNvPr>
          <p:cNvSpPr>
            <a:spLocks noChangeArrowheads="1"/>
          </p:cNvSpPr>
          <p:nvPr/>
        </p:nvSpPr>
        <p:spPr bwMode="auto">
          <a:xfrm>
            <a:off x="3912818" y="2016925"/>
            <a:ext cx="4332287"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lnSpc>
                <a:spcPct val="130000"/>
              </a:lnSpc>
              <a:spcBef>
                <a:spcPct val="0"/>
              </a:spcBef>
              <a:spcAft>
                <a:spcPct val="0"/>
              </a:spcAft>
            </a:pPr>
            <a:r>
              <a:rPr lang="en-US" altLang="zh-CN" sz="1000" dirty="0">
                <a:solidFill>
                  <a:srgbClr val="000000"/>
                </a:solidFill>
                <a:latin typeface="Ruach LET" pitchFamily="2" charset="0"/>
              </a:rPr>
              <a:t>Lorem ipsum dolor sit </a:t>
            </a:r>
            <a:r>
              <a:rPr lang="en-US" altLang="zh-CN" sz="1000" dirty="0" err="1">
                <a:solidFill>
                  <a:srgbClr val="000000"/>
                </a:solidFill>
                <a:latin typeface="Ruach LET" pitchFamily="2" charset="0"/>
              </a:rPr>
              <a:t>amet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consectetur</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adipiscing</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elit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Etiam</a:t>
            </a:r>
            <a:r>
              <a:rPr lang="en-US" altLang="zh-CN" sz="1000" dirty="0">
                <a:solidFill>
                  <a:srgbClr val="000000"/>
                </a:solidFill>
                <a:latin typeface="Ruach LET" pitchFamily="2" charset="0"/>
              </a:rPr>
              <a:t> et convallis </a:t>
            </a:r>
            <a:r>
              <a:rPr lang="en-US" altLang="zh-CN" sz="1000" dirty="0" err="1">
                <a:solidFill>
                  <a:srgbClr val="000000"/>
                </a:solidFill>
                <a:latin typeface="Ruach LET" pitchFamily="2" charset="0"/>
              </a:rPr>
              <a:t>orci</a:t>
            </a:r>
            <a:r>
              <a:rPr lang="en-US" altLang="zh-CN" sz="1000" dirty="0">
                <a:solidFill>
                  <a:srgbClr val="000000"/>
                </a:solidFill>
                <a:latin typeface="Ruach LET" pitchFamily="2" charset="0"/>
              </a:rPr>
              <a:t>. Sed </a:t>
            </a:r>
            <a:r>
              <a:rPr lang="en-US" altLang="zh-CN" sz="1000" dirty="0" err="1">
                <a:solidFill>
                  <a:srgbClr val="000000"/>
                </a:solidFill>
                <a:latin typeface="Ruach LET" pitchFamily="2" charset="0"/>
              </a:rPr>
              <a:t>sed</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velit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nec</a:t>
            </a:r>
            <a:r>
              <a:rPr lang="en-US" altLang="zh-CN" sz="1000" dirty="0">
                <a:solidFill>
                  <a:srgbClr val="000000"/>
                </a:solidFill>
                <a:latin typeface="Ruach LET" pitchFamily="2" charset="0"/>
              </a:rPr>
              <a:t> mi </a:t>
            </a:r>
            <a:r>
              <a:rPr lang="en-US" altLang="zh-CN" sz="1000" dirty="0" err="1">
                <a:solidFill>
                  <a:srgbClr val="000000"/>
                </a:solidFill>
                <a:latin typeface="Ruach LET" pitchFamily="2" charset="0"/>
              </a:rPr>
              <a:t>pellentesqueposuere</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Donec</a:t>
            </a:r>
            <a:r>
              <a:rPr lang="en-US" altLang="zh-CN" sz="1000" dirty="0">
                <a:solidFill>
                  <a:srgbClr val="000000"/>
                </a:solidFill>
                <a:latin typeface="Ruach LET" pitchFamily="2" charset="0"/>
              </a:rPr>
              <a:t> id fermentum </a:t>
            </a:r>
            <a:r>
              <a:rPr lang="en-US" altLang="zh-CN" sz="1000" dirty="0" err="1">
                <a:solidFill>
                  <a:srgbClr val="000000"/>
                </a:solidFill>
                <a:latin typeface="Ruach LET" pitchFamily="2" charset="0"/>
              </a:rPr>
              <a:t>nisl</a:t>
            </a:r>
            <a:r>
              <a:rPr lang="en-US" altLang="zh-CN" sz="1000" dirty="0">
                <a:solidFill>
                  <a:srgbClr val="000000"/>
                </a:solidFill>
                <a:latin typeface="Ruach LET" pitchFamily="2" charset="0"/>
              </a:rPr>
              <a:t>. Nam dictum </a:t>
            </a:r>
            <a:r>
              <a:rPr lang="en-US" altLang="zh-CN" sz="1000" dirty="0" err="1">
                <a:solidFill>
                  <a:srgbClr val="000000"/>
                </a:solidFill>
                <a:latin typeface="Ruach LET" pitchFamily="2" charset="0"/>
              </a:rPr>
              <a:t>fringilla</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nunc</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eu</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porttitor</a:t>
            </a:r>
            <a:endParaRPr lang="en-US" altLang="zh-CN" sz="1000" dirty="0">
              <a:solidFill>
                <a:srgbClr val="000000"/>
              </a:solidFill>
              <a:latin typeface="Ruach LET" pitchFamily="2" charset="0"/>
            </a:endParaRPr>
          </a:p>
        </p:txBody>
      </p:sp>
      <p:pic>
        <p:nvPicPr>
          <p:cNvPr id="37" name="图片 36">
            <a:extLst>
              <a:ext uri="{FF2B5EF4-FFF2-40B4-BE49-F238E27FC236}">
                <a16:creationId xmlns="" xmlns:a16="http://schemas.microsoft.com/office/drawing/2014/main" id="{54315D62-7639-4475-BCED-E6E2A18E36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5023" y="1962095"/>
            <a:ext cx="1412118" cy="1348345"/>
          </a:xfrm>
          <a:prstGeom prst="rect">
            <a:avLst/>
          </a:prstGeom>
        </p:spPr>
      </p:pic>
    </p:spTree>
    <p:extLst>
      <p:ext uri="{BB962C8B-B14F-4D97-AF65-F5344CB8AC3E}">
        <p14:creationId xmlns:p14="http://schemas.microsoft.com/office/powerpoint/2010/main" val="3519032402"/>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500" fill="hold"/>
                                            <p:tgtEl>
                                              <p:spTgt spid="36"/>
                                            </p:tgtEl>
                                            <p:attrNameLst>
                                              <p:attrName>ppt_x</p:attrName>
                                            </p:attrNameLst>
                                          </p:cBhvr>
                                          <p:tavLst>
                                            <p:tav tm="0">
                                              <p:val>
                                                <p:strVal val="1+#ppt_w/2"/>
                                              </p:val>
                                            </p:tav>
                                            <p:tav tm="100000">
                                              <p:val>
                                                <p:strVal val="#ppt_x"/>
                                              </p:val>
                                            </p:tav>
                                          </p:tavLst>
                                        </p:anim>
                                        <p:anim calcmode="lin" valueType="num">
                                          <p:cBhvr additive="base">
                                            <p:cTn id="8" dur="150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50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500" fill="hold"/>
                                            <p:tgtEl>
                                              <p:spTgt spid="38"/>
                                            </p:tgtEl>
                                            <p:attrNameLst>
                                              <p:attrName>ppt_x</p:attrName>
                                            </p:attrNameLst>
                                          </p:cBhvr>
                                          <p:tavLst>
                                            <p:tav tm="0">
                                              <p:val>
                                                <p:strVal val="1+#ppt_w/2"/>
                                              </p:val>
                                            </p:tav>
                                            <p:tav tm="100000">
                                              <p:val>
                                                <p:strVal val="#ppt_x"/>
                                              </p:val>
                                            </p:tav>
                                          </p:tavLst>
                                        </p:anim>
                                        <p:anim calcmode="lin" valueType="num">
                                          <p:cBhvr additive="base">
                                            <p:cTn id="12" dur="1500" fill="hold"/>
                                            <p:tgtEl>
                                              <p:spTgt spid="38"/>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2500"/>
                                </p:stCondLst>
                                <p:childTnLst>
                                  <p:par>
                                    <p:cTn id="18" presetID="22" presetClass="entr" presetSubtype="8"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par>
                              <p:cTn id="21" fill="hold">
                                <p:stCondLst>
                                  <p:cond delay="3000"/>
                                </p:stCondLst>
                                <p:childTnLst>
                                  <p:par>
                                    <p:cTn id="22" presetID="14" presetClass="entr" presetSubtype="1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randombar(horizontal)">
                                          <p:cBhvr>
                                            <p:cTn id="24" dur="500"/>
                                            <p:tgtEl>
                                              <p:spTgt spid="8"/>
                                            </p:tgtEl>
                                          </p:cBhvr>
                                        </p:animEffect>
                                      </p:childTnLst>
                                    </p:cTn>
                                  </p:par>
                                </p:childTnLst>
                              </p:cTn>
                            </p:par>
                            <p:par>
                              <p:cTn id="25" fill="hold">
                                <p:stCondLst>
                                  <p:cond delay="3500"/>
                                </p:stCondLst>
                                <p:childTnLst>
                                  <p:par>
                                    <p:cTn id="26" presetID="14" presetClass="entr" presetSubtype="1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par>
                              <p:cTn id="29" fill="hold">
                                <p:stCondLst>
                                  <p:cond delay="4000"/>
                                </p:stCondLst>
                                <p:childTnLst>
                                  <p:par>
                                    <p:cTn id="30" presetID="14" presetClass="entr" presetSubtype="1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randombar(horizontal)">
                                          <p:cBhvr>
                                            <p:cTn id="32" dur="500"/>
                                            <p:tgtEl>
                                              <p:spTgt spid="3"/>
                                            </p:tgtEl>
                                          </p:cBhvr>
                                        </p:animEffect>
                                      </p:childTnLst>
                                    </p:cTn>
                                  </p:par>
                                </p:childTnLst>
                              </p:cTn>
                            </p:par>
                            <p:par>
                              <p:cTn id="33" fill="hold">
                                <p:stCondLst>
                                  <p:cond delay="4500"/>
                                </p:stCondLst>
                                <p:childTnLst>
                                  <p:par>
                                    <p:cTn id="34" presetID="14" presetClass="entr" presetSubtype="10"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randombar(horizontal)">
                                          <p:cBhvr>
                                            <p:cTn id="36" dur="500"/>
                                            <p:tgtEl>
                                              <p:spTgt spid="33"/>
                                            </p:tgtEl>
                                          </p:cBhvr>
                                        </p:animEffect>
                                      </p:childTnLst>
                                    </p:cTn>
                                  </p:par>
                                </p:childTnLst>
                              </p:cTn>
                            </p:par>
                            <p:par>
                              <p:cTn id="37" fill="hold">
                                <p:stCondLst>
                                  <p:cond delay="5000"/>
                                </p:stCondLst>
                                <p:childTnLst>
                                  <p:par>
                                    <p:cTn id="38" presetID="22" presetClass="entr" presetSubtype="8"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par>
                              <p:cTn id="41" fill="hold">
                                <p:stCondLst>
                                  <p:cond delay="5500"/>
                                </p:stCondLst>
                                <p:childTnLst>
                                  <p:par>
                                    <p:cTn id="42" presetID="22" presetClass="entr" presetSubtype="8"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childTnLst>
                              </p:cTn>
                            </p:par>
                            <p:par>
                              <p:cTn id="45" fill="hold">
                                <p:stCondLst>
                                  <p:cond delay="6000"/>
                                </p:stCondLst>
                                <p:childTnLst>
                                  <p:par>
                                    <p:cTn id="46" presetID="22" presetClass="entr" presetSubtype="8" fill="hold"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childTnLst>
                              </p:cTn>
                            </p:par>
                            <p:par>
                              <p:cTn id="49" fill="hold">
                                <p:stCondLst>
                                  <p:cond delay="6500"/>
                                </p:stCondLst>
                                <p:childTnLst>
                                  <p:par>
                                    <p:cTn id="50" presetID="22" presetClass="entr" presetSubtype="8"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500"/>
                                            <p:tgtEl>
                                              <p:spTgt spid="30"/>
                                            </p:tgtEl>
                                          </p:cBhvr>
                                        </p:animEffect>
                                      </p:childTnLst>
                                    </p:cTn>
                                  </p:par>
                                </p:childTnLst>
                              </p:cTn>
                            </p:par>
                            <p:par>
                              <p:cTn id="53" fill="hold">
                                <p:stCondLst>
                                  <p:cond delay="7000"/>
                                </p:stCondLst>
                                <p:childTnLst>
                                  <p:par>
                                    <p:cTn id="54" presetID="2" presetClass="entr" presetSubtype="1" fill="hold" nodeType="afterEffect" p14:presetBounceEnd="80000">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14:bounceEnd="80000">
                                          <p:cBhvr additive="base">
                                            <p:cTn id="56" dur="1000" fill="hold"/>
                                            <p:tgtEl>
                                              <p:spTgt spid="37"/>
                                            </p:tgtEl>
                                            <p:attrNameLst>
                                              <p:attrName>ppt_x</p:attrName>
                                            </p:attrNameLst>
                                          </p:cBhvr>
                                          <p:tavLst>
                                            <p:tav tm="0">
                                              <p:val>
                                                <p:strVal val="#ppt_x"/>
                                              </p:val>
                                            </p:tav>
                                            <p:tav tm="100000">
                                              <p:val>
                                                <p:strVal val="#ppt_x"/>
                                              </p:val>
                                            </p:tav>
                                          </p:tavLst>
                                        </p:anim>
                                        <p:anim calcmode="lin" valueType="num" p14:bounceEnd="80000">
                                          <p:cBhvr additive="base">
                                            <p:cTn id="57" dur="1000" fill="hold"/>
                                            <p:tgtEl>
                                              <p:spTgt spid="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6"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500" fill="hold"/>
                                            <p:tgtEl>
                                              <p:spTgt spid="36"/>
                                            </p:tgtEl>
                                            <p:attrNameLst>
                                              <p:attrName>ppt_x</p:attrName>
                                            </p:attrNameLst>
                                          </p:cBhvr>
                                          <p:tavLst>
                                            <p:tav tm="0">
                                              <p:val>
                                                <p:strVal val="1+#ppt_w/2"/>
                                              </p:val>
                                            </p:tav>
                                            <p:tav tm="100000">
                                              <p:val>
                                                <p:strVal val="#ppt_x"/>
                                              </p:val>
                                            </p:tav>
                                          </p:tavLst>
                                        </p:anim>
                                        <p:anim calcmode="lin" valueType="num">
                                          <p:cBhvr additive="base">
                                            <p:cTn id="8" dur="150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50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500" fill="hold"/>
                                            <p:tgtEl>
                                              <p:spTgt spid="38"/>
                                            </p:tgtEl>
                                            <p:attrNameLst>
                                              <p:attrName>ppt_x</p:attrName>
                                            </p:attrNameLst>
                                          </p:cBhvr>
                                          <p:tavLst>
                                            <p:tav tm="0">
                                              <p:val>
                                                <p:strVal val="1+#ppt_w/2"/>
                                              </p:val>
                                            </p:tav>
                                            <p:tav tm="100000">
                                              <p:val>
                                                <p:strVal val="#ppt_x"/>
                                              </p:val>
                                            </p:tav>
                                          </p:tavLst>
                                        </p:anim>
                                        <p:anim calcmode="lin" valueType="num">
                                          <p:cBhvr additive="base">
                                            <p:cTn id="12" dur="1500" fill="hold"/>
                                            <p:tgtEl>
                                              <p:spTgt spid="38"/>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2500"/>
                                </p:stCondLst>
                                <p:childTnLst>
                                  <p:par>
                                    <p:cTn id="18" presetID="22" presetClass="entr" presetSubtype="8"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par>
                              <p:cTn id="21" fill="hold">
                                <p:stCondLst>
                                  <p:cond delay="3000"/>
                                </p:stCondLst>
                                <p:childTnLst>
                                  <p:par>
                                    <p:cTn id="22" presetID="14" presetClass="entr" presetSubtype="1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randombar(horizontal)">
                                          <p:cBhvr>
                                            <p:cTn id="24" dur="500"/>
                                            <p:tgtEl>
                                              <p:spTgt spid="8"/>
                                            </p:tgtEl>
                                          </p:cBhvr>
                                        </p:animEffect>
                                      </p:childTnLst>
                                    </p:cTn>
                                  </p:par>
                                </p:childTnLst>
                              </p:cTn>
                            </p:par>
                            <p:par>
                              <p:cTn id="25" fill="hold">
                                <p:stCondLst>
                                  <p:cond delay="3500"/>
                                </p:stCondLst>
                                <p:childTnLst>
                                  <p:par>
                                    <p:cTn id="26" presetID="14" presetClass="entr" presetSubtype="1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par>
                              <p:cTn id="29" fill="hold">
                                <p:stCondLst>
                                  <p:cond delay="4000"/>
                                </p:stCondLst>
                                <p:childTnLst>
                                  <p:par>
                                    <p:cTn id="30" presetID="14" presetClass="entr" presetSubtype="1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randombar(horizontal)">
                                          <p:cBhvr>
                                            <p:cTn id="32" dur="500"/>
                                            <p:tgtEl>
                                              <p:spTgt spid="3"/>
                                            </p:tgtEl>
                                          </p:cBhvr>
                                        </p:animEffect>
                                      </p:childTnLst>
                                    </p:cTn>
                                  </p:par>
                                </p:childTnLst>
                              </p:cTn>
                            </p:par>
                            <p:par>
                              <p:cTn id="33" fill="hold">
                                <p:stCondLst>
                                  <p:cond delay="4500"/>
                                </p:stCondLst>
                                <p:childTnLst>
                                  <p:par>
                                    <p:cTn id="34" presetID="14" presetClass="entr" presetSubtype="10"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randombar(horizontal)">
                                          <p:cBhvr>
                                            <p:cTn id="36" dur="500"/>
                                            <p:tgtEl>
                                              <p:spTgt spid="33"/>
                                            </p:tgtEl>
                                          </p:cBhvr>
                                        </p:animEffect>
                                      </p:childTnLst>
                                    </p:cTn>
                                  </p:par>
                                </p:childTnLst>
                              </p:cTn>
                            </p:par>
                            <p:par>
                              <p:cTn id="37" fill="hold">
                                <p:stCondLst>
                                  <p:cond delay="5000"/>
                                </p:stCondLst>
                                <p:childTnLst>
                                  <p:par>
                                    <p:cTn id="38" presetID="22" presetClass="entr" presetSubtype="8"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par>
                              <p:cTn id="41" fill="hold">
                                <p:stCondLst>
                                  <p:cond delay="5500"/>
                                </p:stCondLst>
                                <p:childTnLst>
                                  <p:par>
                                    <p:cTn id="42" presetID="22" presetClass="entr" presetSubtype="8"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childTnLst>
                              </p:cTn>
                            </p:par>
                            <p:par>
                              <p:cTn id="45" fill="hold">
                                <p:stCondLst>
                                  <p:cond delay="6000"/>
                                </p:stCondLst>
                                <p:childTnLst>
                                  <p:par>
                                    <p:cTn id="46" presetID="22" presetClass="entr" presetSubtype="8" fill="hold"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childTnLst>
                              </p:cTn>
                            </p:par>
                            <p:par>
                              <p:cTn id="49" fill="hold">
                                <p:stCondLst>
                                  <p:cond delay="6500"/>
                                </p:stCondLst>
                                <p:childTnLst>
                                  <p:par>
                                    <p:cTn id="50" presetID="22" presetClass="entr" presetSubtype="8"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500"/>
                                            <p:tgtEl>
                                              <p:spTgt spid="30"/>
                                            </p:tgtEl>
                                          </p:cBhvr>
                                        </p:animEffect>
                                      </p:childTnLst>
                                    </p:cTn>
                                  </p:par>
                                </p:childTnLst>
                              </p:cTn>
                            </p:par>
                            <p:par>
                              <p:cTn id="53" fill="hold">
                                <p:stCondLst>
                                  <p:cond delay="7000"/>
                                </p:stCondLst>
                                <p:childTnLst>
                                  <p:par>
                                    <p:cTn id="54" presetID="2" presetClass="entr" presetSubtype="1"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additive="base">
                                            <p:cTn id="56" dur="1000" fill="hold"/>
                                            <p:tgtEl>
                                              <p:spTgt spid="37"/>
                                            </p:tgtEl>
                                            <p:attrNameLst>
                                              <p:attrName>ppt_x</p:attrName>
                                            </p:attrNameLst>
                                          </p:cBhvr>
                                          <p:tavLst>
                                            <p:tav tm="0">
                                              <p:val>
                                                <p:strVal val="#ppt_x"/>
                                              </p:val>
                                            </p:tav>
                                            <p:tav tm="100000">
                                              <p:val>
                                                <p:strVal val="#ppt_x"/>
                                              </p:val>
                                            </p:tav>
                                          </p:tavLst>
                                        </p:anim>
                                        <p:anim calcmode="lin" valueType="num">
                                          <p:cBhvr additive="base">
                                            <p:cTn id="57" dur="1000" fill="hold"/>
                                            <p:tgtEl>
                                              <p:spTgt spid="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6" grpId="0"/>
          <p:bldP spid="38"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 xmlns:a16="http://schemas.microsoft.com/office/drawing/2014/main" id="{ABACB2BA-4957-4FE4-8E59-41237692CD6A}"/>
              </a:ext>
            </a:extLst>
          </p:cNvPr>
          <p:cNvGrpSpPr/>
          <p:nvPr/>
        </p:nvGrpSpPr>
        <p:grpSpPr>
          <a:xfrm>
            <a:off x="6236267" y="684615"/>
            <a:ext cx="2351314" cy="3730171"/>
            <a:chOff x="5813221" y="936407"/>
            <a:chExt cx="2351314" cy="3730171"/>
          </a:xfrm>
          <a:effectLst>
            <a:outerShdw blurRad="50800" dist="38100" dir="2700000" algn="tl" rotWithShape="0">
              <a:prstClr val="black">
                <a:alpha val="40000"/>
              </a:prstClr>
            </a:outerShdw>
          </a:effectLst>
        </p:grpSpPr>
        <p:sp>
          <p:nvSpPr>
            <p:cNvPr id="29" name="矩形 28">
              <a:extLst>
                <a:ext uri="{FF2B5EF4-FFF2-40B4-BE49-F238E27FC236}">
                  <a16:creationId xmlns="" xmlns:a16="http://schemas.microsoft.com/office/drawing/2014/main" id="{54C5BC02-AE81-4D69-8980-C381FAC86711}"/>
                </a:ext>
              </a:extLst>
            </p:cNvPr>
            <p:cNvSpPr/>
            <p:nvPr/>
          </p:nvSpPr>
          <p:spPr>
            <a:xfrm>
              <a:off x="5813221" y="936407"/>
              <a:ext cx="2351314" cy="3730171"/>
            </a:xfrm>
            <a:prstGeom prst="rect">
              <a:avLst/>
            </a:prstGeom>
            <a:gradFill flip="none" rotWithShape="1">
              <a:gsLst>
                <a:gs pos="0">
                  <a:schemeClr val="bg1"/>
                </a:gs>
                <a:gs pos="100000">
                  <a:srgbClr val="E7E9E9"/>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0" name="图片 29">
              <a:extLst>
                <a:ext uri="{FF2B5EF4-FFF2-40B4-BE49-F238E27FC236}">
                  <a16:creationId xmlns="" xmlns:a16="http://schemas.microsoft.com/office/drawing/2014/main" id="{35F21238-2D37-40FE-BE67-7BE4E5244F59}"/>
                </a:ext>
              </a:extLst>
            </p:cNvPr>
            <p:cNvPicPr>
              <a:picLocks noChangeAspect="1"/>
            </p:cNvPicPr>
            <p:nvPr/>
          </p:nvPicPr>
          <p:blipFill>
            <a:blip r:embed="rId3" cstate="print">
              <a:clrChange>
                <a:clrFrom>
                  <a:srgbClr val="F9F9F7"/>
                </a:clrFrom>
                <a:clrTo>
                  <a:srgbClr val="F9F9F7">
                    <a:alpha val="0"/>
                  </a:srgbClr>
                </a:clrTo>
              </a:clrChange>
              <a:extLst>
                <a:ext uri="{28A0092B-C50C-407E-A947-70E740481C1C}">
                  <a14:useLocalDpi xmlns:a14="http://schemas.microsoft.com/office/drawing/2010/main" val="0"/>
                </a:ext>
              </a:extLst>
            </a:blip>
            <a:stretch>
              <a:fillRect/>
            </a:stretch>
          </p:blipFill>
          <p:spPr>
            <a:xfrm>
              <a:off x="5976287" y="2206502"/>
              <a:ext cx="2025182" cy="2025182"/>
            </a:xfrm>
            <a:prstGeom prst="rect">
              <a:avLst/>
            </a:prstGeom>
          </p:spPr>
        </p:pic>
      </p:grpSp>
      <p:grpSp>
        <p:nvGrpSpPr>
          <p:cNvPr id="31" name="组合 30">
            <a:extLst>
              <a:ext uri="{FF2B5EF4-FFF2-40B4-BE49-F238E27FC236}">
                <a16:creationId xmlns="" xmlns:a16="http://schemas.microsoft.com/office/drawing/2014/main" id="{34D3E0E4-55C8-499A-8B80-D52833B51F1E}"/>
              </a:ext>
            </a:extLst>
          </p:cNvPr>
          <p:cNvGrpSpPr/>
          <p:nvPr/>
        </p:nvGrpSpPr>
        <p:grpSpPr>
          <a:xfrm>
            <a:off x="8932108" y="1664133"/>
            <a:ext cx="2351314" cy="4726885"/>
            <a:chOff x="8501413" y="1637629"/>
            <a:chExt cx="2351314" cy="4726885"/>
          </a:xfrm>
          <a:effectLst>
            <a:outerShdw blurRad="50800" dist="38100" dir="2700000" algn="tl" rotWithShape="0">
              <a:prstClr val="black">
                <a:alpha val="40000"/>
              </a:prstClr>
            </a:outerShdw>
          </a:effectLst>
        </p:grpSpPr>
        <p:sp>
          <p:nvSpPr>
            <p:cNvPr id="32" name="矩形 31">
              <a:extLst>
                <a:ext uri="{FF2B5EF4-FFF2-40B4-BE49-F238E27FC236}">
                  <a16:creationId xmlns="" xmlns:a16="http://schemas.microsoft.com/office/drawing/2014/main" id="{FE1B9E85-FB6D-4F35-BF07-74A67FDE1CDB}"/>
                </a:ext>
              </a:extLst>
            </p:cNvPr>
            <p:cNvSpPr/>
            <p:nvPr/>
          </p:nvSpPr>
          <p:spPr>
            <a:xfrm>
              <a:off x="8501413" y="1637629"/>
              <a:ext cx="2351314" cy="4726885"/>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a:extLst>
                <a:ext uri="{FF2B5EF4-FFF2-40B4-BE49-F238E27FC236}">
                  <a16:creationId xmlns="" xmlns:a16="http://schemas.microsoft.com/office/drawing/2014/main" id="{A31ED512-DF8C-47FC-A3C4-420141B7531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5570" r="21247"/>
            <a:stretch/>
          </p:blipFill>
          <p:spPr>
            <a:xfrm>
              <a:off x="8514508" y="3067050"/>
              <a:ext cx="2338219" cy="3297464"/>
            </a:xfrm>
            <a:prstGeom prst="rect">
              <a:avLst/>
            </a:prstGeom>
          </p:spPr>
        </p:pic>
      </p:grpSp>
      <p:sp>
        <p:nvSpPr>
          <p:cNvPr id="11" name="Rectangle 2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EF8BCF62-FBE4-4E3E-9B7B-E681225BCA21}"/>
              </a:ext>
            </a:extLst>
          </p:cNvPr>
          <p:cNvSpPr>
            <a:spLocks noChangeArrowheads="1"/>
          </p:cNvSpPr>
          <p:nvPr/>
        </p:nvSpPr>
        <p:spPr bwMode="auto">
          <a:xfrm>
            <a:off x="1521418" y="1569202"/>
            <a:ext cx="3359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dirty="0">
                <a:solidFill>
                  <a:srgbClr val="000000"/>
                </a:solidFill>
                <a:latin typeface="方正清刻本悦宋简体" panose="02000000000000000000" pitchFamily="2" charset="-122"/>
                <a:ea typeface="方正清刻本悦宋简体" panose="02000000000000000000" pitchFamily="2" charset="-122"/>
              </a:rPr>
              <a:t>产品开发</a:t>
            </a:r>
          </a:p>
        </p:txBody>
      </p:sp>
      <p:grpSp>
        <p:nvGrpSpPr>
          <p:cNvPr id="10" name="组合 9">
            <a:extLst>
              <a:ext uri="{FF2B5EF4-FFF2-40B4-BE49-F238E27FC236}">
                <a16:creationId xmlns="" xmlns:a16="http://schemas.microsoft.com/office/drawing/2014/main" id="{F98D0C96-266D-48BB-B43D-D0E86F59E4A9}"/>
              </a:ext>
            </a:extLst>
          </p:cNvPr>
          <p:cNvGrpSpPr/>
          <p:nvPr/>
        </p:nvGrpSpPr>
        <p:grpSpPr>
          <a:xfrm>
            <a:off x="1749078" y="2676559"/>
            <a:ext cx="1720849" cy="246221"/>
            <a:chOff x="1407981" y="2762761"/>
            <a:chExt cx="1720849" cy="246221"/>
          </a:xfrm>
        </p:grpSpPr>
        <p:sp>
          <p:nvSpPr>
            <p:cNvPr id="12" name="矩形 11">
              <a:extLst>
                <a:ext uri="{FF2B5EF4-FFF2-40B4-BE49-F238E27FC236}">
                  <a16:creationId xmlns="" xmlns:a16="http://schemas.microsoft.com/office/drawing/2014/main" id="{384094DC-4509-4E6E-B194-635E5EE08045}"/>
                </a:ext>
              </a:extLst>
            </p:cNvPr>
            <p:cNvSpPr/>
            <p:nvPr/>
          </p:nvSpPr>
          <p:spPr>
            <a:xfrm>
              <a:off x="1407981" y="2773182"/>
              <a:ext cx="1274291" cy="223757"/>
            </a:xfrm>
            <a:prstGeom prst="rect">
              <a:avLst/>
            </a:prstGeom>
            <a:solidFill>
              <a:srgbClr val="B7D2C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14C0B7CE-10A5-478A-8EFB-B4D87534BB04}"/>
                </a:ext>
              </a:extLst>
            </p:cNvPr>
            <p:cNvSpPr txBox="1">
              <a:spLocks noChangeArrowheads="1"/>
            </p:cNvSpPr>
            <p:nvPr/>
          </p:nvSpPr>
          <p:spPr bwMode="auto">
            <a:xfrm>
              <a:off x="1532416" y="2762761"/>
              <a:ext cx="1596414" cy="24622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id-ID" altLang="zh-CN" sz="1000" b="1" spc="300" dirty="0">
                  <a:solidFill>
                    <a:schemeClr val="bg1"/>
                  </a:solidFill>
                  <a:latin typeface="微软雅黑" panose="020B0503020204020204" pitchFamily="34" charset="-122"/>
                  <a:ea typeface="微软雅黑" panose="020B0503020204020204" pitchFamily="34" charset="-122"/>
                  <a:cs typeface="ISOCP2" panose="00000400000000000000" pitchFamily="2" charset="0"/>
                </a:rPr>
                <a:t>SUBTITLE </a:t>
              </a:r>
              <a:endParaRPr lang="id-ID" altLang="zh-CN" sz="1000" spc="300" dirty="0">
                <a:solidFill>
                  <a:schemeClr val="bg1"/>
                </a:solidFill>
                <a:latin typeface="微软雅黑" panose="020B0503020204020204" pitchFamily="34" charset="-122"/>
                <a:ea typeface="微软雅黑" panose="020B0503020204020204" pitchFamily="34" charset="-122"/>
                <a:cs typeface="ISOCP2" panose="00000400000000000000" pitchFamily="2" charset="0"/>
              </a:endParaRPr>
            </a:p>
          </p:txBody>
        </p:sp>
      </p:grpSp>
      <p:grpSp>
        <p:nvGrpSpPr>
          <p:cNvPr id="14" name="组合 13">
            <a:extLst>
              <a:ext uri="{FF2B5EF4-FFF2-40B4-BE49-F238E27FC236}">
                <a16:creationId xmlns="" xmlns:a16="http://schemas.microsoft.com/office/drawing/2014/main" id="{E8CCDA17-C877-48D3-AB40-69ED54151800}"/>
              </a:ext>
            </a:extLst>
          </p:cNvPr>
          <p:cNvGrpSpPr/>
          <p:nvPr/>
        </p:nvGrpSpPr>
        <p:grpSpPr>
          <a:xfrm>
            <a:off x="1749078" y="3859568"/>
            <a:ext cx="1720849" cy="246221"/>
            <a:chOff x="1407981" y="2762761"/>
            <a:chExt cx="1720849" cy="246221"/>
          </a:xfrm>
        </p:grpSpPr>
        <p:sp>
          <p:nvSpPr>
            <p:cNvPr id="15" name="矩形 14">
              <a:extLst>
                <a:ext uri="{FF2B5EF4-FFF2-40B4-BE49-F238E27FC236}">
                  <a16:creationId xmlns="" xmlns:a16="http://schemas.microsoft.com/office/drawing/2014/main" id="{B6A2B751-4D4C-419C-9D4A-3D60859E127C}"/>
                </a:ext>
              </a:extLst>
            </p:cNvPr>
            <p:cNvSpPr/>
            <p:nvPr/>
          </p:nvSpPr>
          <p:spPr>
            <a:xfrm>
              <a:off x="1407981" y="2773182"/>
              <a:ext cx="1274291" cy="223757"/>
            </a:xfrm>
            <a:prstGeom prst="rect">
              <a:avLst/>
            </a:prstGeom>
            <a:solidFill>
              <a:srgbClr val="B7D2C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7B20A70B-7958-479C-8BEC-169A2CFFB0FF}"/>
                </a:ext>
              </a:extLst>
            </p:cNvPr>
            <p:cNvSpPr txBox="1">
              <a:spLocks noChangeArrowheads="1"/>
            </p:cNvSpPr>
            <p:nvPr/>
          </p:nvSpPr>
          <p:spPr bwMode="auto">
            <a:xfrm>
              <a:off x="1532416" y="2762761"/>
              <a:ext cx="1596414" cy="24622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id-ID" altLang="zh-CN" sz="1000" b="1" spc="300" dirty="0">
                  <a:solidFill>
                    <a:schemeClr val="bg1"/>
                  </a:solidFill>
                  <a:latin typeface="微软雅黑" panose="020B0503020204020204" pitchFamily="34" charset="-122"/>
                  <a:ea typeface="微软雅黑" panose="020B0503020204020204" pitchFamily="34" charset="-122"/>
                  <a:cs typeface="ISOCP2" panose="00000400000000000000" pitchFamily="2" charset="0"/>
                </a:rPr>
                <a:t>SUBTITLE </a:t>
              </a:r>
              <a:endParaRPr lang="id-ID" altLang="zh-CN" sz="1000" spc="300" dirty="0">
                <a:solidFill>
                  <a:schemeClr val="bg1"/>
                </a:solidFill>
                <a:latin typeface="微软雅黑" panose="020B0503020204020204" pitchFamily="34" charset="-122"/>
                <a:ea typeface="微软雅黑" panose="020B0503020204020204" pitchFamily="34" charset="-122"/>
                <a:cs typeface="ISOCP2" panose="00000400000000000000" pitchFamily="2" charset="0"/>
              </a:endParaRPr>
            </a:p>
          </p:txBody>
        </p:sp>
      </p:grpSp>
      <p:grpSp>
        <p:nvGrpSpPr>
          <p:cNvPr id="17" name="组合 16">
            <a:extLst>
              <a:ext uri="{FF2B5EF4-FFF2-40B4-BE49-F238E27FC236}">
                <a16:creationId xmlns="" xmlns:a16="http://schemas.microsoft.com/office/drawing/2014/main" id="{75005638-5D10-4492-95F0-9755F0BA9E47}"/>
              </a:ext>
            </a:extLst>
          </p:cNvPr>
          <p:cNvGrpSpPr/>
          <p:nvPr/>
        </p:nvGrpSpPr>
        <p:grpSpPr>
          <a:xfrm>
            <a:off x="1749078" y="5042577"/>
            <a:ext cx="1720849" cy="246221"/>
            <a:chOff x="1407981" y="2762761"/>
            <a:chExt cx="1720849" cy="246221"/>
          </a:xfrm>
        </p:grpSpPr>
        <p:sp>
          <p:nvSpPr>
            <p:cNvPr id="18" name="矩形 17">
              <a:extLst>
                <a:ext uri="{FF2B5EF4-FFF2-40B4-BE49-F238E27FC236}">
                  <a16:creationId xmlns="" xmlns:a16="http://schemas.microsoft.com/office/drawing/2014/main" id="{7245DB8E-5AA8-4194-89E8-18EA76EDB9CE}"/>
                </a:ext>
              </a:extLst>
            </p:cNvPr>
            <p:cNvSpPr/>
            <p:nvPr/>
          </p:nvSpPr>
          <p:spPr>
            <a:xfrm>
              <a:off x="1407981" y="2773182"/>
              <a:ext cx="1274291" cy="223757"/>
            </a:xfrm>
            <a:prstGeom prst="rect">
              <a:avLst/>
            </a:prstGeom>
            <a:solidFill>
              <a:srgbClr val="B7D2C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95D6F8AA-2349-4281-988C-A47E7414D740}"/>
                </a:ext>
              </a:extLst>
            </p:cNvPr>
            <p:cNvSpPr txBox="1">
              <a:spLocks noChangeArrowheads="1"/>
            </p:cNvSpPr>
            <p:nvPr/>
          </p:nvSpPr>
          <p:spPr bwMode="auto">
            <a:xfrm>
              <a:off x="1532416" y="2762761"/>
              <a:ext cx="1596414" cy="24622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id-ID" altLang="zh-CN" sz="1000" b="1" spc="300" dirty="0">
                  <a:solidFill>
                    <a:schemeClr val="bg1"/>
                  </a:solidFill>
                  <a:latin typeface="微软雅黑" panose="020B0503020204020204" pitchFamily="34" charset="-122"/>
                  <a:ea typeface="微软雅黑" panose="020B0503020204020204" pitchFamily="34" charset="-122"/>
                  <a:cs typeface="ISOCP2" panose="00000400000000000000" pitchFamily="2" charset="0"/>
                </a:rPr>
                <a:t>SUBTITLE </a:t>
              </a:r>
              <a:endParaRPr lang="id-ID" altLang="zh-CN" sz="1000" spc="300" dirty="0">
                <a:solidFill>
                  <a:schemeClr val="bg1"/>
                </a:solidFill>
                <a:latin typeface="微软雅黑" panose="020B0503020204020204" pitchFamily="34" charset="-122"/>
                <a:ea typeface="微软雅黑" panose="020B0503020204020204" pitchFamily="34" charset="-122"/>
                <a:cs typeface="ISOCP2" panose="00000400000000000000" pitchFamily="2" charset="0"/>
              </a:endParaRPr>
            </a:p>
          </p:txBody>
        </p:sp>
      </p:grpSp>
      <p:sp>
        <p:nvSpPr>
          <p:cNvPr id="22" name="101">
            <a:extLst>
              <a:ext uri="{FF2B5EF4-FFF2-40B4-BE49-F238E27FC236}">
                <a16:creationId xmlns="" xmlns:a16="http://schemas.microsoft.com/office/drawing/2014/main" id="{195DC52B-8D42-4E76-A310-236131A49AB0}"/>
              </a:ext>
            </a:extLst>
          </p:cNvPr>
          <p:cNvSpPr>
            <a:spLocks noChangeArrowheads="1"/>
          </p:cNvSpPr>
          <p:nvPr/>
        </p:nvSpPr>
        <p:spPr bwMode="auto">
          <a:xfrm>
            <a:off x="3287352" y="2502329"/>
            <a:ext cx="2715884" cy="75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atinLnBrk="1">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点击输入简要文字内容，文字内容需概括精炼。点击输入简要文字内容，文字内容需概括精炼</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25" name="101">
            <a:extLst>
              <a:ext uri="{FF2B5EF4-FFF2-40B4-BE49-F238E27FC236}">
                <a16:creationId xmlns="" xmlns:a16="http://schemas.microsoft.com/office/drawing/2014/main" id="{B1337E45-CA18-4263-A6C4-11D3C2DDC84D}"/>
              </a:ext>
            </a:extLst>
          </p:cNvPr>
          <p:cNvSpPr>
            <a:spLocks noChangeArrowheads="1"/>
          </p:cNvSpPr>
          <p:nvPr/>
        </p:nvSpPr>
        <p:spPr bwMode="auto">
          <a:xfrm>
            <a:off x="3287352" y="3658291"/>
            <a:ext cx="2715884" cy="75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atinLnBrk="1">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点击输入简要文字内容，文字内容需概括精炼。点击输入简要文字内容，文字内容需概括精炼</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35" name="101">
            <a:extLst>
              <a:ext uri="{FF2B5EF4-FFF2-40B4-BE49-F238E27FC236}">
                <a16:creationId xmlns="" xmlns:a16="http://schemas.microsoft.com/office/drawing/2014/main" id="{B1EC92AB-B331-46D4-A2D2-73F141254F9F}"/>
              </a:ext>
            </a:extLst>
          </p:cNvPr>
          <p:cNvSpPr>
            <a:spLocks noChangeArrowheads="1"/>
          </p:cNvSpPr>
          <p:nvPr/>
        </p:nvSpPr>
        <p:spPr bwMode="auto">
          <a:xfrm>
            <a:off x="3287352" y="4814253"/>
            <a:ext cx="2715884" cy="75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atinLnBrk="1">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点击输入简要文字内容，文字内容需概括精炼。点击输入简要文字内容，文字内容需概括精炼</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878338523"/>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50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1000"/>
                                        <p:tgtEl>
                                          <p:spTgt spid="31"/>
                                        </p:tgtEl>
                                      </p:cBhvr>
                                    </p:animEffect>
                                    <p:anim calcmode="lin" valueType="num">
                                      <p:cBhvr>
                                        <p:cTn id="17" dur="1000" fill="hold"/>
                                        <p:tgtEl>
                                          <p:spTgt spid="31"/>
                                        </p:tgtEl>
                                        <p:attrNameLst>
                                          <p:attrName>ppt_x</p:attrName>
                                        </p:attrNameLst>
                                      </p:cBhvr>
                                      <p:tavLst>
                                        <p:tav tm="0">
                                          <p:val>
                                            <p:strVal val="#ppt_x"/>
                                          </p:val>
                                        </p:tav>
                                        <p:tav tm="100000">
                                          <p:val>
                                            <p:strVal val="#ppt_x"/>
                                          </p:val>
                                        </p:tav>
                                      </p:tavLst>
                                    </p:anim>
                                    <p:anim calcmode="lin" valueType="num">
                                      <p:cBhvr>
                                        <p:cTn id="18" dur="1000" fill="hold"/>
                                        <p:tgtEl>
                                          <p:spTgt spid="3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400"/>
                                        <p:tgtEl>
                                          <p:spTgt spid="10"/>
                                        </p:tgtEl>
                                        <p:attrNameLst>
                                          <p:attrName>ppt_y</p:attrName>
                                        </p:attrNameLst>
                                      </p:cBhvr>
                                      <p:tavLst>
                                        <p:tav tm="0">
                                          <p:val>
                                            <p:strVal val="#ppt_y+#ppt_h*1.125000"/>
                                          </p:val>
                                        </p:tav>
                                        <p:tav tm="100000">
                                          <p:val>
                                            <p:strVal val="#ppt_y"/>
                                          </p:val>
                                        </p:tav>
                                      </p:tavLst>
                                    </p:anim>
                                    <p:animEffect transition="in" filter="wipe(up)">
                                      <p:cBhvr>
                                        <p:cTn id="23" dur="400"/>
                                        <p:tgtEl>
                                          <p:spTgt spid="10"/>
                                        </p:tgtEl>
                                      </p:cBhvr>
                                    </p:animEffect>
                                  </p:childTnLst>
                                </p:cTn>
                              </p:par>
                            </p:childTnLst>
                          </p:cTn>
                        </p:par>
                        <p:par>
                          <p:cTn id="24" fill="hold">
                            <p:stCondLst>
                              <p:cond delay="1900"/>
                            </p:stCondLst>
                            <p:childTnLst>
                              <p:par>
                                <p:cTn id="25" presetID="12" presetClass="entr" presetSubtype="4"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400"/>
                                        <p:tgtEl>
                                          <p:spTgt spid="14"/>
                                        </p:tgtEl>
                                        <p:attrNameLst>
                                          <p:attrName>ppt_y</p:attrName>
                                        </p:attrNameLst>
                                      </p:cBhvr>
                                      <p:tavLst>
                                        <p:tav tm="0">
                                          <p:val>
                                            <p:strVal val="#ppt_y+#ppt_h*1.125000"/>
                                          </p:val>
                                        </p:tav>
                                        <p:tav tm="100000">
                                          <p:val>
                                            <p:strVal val="#ppt_y"/>
                                          </p:val>
                                        </p:tav>
                                      </p:tavLst>
                                    </p:anim>
                                    <p:animEffect transition="in" filter="wipe(up)">
                                      <p:cBhvr>
                                        <p:cTn id="28" dur="400"/>
                                        <p:tgtEl>
                                          <p:spTgt spid="14"/>
                                        </p:tgtEl>
                                      </p:cBhvr>
                                    </p:animEffect>
                                  </p:childTnLst>
                                </p:cTn>
                              </p:par>
                            </p:childTnLst>
                          </p:cTn>
                        </p:par>
                        <p:par>
                          <p:cTn id="29" fill="hold">
                            <p:stCondLst>
                              <p:cond delay="2300"/>
                            </p:stCondLst>
                            <p:childTnLst>
                              <p:par>
                                <p:cTn id="30" presetID="12" presetClass="entr" presetSubtype="4"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400"/>
                                        <p:tgtEl>
                                          <p:spTgt spid="17"/>
                                        </p:tgtEl>
                                        <p:attrNameLst>
                                          <p:attrName>ppt_y</p:attrName>
                                        </p:attrNameLst>
                                      </p:cBhvr>
                                      <p:tavLst>
                                        <p:tav tm="0">
                                          <p:val>
                                            <p:strVal val="#ppt_y+#ppt_h*1.125000"/>
                                          </p:val>
                                        </p:tav>
                                        <p:tav tm="100000">
                                          <p:val>
                                            <p:strVal val="#ppt_y"/>
                                          </p:val>
                                        </p:tav>
                                      </p:tavLst>
                                    </p:anim>
                                    <p:animEffect transition="in" filter="wipe(up)">
                                      <p:cBhvr>
                                        <p:cTn id="33" dur="400"/>
                                        <p:tgtEl>
                                          <p:spTgt spid="17"/>
                                        </p:tgtEl>
                                      </p:cBhvr>
                                    </p:animEffect>
                                  </p:childTnLst>
                                </p:cTn>
                              </p:par>
                              <p:par>
                                <p:cTn id="34" presetID="2" presetClass="entr" presetSubtype="2" decel="10000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1500" fill="hold"/>
                                        <p:tgtEl>
                                          <p:spTgt spid="22"/>
                                        </p:tgtEl>
                                        <p:attrNameLst>
                                          <p:attrName>ppt_x</p:attrName>
                                        </p:attrNameLst>
                                      </p:cBhvr>
                                      <p:tavLst>
                                        <p:tav tm="0">
                                          <p:val>
                                            <p:strVal val="1+#ppt_w/2"/>
                                          </p:val>
                                        </p:tav>
                                        <p:tav tm="100000">
                                          <p:val>
                                            <p:strVal val="#ppt_x"/>
                                          </p:val>
                                        </p:tav>
                                      </p:tavLst>
                                    </p:anim>
                                    <p:anim calcmode="lin" valueType="num">
                                      <p:cBhvr additive="base">
                                        <p:cTn id="37" dur="1500" fill="hold"/>
                                        <p:tgtEl>
                                          <p:spTgt spid="22"/>
                                        </p:tgtEl>
                                        <p:attrNameLst>
                                          <p:attrName>ppt_y</p:attrName>
                                        </p:attrNameLst>
                                      </p:cBhvr>
                                      <p:tavLst>
                                        <p:tav tm="0">
                                          <p:val>
                                            <p:strVal val="#ppt_y"/>
                                          </p:val>
                                        </p:tav>
                                        <p:tav tm="100000">
                                          <p:val>
                                            <p:strVal val="#ppt_y"/>
                                          </p:val>
                                        </p:tav>
                                      </p:tavLst>
                                    </p:anim>
                                  </p:childTnLst>
                                </p:cTn>
                              </p:par>
                              <p:par>
                                <p:cTn id="38" presetID="2" presetClass="entr" presetSubtype="2" decel="100000" fill="hold" grpId="0" nodeType="withEffect">
                                  <p:stCondLst>
                                    <p:cond delay="50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1500" fill="hold"/>
                                        <p:tgtEl>
                                          <p:spTgt spid="25"/>
                                        </p:tgtEl>
                                        <p:attrNameLst>
                                          <p:attrName>ppt_x</p:attrName>
                                        </p:attrNameLst>
                                      </p:cBhvr>
                                      <p:tavLst>
                                        <p:tav tm="0">
                                          <p:val>
                                            <p:strVal val="1+#ppt_w/2"/>
                                          </p:val>
                                        </p:tav>
                                        <p:tav tm="100000">
                                          <p:val>
                                            <p:strVal val="#ppt_x"/>
                                          </p:val>
                                        </p:tav>
                                      </p:tavLst>
                                    </p:anim>
                                    <p:anim calcmode="lin" valueType="num">
                                      <p:cBhvr additive="base">
                                        <p:cTn id="41" dur="1500" fill="hold"/>
                                        <p:tgtEl>
                                          <p:spTgt spid="25"/>
                                        </p:tgtEl>
                                        <p:attrNameLst>
                                          <p:attrName>ppt_y</p:attrName>
                                        </p:attrNameLst>
                                      </p:cBhvr>
                                      <p:tavLst>
                                        <p:tav tm="0">
                                          <p:val>
                                            <p:strVal val="#ppt_y"/>
                                          </p:val>
                                        </p:tav>
                                        <p:tav tm="100000">
                                          <p:val>
                                            <p:strVal val="#ppt_y"/>
                                          </p:val>
                                        </p:tav>
                                      </p:tavLst>
                                    </p:anim>
                                  </p:childTnLst>
                                </p:cTn>
                              </p:par>
                              <p:par>
                                <p:cTn id="42" presetID="2" presetClass="entr" presetSubtype="2" decel="100000" fill="hold" grpId="0" nodeType="withEffect">
                                  <p:stCondLst>
                                    <p:cond delay="100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1500" fill="hold"/>
                                        <p:tgtEl>
                                          <p:spTgt spid="35"/>
                                        </p:tgtEl>
                                        <p:attrNameLst>
                                          <p:attrName>ppt_x</p:attrName>
                                        </p:attrNameLst>
                                      </p:cBhvr>
                                      <p:tavLst>
                                        <p:tav tm="0">
                                          <p:val>
                                            <p:strVal val="1+#ppt_w/2"/>
                                          </p:val>
                                        </p:tav>
                                        <p:tav tm="100000">
                                          <p:val>
                                            <p:strVal val="#ppt_x"/>
                                          </p:val>
                                        </p:tav>
                                      </p:tavLst>
                                    </p:anim>
                                    <p:anim calcmode="lin" valueType="num">
                                      <p:cBhvr additive="base">
                                        <p:cTn id="45" dur="1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2" grpId="0"/>
      <p:bldP spid="25"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A_库_矩形 5"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53F12958-4F11-43C7-9EF5-FF91B73A1168}"/>
              </a:ext>
            </a:extLst>
          </p:cNvPr>
          <p:cNvSpPr>
            <a:spLocks noChangeArrowheads="1"/>
          </p:cNvSpPr>
          <p:nvPr>
            <p:custDataLst>
              <p:tags r:id="rId1"/>
            </p:custDataLst>
          </p:nvPr>
        </p:nvSpPr>
        <p:spPr bwMode="auto">
          <a:xfrm>
            <a:off x="1613866" y="2284896"/>
            <a:ext cx="27082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1217613" eaLnBrk="1" fontAlgn="base" latinLnBrk="0" hangingPunct="1">
              <a:lnSpc>
                <a:spcPct val="100000"/>
              </a:lnSpc>
              <a:spcBef>
                <a:spcPct val="0"/>
              </a:spcBef>
              <a:spcAft>
                <a:spcPct val="0"/>
              </a:spcAft>
              <a:buClrTx/>
              <a:buSzTx/>
              <a:buFontTx/>
              <a:buNone/>
              <a:tabLst/>
              <a:defRPr/>
            </a:pPr>
            <a:r>
              <a:rPr kumimoji="0" lang="en-US" altLang="zh-CN" sz="3000" b="1" i="0" u="none" strike="noStrike" kern="0" cap="none" spc="0" normalizeH="0" baseline="0" noProof="0">
                <a:ln>
                  <a:noFill/>
                </a:ln>
                <a:solidFill>
                  <a:srgbClr val="000000"/>
                </a:solidFill>
                <a:effectLst/>
                <a:uLnTx/>
                <a:uFillTx/>
                <a:latin typeface="Ruach LET" pitchFamily="2" charset="0"/>
                <a:ea typeface="宋体" panose="02010600030101010101" pitchFamily="2" charset="-122"/>
              </a:rPr>
              <a:t>LOREM IPSUM </a:t>
            </a:r>
          </a:p>
          <a:p>
            <a:pPr marL="0" marR="0" lvl="0" indent="0" defTabSz="1217613" eaLnBrk="1" fontAlgn="base" latinLnBrk="0" hangingPunct="1">
              <a:lnSpc>
                <a:spcPct val="100000"/>
              </a:lnSpc>
              <a:spcBef>
                <a:spcPct val="0"/>
              </a:spcBef>
              <a:spcAft>
                <a:spcPct val="0"/>
              </a:spcAft>
              <a:buClrTx/>
              <a:buSzTx/>
              <a:buFontTx/>
              <a:buNone/>
              <a:tabLst/>
              <a:defRPr/>
            </a:pPr>
            <a:r>
              <a:rPr kumimoji="0" lang="en-US" altLang="zh-CN" sz="3000" b="1" i="0" u="none" strike="noStrike" kern="0" cap="none" spc="0" normalizeH="0" baseline="0" noProof="0">
                <a:ln>
                  <a:noFill/>
                </a:ln>
                <a:solidFill>
                  <a:srgbClr val="000000"/>
                </a:solidFill>
                <a:effectLst/>
                <a:uLnTx/>
                <a:uFillTx/>
                <a:latin typeface="Ruach LET" pitchFamily="2" charset="0"/>
                <a:ea typeface="宋体" panose="02010600030101010101" pitchFamily="2" charset="-122"/>
              </a:rPr>
              <a:t>DOLOR </a:t>
            </a:r>
          </a:p>
          <a:p>
            <a:pPr marL="0" marR="0" lvl="0" indent="0" defTabSz="1217613" eaLnBrk="1" fontAlgn="base" latinLnBrk="0" hangingPunct="1">
              <a:lnSpc>
                <a:spcPct val="100000"/>
              </a:lnSpc>
              <a:spcBef>
                <a:spcPct val="0"/>
              </a:spcBef>
              <a:spcAft>
                <a:spcPct val="0"/>
              </a:spcAft>
              <a:buClrTx/>
              <a:buSzTx/>
              <a:buFontTx/>
              <a:buNone/>
              <a:tabLst/>
              <a:defRPr/>
            </a:pPr>
            <a:r>
              <a:rPr kumimoji="0" lang="en-US" altLang="zh-CN" sz="3000" b="1" i="0" u="none" strike="noStrike" kern="0" cap="none" spc="0" normalizeH="0" baseline="0" noProof="0">
                <a:ln>
                  <a:noFill/>
                </a:ln>
                <a:solidFill>
                  <a:srgbClr val="000000"/>
                </a:solidFill>
                <a:effectLst/>
                <a:uLnTx/>
                <a:uFillTx/>
                <a:latin typeface="Ruach LET" pitchFamily="2" charset="0"/>
                <a:ea typeface="宋体" panose="02010600030101010101" pitchFamily="2" charset="-122"/>
              </a:rPr>
              <a:t>SIT AMET</a:t>
            </a:r>
            <a:endParaRPr kumimoji="0" lang="en-US" altLang="zh-CN" sz="3000" b="1"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8" name="PA_库_矩形 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AF3DDE63-87C0-4250-B85F-5998FF713029}"/>
              </a:ext>
            </a:extLst>
          </p:cNvPr>
          <p:cNvSpPr>
            <a:spLocks noChangeArrowheads="1"/>
          </p:cNvSpPr>
          <p:nvPr>
            <p:custDataLst>
              <p:tags r:id="rId2"/>
            </p:custDataLst>
          </p:nvPr>
        </p:nvSpPr>
        <p:spPr bwMode="auto">
          <a:xfrm>
            <a:off x="1613866" y="2084871"/>
            <a:ext cx="177006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1217613" eaLnBrk="1" fontAlgn="base" latinLnBrk="0" hangingPunct="1">
              <a:lnSpc>
                <a:spcPct val="100000"/>
              </a:lnSpc>
              <a:spcBef>
                <a:spcPct val="0"/>
              </a:spcBef>
              <a:spcAft>
                <a:spcPct val="0"/>
              </a:spcAft>
              <a:buClrTx/>
              <a:buSzTx/>
              <a:buFontTx/>
              <a:buNone/>
              <a:tabLst/>
              <a:defRPr/>
            </a:pPr>
            <a:r>
              <a:rPr kumimoji="0" lang="en-US" altLang="zh-CN" sz="1000" b="0" i="0" u="none" strike="noStrike" kern="0" cap="none" spc="0" normalizeH="0" baseline="0" noProof="0">
                <a:ln>
                  <a:noFill/>
                </a:ln>
                <a:solidFill>
                  <a:srgbClr val="666666"/>
                </a:solidFill>
                <a:effectLst/>
                <a:uLnTx/>
                <a:uFillTx/>
                <a:latin typeface="Ruach LET" pitchFamily="2" charset="0"/>
                <a:ea typeface="宋体" panose="02010600030101010101" pitchFamily="2" charset="-122"/>
              </a:rPr>
              <a:t>EASY AND FULLY EDITABLE</a:t>
            </a:r>
            <a:endParaRPr kumimoji="0" lang="en-US" altLang="zh-CN" sz="1000" b="0" i="0" u="none" strike="noStrike" kern="0" cap="none" spc="0" normalizeH="0" baseline="0" noProof="0">
              <a:ln>
                <a:noFill/>
              </a:ln>
              <a:solidFill>
                <a:srgbClr val="666666"/>
              </a:solidFill>
              <a:effectLst/>
              <a:uLnTx/>
              <a:uFillTx/>
              <a:latin typeface="Calibri" panose="020F0502020204030204" pitchFamily="34" charset="0"/>
              <a:ea typeface="宋体" panose="02010600030101010101" pitchFamily="2" charset="-122"/>
            </a:endParaRPr>
          </a:p>
        </p:txBody>
      </p:sp>
      <p:sp>
        <p:nvSpPr>
          <p:cNvPr id="9" name="PA_库_矩形 7"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3793E72C-01AB-4656-83E1-6CFB3D7642D6}"/>
              </a:ext>
            </a:extLst>
          </p:cNvPr>
          <p:cNvSpPr>
            <a:spLocks noChangeArrowheads="1"/>
          </p:cNvSpPr>
          <p:nvPr>
            <p:custDataLst>
              <p:tags r:id="rId3"/>
            </p:custDataLst>
          </p:nvPr>
        </p:nvSpPr>
        <p:spPr bwMode="auto">
          <a:xfrm>
            <a:off x="6663359" y="1625532"/>
            <a:ext cx="3914775"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30000"/>
              </a:lnSpc>
              <a:spcBef>
                <a:spcPct val="0"/>
              </a:spcBef>
              <a:spcAft>
                <a:spcPct val="0"/>
              </a:spcAft>
            </a:pPr>
            <a:r>
              <a:rPr lang="en-US" altLang="zh-CN" sz="1000" dirty="0">
                <a:solidFill>
                  <a:srgbClr val="000000"/>
                </a:solidFill>
                <a:latin typeface="Ruach LET" pitchFamily="2" charset="0"/>
              </a:rPr>
              <a:t>Lorem ipsum dolor sit </a:t>
            </a:r>
            <a:r>
              <a:rPr lang="en-US" altLang="zh-CN" sz="1000" dirty="0" err="1">
                <a:solidFill>
                  <a:srgbClr val="000000"/>
                </a:solidFill>
                <a:latin typeface="Ruach LET" pitchFamily="2" charset="0"/>
              </a:rPr>
              <a:t>amet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consectetur</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adipiscing</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elit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Etiam</a:t>
            </a:r>
            <a:r>
              <a:rPr lang="en-US" altLang="zh-CN" sz="1000" dirty="0">
                <a:solidFill>
                  <a:srgbClr val="000000"/>
                </a:solidFill>
                <a:latin typeface="Ruach LET" pitchFamily="2" charset="0"/>
              </a:rPr>
              <a:t> et convallis </a:t>
            </a:r>
            <a:r>
              <a:rPr lang="en-US" altLang="zh-CN" sz="1000" dirty="0" err="1">
                <a:solidFill>
                  <a:srgbClr val="000000"/>
                </a:solidFill>
                <a:latin typeface="Ruach LET" pitchFamily="2" charset="0"/>
              </a:rPr>
              <a:t>orci</a:t>
            </a:r>
            <a:r>
              <a:rPr lang="en-US" altLang="zh-CN" sz="1000" dirty="0">
                <a:solidFill>
                  <a:srgbClr val="000000"/>
                </a:solidFill>
                <a:latin typeface="Ruach LET" pitchFamily="2" charset="0"/>
              </a:rPr>
              <a:t>. Sed </a:t>
            </a:r>
            <a:r>
              <a:rPr lang="en-US" altLang="zh-CN" sz="1000" dirty="0" err="1">
                <a:solidFill>
                  <a:srgbClr val="000000"/>
                </a:solidFill>
                <a:latin typeface="Ruach LET" pitchFamily="2" charset="0"/>
              </a:rPr>
              <a:t>sed</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velit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nec</a:t>
            </a:r>
            <a:r>
              <a:rPr lang="en-US" altLang="zh-CN" sz="1000" dirty="0">
                <a:solidFill>
                  <a:srgbClr val="000000"/>
                </a:solidFill>
                <a:latin typeface="Ruach LET" pitchFamily="2" charset="0"/>
              </a:rPr>
              <a:t> mi </a:t>
            </a:r>
            <a:r>
              <a:rPr lang="en-US" altLang="zh-CN" sz="1000" dirty="0" err="1">
                <a:solidFill>
                  <a:srgbClr val="000000"/>
                </a:solidFill>
                <a:latin typeface="Ruach LET" pitchFamily="2" charset="0"/>
              </a:rPr>
              <a:t>pellentesqueposuere</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Donec</a:t>
            </a:r>
            <a:r>
              <a:rPr lang="en-US" altLang="zh-CN" sz="1000" dirty="0">
                <a:solidFill>
                  <a:srgbClr val="000000"/>
                </a:solidFill>
                <a:latin typeface="Ruach LET" pitchFamily="2" charset="0"/>
              </a:rPr>
              <a:t> id fermentum </a:t>
            </a:r>
            <a:r>
              <a:rPr lang="en-US" altLang="zh-CN" sz="1000" dirty="0" err="1">
                <a:solidFill>
                  <a:srgbClr val="000000"/>
                </a:solidFill>
                <a:latin typeface="Ruach LET" pitchFamily="2" charset="0"/>
              </a:rPr>
              <a:t>nisl</a:t>
            </a:r>
            <a:r>
              <a:rPr lang="en-US" altLang="zh-CN" sz="1000" dirty="0">
                <a:solidFill>
                  <a:srgbClr val="000000"/>
                </a:solidFill>
                <a:latin typeface="Ruach LET" pitchFamily="2" charset="0"/>
              </a:rPr>
              <a:t>. Nam dictum </a:t>
            </a:r>
            <a:r>
              <a:rPr lang="en-US" altLang="zh-CN" sz="1000" dirty="0" err="1">
                <a:solidFill>
                  <a:srgbClr val="000000"/>
                </a:solidFill>
                <a:latin typeface="Ruach LET" pitchFamily="2" charset="0"/>
              </a:rPr>
              <a:t>fringilla</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nunc</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eu</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porttitorLorem</a:t>
            </a:r>
            <a:r>
              <a:rPr lang="en-US" altLang="zh-CN" sz="1000" dirty="0">
                <a:solidFill>
                  <a:srgbClr val="000000"/>
                </a:solidFill>
                <a:latin typeface="Ruach LET" pitchFamily="2" charset="0"/>
              </a:rPr>
              <a:t> ipsum dolor sit </a:t>
            </a:r>
            <a:r>
              <a:rPr lang="en-US" altLang="zh-CN" sz="1000" dirty="0" err="1">
                <a:solidFill>
                  <a:srgbClr val="000000"/>
                </a:solidFill>
                <a:latin typeface="Ruach LET" pitchFamily="2" charset="0"/>
              </a:rPr>
              <a:t>amet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consectetur</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adipiscing</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elit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Etiam</a:t>
            </a:r>
            <a:r>
              <a:rPr lang="en-US" altLang="zh-CN" sz="1000" dirty="0">
                <a:solidFill>
                  <a:srgbClr val="000000"/>
                </a:solidFill>
                <a:latin typeface="Ruach LET" pitchFamily="2" charset="0"/>
              </a:rPr>
              <a:t> et convallis </a:t>
            </a:r>
            <a:r>
              <a:rPr lang="en-US" altLang="zh-CN" sz="1000" dirty="0" err="1">
                <a:solidFill>
                  <a:srgbClr val="000000"/>
                </a:solidFill>
                <a:latin typeface="Ruach LET" pitchFamily="2" charset="0"/>
              </a:rPr>
              <a:t>orci</a:t>
            </a:r>
            <a:r>
              <a:rPr lang="en-US" altLang="zh-CN" sz="1000" dirty="0">
                <a:solidFill>
                  <a:srgbClr val="000000"/>
                </a:solidFill>
                <a:latin typeface="Ruach LET" pitchFamily="2" charset="0"/>
              </a:rPr>
              <a:t>. Sed </a:t>
            </a:r>
            <a:r>
              <a:rPr lang="en-US" altLang="zh-CN" sz="1000" dirty="0" err="1">
                <a:solidFill>
                  <a:srgbClr val="000000"/>
                </a:solidFill>
                <a:latin typeface="Ruach LET" pitchFamily="2" charset="0"/>
              </a:rPr>
              <a:t>sed</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velit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nec</a:t>
            </a:r>
            <a:r>
              <a:rPr lang="en-US" altLang="zh-CN" sz="1000" dirty="0">
                <a:solidFill>
                  <a:srgbClr val="000000"/>
                </a:solidFill>
                <a:latin typeface="Ruach LET" pitchFamily="2" charset="0"/>
              </a:rPr>
              <a:t> mi </a:t>
            </a:r>
            <a:r>
              <a:rPr lang="en-US" altLang="zh-CN" sz="1000" dirty="0" err="1">
                <a:solidFill>
                  <a:srgbClr val="000000"/>
                </a:solidFill>
                <a:latin typeface="Ruach LET" pitchFamily="2" charset="0"/>
              </a:rPr>
              <a:t>pellentesqueposuere</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Donec</a:t>
            </a:r>
            <a:r>
              <a:rPr lang="en-US" altLang="zh-CN" sz="1000" dirty="0">
                <a:solidFill>
                  <a:srgbClr val="000000"/>
                </a:solidFill>
                <a:latin typeface="Ruach LET" pitchFamily="2" charset="0"/>
              </a:rPr>
              <a:t> id fermentum </a:t>
            </a:r>
            <a:r>
              <a:rPr lang="en-US" altLang="zh-CN" sz="1000" dirty="0" err="1">
                <a:solidFill>
                  <a:srgbClr val="000000"/>
                </a:solidFill>
                <a:latin typeface="Ruach LET" pitchFamily="2" charset="0"/>
              </a:rPr>
              <a:t>nisl</a:t>
            </a:r>
            <a:r>
              <a:rPr lang="en-US" altLang="zh-CN" sz="1000" dirty="0">
                <a:solidFill>
                  <a:srgbClr val="000000"/>
                </a:solidFill>
                <a:latin typeface="Ruach LET" pitchFamily="2" charset="0"/>
              </a:rPr>
              <a:t>. Nam dictum </a:t>
            </a:r>
            <a:r>
              <a:rPr lang="en-US" altLang="zh-CN" sz="1000" dirty="0" err="1">
                <a:solidFill>
                  <a:srgbClr val="000000"/>
                </a:solidFill>
                <a:latin typeface="Ruach LET" pitchFamily="2" charset="0"/>
              </a:rPr>
              <a:t>fringilla</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nunc</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eu</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porttitor</a:t>
            </a:r>
            <a:endParaRPr lang="en-US" altLang="zh-CN" sz="1000" dirty="0">
              <a:solidFill>
                <a:srgbClr val="000000"/>
              </a:solidFill>
              <a:latin typeface="Ruach LET" pitchFamily="2" charset="0"/>
            </a:endParaRPr>
          </a:p>
        </p:txBody>
      </p:sp>
      <p:cxnSp>
        <p:nvCxnSpPr>
          <p:cNvPr id="10" name="PA_库_直接连接符 8"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6A0D5128-6EEA-4B3A-A8A6-33CD1D22AAC9}"/>
              </a:ext>
            </a:extLst>
          </p:cNvPr>
          <p:cNvCxnSpPr>
            <a:cxnSpLocks/>
          </p:cNvCxnSpPr>
          <p:nvPr>
            <p:custDataLst>
              <p:tags r:id="rId4"/>
            </p:custDataLst>
          </p:nvPr>
        </p:nvCxnSpPr>
        <p:spPr>
          <a:xfrm>
            <a:off x="5563842" y="1625532"/>
            <a:ext cx="0" cy="984250"/>
          </a:xfrm>
          <a:prstGeom prst="line">
            <a:avLst/>
          </a:prstGeom>
          <a:noFill/>
          <a:ln w="19050" cap="flat" cmpd="sng" algn="ctr">
            <a:solidFill>
              <a:srgbClr val="FFFFFF">
                <a:lumMod val="85000"/>
              </a:srgbClr>
            </a:solidFill>
            <a:prstDash val="dash"/>
          </a:ln>
          <a:effectLst/>
        </p:spPr>
      </p:cxnSp>
      <p:pic>
        <p:nvPicPr>
          <p:cNvPr id="11" name="图片占位符 10">
            <a:extLst>
              <a:ext uri="{FF2B5EF4-FFF2-40B4-BE49-F238E27FC236}">
                <a16:creationId xmlns="" xmlns:a16="http://schemas.microsoft.com/office/drawing/2014/main" id="{92084A8F-74CB-49E4-8884-080850F76795}"/>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143318" y="2439770"/>
            <a:ext cx="9648264" cy="3394312"/>
          </a:xfrm>
          <a:custGeom>
            <a:avLst/>
            <a:gdLst>
              <a:gd name="connsiteX0" fmla="*/ 21240612 w 21734152"/>
              <a:gd name="connsiteY0" fmla="*/ 6996267 h 7646194"/>
              <a:gd name="connsiteX1" fmla="*/ 21591280 w 21734152"/>
              <a:gd name="connsiteY1" fmla="*/ 7141049 h 7646194"/>
              <a:gd name="connsiteX2" fmla="*/ 21708170 w 21734152"/>
              <a:gd name="connsiteY2" fmla="*/ 7646194 h 7646194"/>
              <a:gd name="connsiteX3" fmla="*/ 20386110 w 21734152"/>
              <a:gd name="connsiteY3" fmla="*/ 7646194 h 7646194"/>
              <a:gd name="connsiteX4" fmla="*/ 20890952 w 21734152"/>
              <a:gd name="connsiteY4" fmla="*/ 7141049 h 7646194"/>
              <a:gd name="connsiteX5" fmla="*/ 21240612 w 21734152"/>
              <a:gd name="connsiteY5" fmla="*/ 6996267 h 7646194"/>
              <a:gd name="connsiteX6" fmla="*/ 20616866 w 21734152"/>
              <a:gd name="connsiteY6" fmla="*/ 5103835 h 7646194"/>
              <a:gd name="connsiteX7" fmla="*/ 20966526 w 21734152"/>
              <a:gd name="connsiteY7" fmla="*/ 5248617 h 7646194"/>
              <a:gd name="connsiteX8" fmla="*/ 20966526 w 21734152"/>
              <a:gd name="connsiteY8" fmla="*/ 5948101 h 7646194"/>
              <a:gd name="connsiteX9" fmla="*/ 19268608 w 21734152"/>
              <a:gd name="connsiteY9" fmla="*/ 7646194 h 7646194"/>
              <a:gd name="connsiteX10" fmla="*/ 17869966 w 21734152"/>
              <a:gd name="connsiteY10" fmla="*/ 7646194 h 7646194"/>
              <a:gd name="connsiteX11" fmla="*/ 20267206 w 21734152"/>
              <a:gd name="connsiteY11" fmla="*/ 5248617 h 7646194"/>
              <a:gd name="connsiteX12" fmla="*/ 20616866 w 21734152"/>
              <a:gd name="connsiteY12" fmla="*/ 5103835 h 7646194"/>
              <a:gd name="connsiteX13" fmla="*/ 20010250 w 21734152"/>
              <a:gd name="connsiteY13" fmla="*/ 3358307 h 7646194"/>
              <a:gd name="connsiteX14" fmla="*/ 20368980 w 21734152"/>
              <a:gd name="connsiteY14" fmla="*/ 3507337 h 7646194"/>
              <a:gd name="connsiteX15" fmla="*/ 20368980 w 21734152"/>
              <a:gd name="connsiteY15" fmla="*/ 4225584 h 7646194"/>
              <a:gd name="connsiteX16" fmla="*/ 16947950 w 21734152"/>
              <a:gd name="connsiteY16" fmla="*/ 7646194 h 7646194"/>
              <a:gd name="connsiteX17" fmla="*/ 15511018 w 21734152"/>
              <a:gd name="connsiteY17" fmla="*/ 7646194 h 7646194"/>
              <a:gd name="connsiteX18" fmla="*/ 19650514 w 21734152"/>
              <a:gd name="connsiteY18" fmla="*/ 3507337 h 7646194"/>
              <a:gd name="connsiteX19" fmla="*/ 20010250 w 21734152"/>
              <a:gd name="connsiteY19" fmla="*/ 3358307 h 7646194"/>
              <a:gd name="connsiteX20" fmla="*/ 13368718 w 21734152"/>
              <a:gd name="connsiteY20" fmla="*/ 2651743 h 7646194"/>
              <a:gd name="connsiteX21" fmla="*/ 13817130 w 21734152"/>
              <a:gd name="connsiteY21" fmla="*/ 2837587 h 7646194"/>
              <a:gd name="connsiteX22" fmla="*/ 13817130 w 21734152"/>
              <a:gd name="connsiteY22" fmla="*/ 3734599 h 7646194"/>
              <a:gd name="connsiteX23" fmla="*/ 13573274 w 21734152"/>
              <a:gd name="connsiteY23" fmla="*/ 3978145 h 7646194"/>
              <a:gd name="connsiteX24" fmla="*/ 12676451 w 21734152"/>
              <a:gd name="connsiteY24" fmla="*/ 3978145 h 7646194"/>
              <a:gd name="connsiteX25" fmla="*/ 12676451 w 21734152"/>
              <a:gd name="connsiteY25" fmla="*/ 3081487 h 7646194"/>
              <a:gd name="connsiteX26" fmla="*/ 12920306 w 21734152"/>
              <a:gd name="connsiteY26" fmla="*/ 2837587 h 7646194"/>
              <a:gd name="connsiteX27" fmla="*/ 13368718 w 21734152"/>
              <a:gd name="connsiteY27" fmla="*/ 2651743 h 7646194"/>
              <a:gd name="connsiteX28" fmla="*/ 19593076 w 21734152"/>
              <a:gd name="connsiteY28" fmla="*/ 1871194 h 7646194"/>
              <a:gd name="connsiteX29" fmla="*/ 19952814 w 21734152"/>
              <a:gd name="connsiteY29" fmla="*/ 2020224 h 7646194"/>
              <a:gd name="connsiteX30" fmla="*/ 19952814 w 21734152"/>
              <a:gd name="connsiteY30" fmla="*/ 2738470 h 7646194"/>
              <a:gd name="connsiteX31" fmla="*/ 15045476 w 21734152"/>
              <a:gd name="connsiteY31" fmla="*/ 7646194 h 7646194"/>
              <a:gd name="connsiteX32" fmla="*/ 13603504 w 21734152"/>
              <a:gd name="connsiteY32" fmla="*/ 7646194 h 7646194"/>
              <a:gd name="connsiteX33" fmla="*/ 13568236 w 21734152"/>
              <a:gd name="connsiteY33" fmla="*/ 6969010 h 7646194"/>
              <a:gd name="connsiteX34" fmla="*/ 12864884 w 21734152"/>
              <a:gd name="connsiteY34" fmla="*/ 6954143 h 7646194"/>
              <a:gd name="connsiteX35" fmla="*/ 12172617 w 21734152"/>
              <a:gd name="connsiteY35" fmla="*/ 7646194 h 7646194"/>
              <a:gd name="connsiteX36" fmla="*/ 10735684 w 21734152"/>
              <a:gd name="connsiteY36" fmla="*/ 7646194 h 7646194"/>
              <a:gd name="connsiteX37" fmla="*/ 15415290 w 21734152"/>
              <a:gd name="connsiteY37" fmla="*/ 2966086 h 7646194"/>
              <a:gd name="connsiteX38" fmla="*/ 16133756 w 21734152"/>
              <a:gd name="connsiteY38" fmla="*/ 2966086 h 7646194"/>
              <a:gd name="connsiteX39" fmla="*/ 16133756 w 21734152"/>
              <a:gd name="connsiteY39" fmla="*/ 3685041 h 7646194"/>
              <a:gd name="connsiteX40" fmla="*/ 14443898 w 21734152"/>
              <a:gd name="connsiteY40" fmla="*/ 5374991 h 7646194"/>
              <a:gd name="connsiteX41" fmla="*/ 14459013 w 21734152"/>
              <a:gd name="connsiteY41" fmla="*/ 6078370 h 7646194"/>
              <a:gd name="connsiteX42" fmla="*/ 15153296 w 21734152"/>
              <a:gd name="connsiteY42" fmla="*/ 6101025 h 7646194"/>
              <a:gd name="connsiteX43" fmla="*/ 19234348 w 21734152"/>
              <a:gd name="connsiteY43" fmla="*/ 2020224 h 7646194"/>
              <a:gd name="connsiteX44" fmla="*/ 19593076 w 21734152"/>
              <a:gd name="connsiteY44" fmla="*/ 1871194 h 7646194"/>
              <a:gd name="connsiteX45" fmla="*/ 11224402 w 21734152"/>
              <a:gd name="connsiteY45" fmla="*/ 1549416 h 7646194"/>
              <a:gd name="connsiteX46" fmla="*/ 11673822 w 21734152"/>
              <a:gd name="connsiteY46" fmla="*/ 1735615 h 7646194"/>
              <a:gd name="connsiteX47" fmla="*/ 11673822 w 21734152"/>
              <a:gd name="connsiteY47" fmla="*/ 2633689 h 7646194"/>
              <a:gd name="connsiteX48" fmla="*/ 10336648 w 21734152"/>
              <a:gd name="connsiteY48" fmla="*/ 3970357 h 7646194"/>
              <a:gd name="connsiteX49" fmla="*/ 10351763 w 21734152"/>
              <a:gd name="connsiteY49" fmla="*/ 4673736 h 7646194"/>
              <a:gd name="connsiteX50" fmla="*/ 11044030 w 21734152"/>
              <a:gd name="connsiteY50" fmla="*/ 4698161 h 7646194"/>
              <a:gd name="connsiteX51" fmla="*/ 11577086 w 21734152"/>
              <a:gd name="connsiteY51" fmla="*/ 4165052 h 7646194"/>
              <a:gd name="connsiteX52" fmla="*/ 12474917 w 21734152"/>
              <a:gd name="connsiteY52" fmla="*/ 4165052 h 7646194"/>
              <a:gd name="connsiteX53" fmla="*/ 12474917 w 21734152"/>
              <a:gd name="connsiteY53" fmla="*/ 5063479 h 7646194"/>
              <a:gd name="connsiteX54" fmla="*/ 9892267 w 21734152"/>
              <a:gd name="connsiteY54" fmla="*/ 7646194 h 7646194"/>
              <a:gd name="connsiteX55" fmla="*/ 7210865 w 21734152"/>
              <a:gd name="connsiteY55" fmla="*/ 7646194 h 7646194"/>
              <a:gd name="connsiteX56" fmla="*/ 6945848 w 21734152"/>
              <a:gd name="connsiteY56" fmla="*/ 7571502 h 7646194"/>
              <a:gd name="connsiteX57" fmla="*/ 6680832 w 21734152"/>
              <a:gd name="connsiteY57" fmla="*/ 7646194 h 7646194"/>
              <a:gd name="connsiteX58" fmla="*/ 4865017 w 21734152"/>
              <a:gd name="connsiteY58" fmla="*/ 7646194 h 7646194"/>
              <a:gd name="connsiteX59" fmla="*/ 10774983 w 21734152"/>
              <a:gd name="connsiteY59" fmla="*/ 1735615 h 7646194"/>
              <a:gd name="connsiteX60" fmla="*/ 11224402 w 21734152"/>
              <a:gd name="connsiteY60" fmla="*/ 1549416 h 7646194"/>
              <a:gd name="connsiteX61" fmla="*/ 10728630 w 21734152"/>
              <a:gd name="connsiteY61" fmla="*/ 0 h 7646194"/>
              <a:gd name="connsiteX62" fmla="*/ 11088367 w 21734152"/>
              <a:gd name="connsiteY62" fmla="*/ 148676 h 7646194"/>
              <a:gd name="connsiteX63" fmla="*/ 11088367 w 21734152"/>
              <a:gd name="connsiteY63" fmla="*/ 867631 h 7646194"/>
              <a:gd name="connsiteX64" fmla="*/ 4308785 w 21734152"/>
              <a:gd name="connsiteY64" fmla="*/ 7646194 h 7646194"/>
              <a:gd name="connsiteX65" fmla="*/ 2872859 w 21734152"/>
              <a:gd name="connsiteY65" fmla="*/ 7646194 h 7646194"/>
              <a:gd name="connsiteX66" fmla="*/ 4726967 w 21734152"/>
              <a:gd name="connsiteY66" fmla="*/ 5792346 h 7646194"/>
              <a:gd name="connsiteX67" fmla="*/ 4703790 w 21734152"/>
              <a:gd name="connsiteY67" fmla="*/ 5097817 h 7646194"/>
              <a:gd name="connsiteX68" fmla="*/ 4000439 w 21734152"/>
              <a:gd name="connsiteY68" fmla="*/ 5082949 h 7646194"/>
              <a:gd name="connsiteX69" fmla="*/ 1436933 w 21734152"/>
              <a:gd name="connsiteY69" fmla="*/ 7646194 h 7646194"/>
              <a:gd name="connsiteX70" fmla="*/ 0 w 21734152"/>
              <a:gd name="connsiteY70" fmla="*/ 7646194 h 7646194"/>
              <a:gd name="connsiteX71" fmla="*/ 6550843 w 21734152"/>
              <a:gd name="connsiteY71" fmla="*/ 1095247 h 7646194"/>
              <a:gd name="connsiteX72" fmla="*/ 7269310 w 21734152"/>
              <a:gd name="connsiteY72" fmla="*/ 1095247 h 7646194"/>
              <a:gd name="connsiteX73" fmla="*/ 7269310 w 21734152"/>
              <a:gd name="connsiteY73" fmla="*/ 1813847 h 7646194"/>
              <a:gd name="connsiteX74" fmla="*/ 5579452 w 21734152"/>
              <a:gd name="connsiteY74" fmla="*/ 3504151 h 7646194"/>
              <a:gd name="connsiteX75" fmla="*/ 5594568 w 21734152"/>
              <a:gd name="connsiteY75" fmla="*/ 4207177 h 7646194"/>
              <a:gd name="connsiteX76" fmla="*/ 6288850 w 21734152"/>
              <a:gd name="connsiteY76" fmla="*/ 4230186 h 7646194"/>
              <a:gd name="connsiteX77" fmla="*/ 10369901 w 21734152"/>
              <a:gd name="connsiteY77" fmla="*/ 148676 h 7646194"/>
              <a:gd name="connsiteX78" fmla="*/ 10728630 w 21734152"/>
              <a:gd name="connsiteY78" fmla="*/ 0 h 76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1734152" h="7646194">
                <a:moveTo>
                  <a:pt x="21240612" y="6996267"/>
                </a:moveTo>
                <a:cubicBezTo>
                  <a:pt x="21367578" y="6996267"/>
                  <a:pt x="21494544" y="7044410"/>
                  <a:pt x="21591280" y="7141049"/>
                </a:cubicBezTo>
                <a:cubicBezTo>
                  <a:pt x="21728322" y="7277690"/>
                  <a:pt x="21765606" y="7474155"/>
                  <a:pt x="21708170" y="7646194"/>
                </a:cubicBezTo>
                <a:lnTo>
                  <a:pt x="20386110" y="7646194"/>
                </a:lnTo>
                <a:lnTo>
                  <a:pt x="20890952" y="7141049"/>
                </a:lnTo>
                <a:cubicBezTo>
                  <a:pt x="20987688" y="7044410"/>
                  <a:pt x="21114654" y="6996267"/>
                  <a:pt x="21240612" y="6996267"/>
                </a:cubicBezTo>
                <a:close/>
                <a:moveTo>
                  <a:pt x="20616866" y="5103835"/>
                </a:moveTo>
                <a:cubicBezTo>
                  <a:pt x="20743832" y="5103835"/>
                  <a:pt x="20869790" y="5151977"/>
                  <a:pt x="20966526" y="5248617"/>
                </a:cubicBezTo>
                <a:cubicBezTo>
                  <a:pt x="21159998" y="5441895"/>
                  <a:pt x="21159998" y="5754823"/>
                  <a:pt x="20966526" y="5948101"/>
                </a:cubicBezTo>
                <a:lnTo>
                  <a:pt x="19268608" y="7646194"/>
                </a:lnTo>
                <a:lnTo>
                  <a:pt x="17869966" y="7646194"/>
                </a:lnTo>
                <a:lnTo>
                  <a:pt x="20267206" y="5248617"/>
                </a:lnTo>
                <a:cubicBezTo>
                  <a:pt x="20363942" y="5151977"/>
                  <a:pt x="20490908" y="5103835"/>
                  <a:pt x="20616866" y="5103835"/>
                </a:cubicBezTo>
                <a:close/>
                <a:moveTo>
                  <a:pt x="20010250" y="3358307"/>
                </a:moveTo>
                <a:cubicBezTo>
                  <a:pt x="20140240" y="3358307"/>
                  <a:pt x="20270228" y="3407866"/>
                  <a:pt x="20368980" y="3507337"/>
                </a:cubicBezTo>
                <a:cubicBezTo>
                  <a:pt x="20567490" y="3705572"/>
                  <a:pt x="20567490" y="4026995"/>
                  <a:pt x="20368980" y="4225584"/>
                </a:cubicBezTo>
                <a:lnTo>
                  <a:pt x="16947950" y="7646194"/>
                </a:lnTo>
                <a:lnTo>
                  <a:pt x="15511018" y="7646194"/>
                </a:lnTo>
                <a:lnTo>
                  <a:pt x="19650514" y="3507337"/>
                </a:lnTo>
                <a:cubicBezTo>
                  <a:pt x="19750272" y="3407866"/>
                  <a:pt x="19880262" y="3358307"/>
                  <a:pt x="20010250" y="3358307"/>
                </a:cubicBezTo>
                <a:close/>
                <a:moveTo>
                  <a:pt x="13368718" y="2651743"/>
                </a:moveTo>
                <a:cubicBezTo>
                  <a:pt x="13530952" y="2651743"/>
                  <a:pt x="13693187" y="2713691"/>
                  <a:pt x="13817130" y="2837587"/>
                </a:cubicBezTo>
                <a:cubicBezTo>
                  <a:pt x="14065016" y="3085381"/>
                  <a:pt x="14065016" y="3486806"/>
                  <a:pt x="13817130" y="3734599"/>
                </a:cubicBezTo>
                <a:lnTo>
                  <a:pt x="13573274" y="3978145"/>
                </a:lnTo>
                <a:cubicBezTo>
                  <a:pt x="13325388" y="4225938"/>
                  <a:pt x="12924337" y="4225938"/>
                  <a:pt x="12676451" y="3978145"/>
                </a:cubicBezTo>
                <a:cubicBezTo>
                  <a:pt x="12428564" y="3730705"/>
                  <a:pt x="12428564" y="3328926"/>
                  <a:pt x="12676451" y="3081487"/>
                </a:cubicBezTo>
                <a:lnTo>
                  <a:pt x="12920306" y="2837587"/>
                </a:lnTo>
                <a:cubicBezTo>
                  <a:pt x="13044249" y="2713691"/>
                  <a:pt x="13206483" y="2651743"/>
                  <a:pt x="13368718" y="2651743"/>
                </a:cubicBezTo>
                <a:close/>
                <a:moveTo>
                  <a:pt x="19593076" y="1871194"/>
                </a:moveTo>
                <a:cubicBezTo>
                  <a:pt x="19723066" y="1871194"/>
                  <a:pt x="19853054" y="1920752"/>
                  <a:pt x="19952814" y="2020224"/>
                </a:cubicBezTo>
                <a:cubicBezTo>
                  <a:pt x="20151324" y="2218458"/>
                  <a:pt x="20151324" y="2539881"/>
                  <a:pt x="19952814" y="2738470"/>
                </a:cubicBezTo>
                <a:lnTo>
                  <a:pt x="15045476" y="7646194"/>
                </a:lnTo>
                <a:lnTo>
                  <a:pt x="13603504" y="7646194"/>
                </a:lnTo>
                <a:cubicBezTo>
                  <a:pt x="13763723" y="7445835"/>
                  <a:pt x="13754654" y="7154855"/>
                  <a:pt x="13568236" y="6969010"/>
                </a:cubicBezTo>
                <a:cubicBezTo>
                  <a:pt x="13374764" y="6775377"/>
                  <a:pt x="13065410" y="6771483"/>
                  <a:pt x="12864884" y="6954143"/>
                </a:cubicBezTo>
                <a:lnTo>
                  <a:pt x="12172617" y="7646194"/>
                </a:lnTo>
                <a:lnTo>
                  <a:pt x="10735684" y="7646194"/>
                </a:lnTo>
                <a:lnTo>
                  <a:pt x="15415290" y="2966086"/>
                </a:lnTo>
                <a:cubicBezTo>
                  <a:pt x="15613800" y="2767851"/>
                  <a:pt x="15935246" y="2767851"/>
                  <a:pt x="16133756" y="2966086"/>
                </a:cubicBezTo>
                <a:cubicBezTo>
                  <a:pt x="16332266" y="3164675"/>
                  <a:pt x="16332266" y="3486452"/>
                  <a:pt x="16133756" y="3685041"/>
                </a:cubicBezTo>
                <a:lnTo>
                  <a:pt x="14443898" y="5374991"/>
                </a:lnTo>
                <a:cubicBezTo>
                  <a:pt x="14261511" y="5575350"/>
                  <a:pt x="14265541" y="5885091"/>
                  <a:pt x="14459013" y="6078370"/>
                </a:cubicBezTo>
                <a:cubicBezTo>
                  <a:pt x="14649462" y="6269171"/>
                  <a:pt x="14952770" y="6275189"/>
                  <a:pt x="15153296" y="6101025"/>
                </a:cubicBezTo>
                <a:lnTo>
                  <a:pt x="19234348" y="2020224"/>
                </a:lnTo>
                <a:cubicBezTo>
                  <a:pt x="19333098" y="1920752"/>
                  <a:pt x="19463088" y="1871194"/>
                  <a:pt x="19593076" y="1871194"/>
                </a:cubicBezTo>
                <a:close/>
                <a:moveTo>
                  <a:pt x="11224402" y="1549416"/>
                </a:moveTo>
                <a:cubicBezTo>
                  <a:pt x="11387644" y="1549416"/>
                  <a:pt x="11549879" y="1611719"/>
                  <a:pt x="11673822" y="1735615"/>
                </a:cubicBezTo>
                <a:cubicBezTo>
                  <a:pt x="11921708" y="1983409"/>
                  <a:pt x="11921708" y="2385542"/>
                  <a:pt x="11673822" y="2633689"/>
                </a:cubicBezTo>
                <a:lnTo>
                  <a:pt x="10336648" y="3970357"/>
                </a:lnTo>
                <a:cubicBezTo>
                  <a:pt x="10154260" y="4170716"/>
                  <a:pt x="10158291" y="4480103"/>
                  <a:pt x="10351763" y="4673736"/>
                </a:cubicBezTo>
                <a:cubicBezTo>
                  <a:pt x="10542212" y="4863829"/>
                  <a:pt x="10843504" y="4870555"/>
                  <a:pt x="11044030" y="4698161"/>
                </a:cubicBezTo>
                <a:lnTo>
                  <a:pt x="11577086" y="4165052"/>
                </a:lnTo>
                <a:cubicBezTo>
                  <a:pt x="11824972" y="3917259"/>
                  <a:pt x="12227031" y="3917259"/>
                  <a:pt x="12474917" y="4165052"/>
                </a:cubicBezTo>
                <a:cubicBezTo>
                  <a:pt x="12722803" y="4413199"/>
                  <a:pt x="12722803" y="4815333"/>
                  <a:pt x="12474917" y="5063479"/>
                </a:cubicBezTo>
                <a:lnTo>
                  <a:pt x="9892267" y="7646194"/>
                </a:lnTo>
                <a:lnTo>
                  <a:pt x="7210865" y="7646194"/>
                </a:lnTo>
                <a:cubicBezTo>
                  <a:pt x="7129244" y="7596635"/>
                  <a:pt x="7037546" y="7571856"/>
                  <a:pt x="6945848" y="7571502"/>
                </a:cubicBezTo>
                <a:cubicBezTo>
                  <a:pt x="6854151" y="7571502"/>
                  <a:pt x="6761446" y="7596281"/>
                  <a:pt x="6680832" y="7646194"/>
                </a:cubicBezTo>
                <a:lnTo>
                  <a:pt x="4865017" y="7646194"/>
                </a:lnTo>
                <a:lnTo>
                  <a:pt x="10774983" y="1735615"/>
                </a:lnTo>
                <a:cubicBezTo>
                  <a:pt x="10899934" y="1611719"/>
                  <a:pt x="11062168" y="1549416"/>
                  <a:pt x="11224402" y="1549416"/>
                </a:cubicBezTo>
                <a:close/>
                <a:moveTo>
                  <a:pt x="10728630" y="0"/>
                </a:moveTo>
                <a:cubicBezTo>
                  <a:pt x="10858619" y="0"/>
                  <a:pt x="10988608" y="49559"/>
                  <a:pt x="11088367" y="148676"/>
                </a:cubicBezTo>
                <a:cubicBezTo>
                  <a:pt x="11286878" y="347265"/>
                  <a:pt x="11286878" y="669042"/>
                  <a:pt x="11088367" y="867631"/>
                </a:cubicBezTo>
                <a:lnTo>
                  <a:pt x="4308785" y="7646194"/>
                </a:lnTo>
                <a:lnTo>
                  <a:pt x="2872859" y="7646194"/>
                </a:lnTo>
                <a:lnTo>
                  <a:pt x="4726967" y="5792346"/>
                </a:lnTo>
                <a:cubicBezTo>
                  <a:pt x="4901292" y="5591987"/>
                  <a:pt x="4895246" y="5288617"/>
                  <a:pt x="4703790" y="5097817"/>
                </a:cubicBezTo>
                <a:cubicBezTo>
                  <a:pt x="4510318" y="4904184"/>
                  <a:pt x="4200964" y="4900290"/>
                  <a:pt x="4000439" y="5082949"/>
                </a:cubicBezTo>
                <a:lnTo>
                  <a:pt x="1436933" y="7646194"/>
                </a:lnTo>
                <a:lnTo>
                  <a:pt x="0" y="7646194"/>
                </a:lnTo>
                <a:lnTo>
                  <a:pt x="6550843" y="1095247"/>
                </a:lnTo>
                <a:cubicBezTo>
                  <a:pt x="6749354" y="897012"/>
                  <a:pt x="7070799" y="897012"/>
                  <a:pt x="7269310" y="1095247"/>
                </a:cubicBezTo>
                <a:cubicBezTo>
                  <a:pt x="7467820" y="1293835"/>
                  <a:pt x="7467820" y="1615259"/>
                  <a:pt x="7269310" y="1813847"/>
                </a:cubicBezTo>
                <a:lnTo>
                  <a:pt x="5579452" y="3504151"/>
                </a:lnTo>
                <a:cubicBezTo>
                  <a:pt x="5397065" y="3704510"/>
                  <a:pt x="5401095" y="4013544"/>
                  <a:pt x="5594568" y="4207177"/>
                </a:cubicBezTo>
                <a:cubicBezTo>
                  <a:pt x="5785017" y="4397977"/>
                  <a:pt x="6088324" y="4404349"/>
                  <a:pt x="6288850" y="4230186"/>
                </a:cubicBezTo>
                <a:lnTo>
                  <a:pt x="10369901" y="148676"/>
                </a:lnTo>
                <a:cubicBezTo>
                  <a:pt x="10468652" y="49559"/>
                  <a:pt x="10598641" y="0"/>
                  <a:pt x="10728630" y="0"/>
                </a:cubicBezTo>
                <a:close/>
              </a:path>
            </a:pathLst>
          </a:custGeom>
          <a:solidFill>
            <a:srgbClr val="A0C8BE"/>
          </a:solidFill>
        </p:spPr>
      </p:pic>
      <p:sp>
        <p:nvSpPr>
          <p:cNvPr id="13" name="Rectangle 2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AF496202-4BC2-40AD-BA36-FDF826996CAD}"/>
              </a:ext>
            </a:extLst>
          </p:cNvPr>
          <p:cNvSpPr>
            <a:spLocks noChangeArrowheads="1"/>
          </p:cNvSpPr>
          <p:nvPr/>
        </p:nvSpPr>
        <p:spPr bwMode="auto">
          <a:xfrm>
            <a:off x="1521418" y="1569202"/>
            <a:ext cx="3359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dirty="0">
                <a:solidFill>
                  <a:srgbClr val="000000"/>
                </a:solidFill>
                <a:latin typeface="方正清刻本悦宋简体" panose="02000000000000000000" pitchFamily="2" charset="-122"/>
                <a:ea typeface="方正清刻本悦宋简体" panose="02000000000000000000" pitchFamily="2" charset="-122"/>
              </a:rPr>
              <a:t>市场计划</a:t>
            </a:r>
          </a:p>
        </p:txBody>
      </p:sp>
    </p:spTree>
    <p:extLst>
      <p:ext uri="{BB962C8B-B14F-4D97-AF65-F5344CB8AC3E}">
        <p14:creationId xmlns:p14="http://schemas.microsoft.com/office/powerpoint/2010/main" val="3640080694"/>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500" fill="hold"/>
                                        <p:tgtEl>
                                          <p:spTgt spid="13"/>
                                        </p:tgtEl>
                                        <p:attrNameLst>
                                          <p:attrName>ppt_x</p:attrName>
                                        </p:attrNameLst>
                                      </p:cBhvr>
                                      <p:tavLst>
                                        <p:tav tm="0">
                                          <p:val>
                                            <p:strVal val="0-#ppt_w/2"/>
                                          </p:val>
                                        </p:tav>
                                        <p:tav tm="100000">
                                          <p:val>
                                            <p:strVal val="#ppt_x"/>
                                          </p:val>
                                        </p:tav>
                                      </p:tavLst>
                                    </p:anim>
                                    <p:anim calcmode="lin" valueType="num">
                                      <p:cBhvr additive="base">
                                        <p:cTn id="8" dur="1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0-#ppt_w/2"/>
                                          </p:val>
                                        </p:tav>
                                        <p:tav tm="100000">
                                          <p:val>
                                            <p:strVal val="#ppt_x"/>
                                          </p:val>
                                        </p:tav>
                                      </p:tavLst>
                                    </p:anim>
                                    <p:anim calcmode="lin" valueType="num">
                                      <p:cBhvr additive="base">
                                        <p:cTn id="12" dur="1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iterate type="lt">
                                    <p:tmPct val="10000"/>
                                  </p:iterate>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6" presetClass="emph" presetSubtype="0" fill="hold" grpId="1" nodeType="withEffect">
                                  <p:stCondLst>
                                    <p:cond delay="1000"/>
                                  </p:stCondLst>
                                  <p:iterate type="lt">
                                    <p:tmPct val="10000"/>
                                  </p:iterate>
                                  <p:childTnLst>
                                    <p:animEffect transition="out" filter="fade">
                                      <p:cBhvr>
                                        <p:cTn id="18" dur="500" tmFilter="0, 0; .2, .5; .8, .5; 1, 0"/>
                                        <p:tgtEl>
                                          <p:spTgt spid="7"/>
                                        </p:tgtEl>
                                      </p:cBhvr>
                                    </p:animEffect>
                                    <p:animScale>
                                      <p:cBhvr>
                                        <p:cTn id="19" dur="250" autoRev="1" fill="hold"/>
                                        <p:tgtEl>
                                          <p:spTgt spid="7"/>
                                        </p:tgtEl>
                                      </p:cBhvr>
                                      <p:by x="105000" y="105000"/>
                                    </p:animScale>
                                  </p:childTnLst>
                                </p:cTn>
                              </p:par>
                            </p:childTnLst>
                          </p:cTn>
                        </p:par>
                        <p:par>
                          <p:cTn id="20" fill="hold">
                            <p:stCondLst>
                              <p:cond delay="2550"/>
                            </p:stCondLst>
                            <p:childTnLst>
                              <p:par>
                                <p:cTn id="21" presetID="2" presetClass="entr" presetSubtype="8" decel="10000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500" fill="hold"/>
                                        <p:tgtEl>
                                          <p:spTgt spid="9"/>
                                        </p:tgtEl>
                                        <p:attrNameLst>
                                          <p:attrName>ppt_x</p:attrName>
                                        </p:attrNameLst>
                                      </p:cBhvr>
                                      <p:tavLst>
                                        <p:tav tm="0">
                                          <p:val>
                                            <p:strVal val="0-#ppt_w/2"/>
                                          </p:val>
                                        </p:tav>
                                        <p:tav tm="100000">
                                          <p:val>
                                            <p:strVal val="#ppt_x"/>
                                          </p:val>
                                        </p:tav>
                                      </p:tavLst>
                                    </p:anim>
                                    <p:anim calcmode="lin" valueType="num">
                                      <p:cBhvr additive="base">
                                        <p:cTn id="24" dur="1500" fill="hold"/>
                                        <p:tgtEl>
                                          <p:spTgt spid="9"/>
                                        </p:tgtEl>
                                        <p:attrNameLst>
                                          <p:attrName>ppt_y</p:attrName>
                                        </p:attrNameLst>
                                      </p:cBhvr>
                                      <p:tavLst>
                                        <p:tav tm="0">
                                          <p:val>
                                            <p:strVal val="#ppt_y"/>
                                          </p:val>
                                        </p:tav>
                                        <p:tav tm="100000">
                                          <p:val>
                                            <p:strVal val="#ppt_y"/>
                                          </p:val>
                                        </p:tav>
                                      </p:tavLst>
                                    </p:anim>
                                    <p:set>
                                      <p:cBhvr>
                                        <p:cTn id="25" dur="1" fill="hold">
                                          <p:stCondLst>
                                            <p:cond delay="0"/>
                                          </p:stCondLst>
                                        </p:cTn>
                                        <p:tgtEl>
                                          <p:spTgt spid="9"/>
                                        </p:tgtEl>
                                        <p:attrNameLst>
                                          <p:attrName>style.visibility</p:attrName>
                                        </p:attrNameLst>
                                      </p:cBhvr>
                                      <p:to>
                                        <p:strVal val="visible"/>
                                      </p:to>
                                    </p:set>
                                    <p:anim to="" calcmode="lin" valueType="num">
                                      <p:cBhvr>
                                        <p:cTn id="26" dur="15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9"/>
                                        </p:tgtEl>
                                        <p:attrNameLst>
                                          <p:attrName>ppt_h</p:attrName>
                                        </p:attrNameLst>
                                      </p:cBhvr>
                                      <p:tavLst>
                                        <p:tav tm="0">
                                          <p:val>
                                            <p:strVal val="0"/>
                                          </p:val>
                                        </p:tav>
                                        <p:tav tm="100000">
                                          <p:val>
                                            <p:strVal val="#ppt_h"/>
                                          </p:val>
                                        </p:tav>
                                      </p:tavLst>
                                    </p:anim>
                                    <p:animEffect filter="fade">
                                      <p:cBhvr>
                                        <p:cTn id="28" dur="1500">
                                          <p:stCondLst>
                                            <p:cond delay="0"/>
                                          </p:stCondLst>
                                        </p:cTn>
                                        <p:tgtEl>
                                          <p:spTgt spid="9"/>
                                        </p:tgtEl>
                                      </p:cBhvr>
                                    </p:animEffect>
                                  </p:childTnLst>
                                </p:cTn>
                              </p:par>
                              <p:par>
                                <p:cTn id="29" presetID="2" presetClass="entr" presetSubtype="8" decel="100000" fill="hold" nodeType="withEffect">
                                  <p:stCondLst>
                                    <p:cond delay="25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500" fill="hold"/>
                                        <p:tgtEl>
                                          <p:spTgt spid="10"/>
                                        </p:tgtEl>
                                        <p:attrNameLst>
                                          <p:attrName>ppt_x</p:attrName>
                                        </p:attrNameLst>
                                      </p:cBhvr>
                                      <p:tavLst>
                                        <p:tav tm="0">
                                          <p:val>
                                            <p:strVal val="0-#ppt_w/2"/>
                                          </p:val>
                                        </p:tav>
                                        <p:tav tm="100000">
                                          <p:val>
                                            <p:strVal val="#ppt_x"/>
                                          </p:val>
                                        </p:tav>
                                      </p:tavLst>
                                    </p:anim>
                                    <p:anim calcmode="lin" valueType="num">
                                      <p:cBhvr additive="base">
                                        <p:cTn id="32" dur="1500" fill="hold"/>
                                        <p:tgtEl>
                                          <p:spTgt spid="10"/>
                                        </p:tgtEl>
                                        <p:attrNameLst>
                                          <p:attrName>ppt_y</p:attrName>
                                        </p:attrNameLst>
                                      </p:cBhvr>
                                      <p:tavLst>
                                        <p:tav tm="0">
                                          <p:val>
                                            <p:strVal val="#ppt_y"/>
                                          </p:val>
                                        </p:tav>
                                        <p:tav tm="100000">
                                          <p:val>
                                            <p:strVal val="#ppt_y"/>
                                          </p:val>
                                        </p:tav>
                                      </p:tavLst>
                                    </p:anim>
                                    <p:set>
                                      <p:cBhvr>
                                        <p:cTn id="33" dur="1" fill="hold">
                                          <p:stCondLst>
                                            <p:cond delay="0"/>
                                          </p:stCondLst>
                                        </p:cTn>
                                        <p:tgtEl>
                                          <p:spTgt spid="10"/>
                                        </p:tgtEl>
                                        <p:attrNameLst>
                                          <p:attrName>style.visibility</p:attrName>
                                        </p:attrNameLst>
                                      </p:cBhvr>
                                      <p:to>
                                        <p:strVal val="visible"/>
                                      </p:to>
                                    </p:set>
                                    <p:anim to="" calcmode="lin" valueType="num">
                                      <p:cBhvr>
                                        <p:cTn id="34"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36" dur="15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9" grpId="0" autoUpdateAnimBg="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54FE0DB-3786-4F4D-B636-0C6BF7454D85}"/>
              </a:ext>
            </a:extLst>
          </p:cNvPr>
          <p:cNvSpPr/>
          <p:nvPr/>
        </p:nvSpPr>
        <p:spPr>
          <a:xfrm>
            <a:off x="1082040" y="1120140"/>
            <a:ext cx="10027920" cy="4747260"/>
          </a:xfrm>
          <a:prstGeom prst="rect">
            <a:avLst/>
          </a:prstGeom>
          <a:solidFill>
            <a:schemeClr val="bg1"/>
          </a:solidFill>
          <a:ln w="76200">
            <a:solidFill>
              <a:srgbClr val="B7D2C8"/>
            </a:solid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sz="2400">
              <a:solidFill>
                <a:srgbClr val="FFFFFF"/>
              </a:solidFill>
            </a:endParaRPr>
          </a:p>
        </p:txBody>
      </p:sp>
      <p:pic>
        <p:nvPicPr>
          <p:cNvPr id="2" name="图片 4">
            <a:extLst>
              <a:ext uri="{FF2B5EF4-FFF2-40B4-BE49-F238E27FC236}">
                <a16:creationId xmlns="" xmlns:a16="http://schemas.microsoft.com/office/drawing/2014/main" id="{F04C85AE-9800-4120-993A-70C503D0F9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2168" y="3114140"/>
            <a:ext cx="7488238" cy="357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47701033-7D14-47EE-9626-8FF22198B93D}"/>
              </a:ext>
            </a:extLst>
          </p:cNvPr>
          <p:cNvSpPr>
            <a:spLocks noChangeArrowheads="1"/>
          </p:cNvSpPr>
          <p:nvPr/>
        </p:nvSpPr>
        <p:spPr bwMode="auto">
          <a:xfrm>
            <a:off x="4435475" y="1368960"/>
            <a:ext cx="3359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200" dirty="0">
                <a:solidFill>
                  <a:srgbClr val="000000"/>
                </a:solidFill>
                <a:latin typeface="方正清刻本悦宋简体" panose="02000000000000000000" pitchFamily="2" charset="-122"/>
                <a:ea typeface="方正清刻本悦宋简体" panose="02000000000000000000" pitchFamily="2" charset="-122"/>
              </a:rPr>
              <a:t>未来发展</a:t>
            </a:r>
          </a:p>
        </p:txBody>
      </p:sp>
      <p:grpSp>
        <p:nvGrpSpPr>
          <p:cNvPr id="30" name="24">
            <a:extLst>
              <a:ext uri="{FF2B5EF4-FFF2-40B4-BE49-F238E27FC236}">
                <a16:creationId xmlns="" xmlns:a16="http://schemas.microsoft.com/office/drawing/2014/main" id="{021A27C1-603F-45C6-BF45-3B7DB1FC91BE}"/>
              </a:ext>
            </a:extLst>
          </p:cNvPr>
          <p:cNvGrpSpPr>
            <a:grpSpLocks/>
          </p:cNvGrpSpPr>
          <p:nvPr/>
        </p:nvGrpSpPr>
        <p:grpSpPr bwMode="auto">
          <a:xfrm>
            <a:off x="1298617" y="3631688"/>
            <a:ext cx="1935162" cy="862961"/>
            <a:chOff x="1230376" y="160722"/>
            <a:chExt cx="1935261" cy="862876"/>
          </a:xfrm>
        </p:grpSpPr>
        <p:sp>
          <p:nvSpPr>
            <p:cNvPr id="31" name="100">
              <a:extLst>
                <a:ext uri="{FF2B5EF4-FFF2-40B4-BE49-F238E27FC236}">
                  <a16:creationId xmlns="" xmlns:a16="http://schemas.microsoft.com/office/drawing/2014/main" id="{B354214F-9980-43B2-A438-AE795BE65D68}"/>
                </a:ext>
              </a:extLst>
            </p:cNvPr>
            <p:cNvSpPr txBox="1">
              <a:spLocks noChangeArrowheads="1"/>
            </p:cNvSpPr>
            <p:nvPr/>
          </p:nvSpPr>
          <p:spPr bwMode="auto">
            <a:xfrm>
              <a:off x="1698382" y="160722"/>
              <a:ext cx="841941"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latin typeface="方正清刻本悦宋简体" panose="02000000000000000000" pitchFamily="2" charset="-122"/>
                  <a:ea typeface="方正清刻本悦宋简体" panose="02000000000000000000" pitchFamily="2" charset="-122"/>
                </a:rPr>
                <a:t>{ 2020 }</a:t>
              </a:r>
              <a:endParaRPr lang="zh-CN" altLang="en-US" dirty="0">
                <a:latin typeface="方正清刻本悦宋简体" panose="02000000000000000000" pitchFamily="2" charset="-122"/>
                <a:ea typeface="方正清刻本悦宋简体" panose="02000000000000000000" pitchFamily="2" charset="-122"/>
              </a:endParaRPr>
            </a:p>
          </p:txBody>
        </p:sp>
        <p:sp>
          <p:nvSpPr>
            <p:cNvPr id="32" name="101">
              <a:extLst>
                <a:ext uri="{FF2B5EF4-FFF2-40B4-BE49-F238E27FC236}">
                  <a16:creationId xmlns="" xmlns:a16="http://schemas.microsoft.com/office/drawing/2014/main" id="{BB98CFCB-F73B-4794-A513-746D50A2F9DF}"/>
                </a:ext>
              </a:extLst>
            </p:cNvPr>
            <p:cNvSpPr>
              <a:spLocks noChangeArrowheads="1"/>
            </p:cNvSpPr>
            <p:nvPr/>
          </p:nvSpPr>
          <p:spPr bwMode="auto">
            <a:xfrm>
              <a:off x="1230376" y="496839"/>
              <a:ext cx="1935261" cy="52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latinLnBrk="1">
                <a:lnSpc>
                  <a:spcPct val="150000"/>
                </a:lnSpc>
              </a:pPr>
              <a:r>
                <a:rPr lang="zh-CN" altLang="en-US" sz="1000" dirty="0">
                  <a:latin typeface="微软雅黑" panose="020B0503020204020204" pitchFamily="34" charset="-122"/>
                  <a:ea typeface="微软雅黑" panose="020B0503020204020204" pitchFamily="34" charset="-122"/>
                </a:rPr>
                <a:t>点击输入简要文字内容，文字内容需概括精炼</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a:t>
              </a:r>
            </a:p>
          </p:txBody>
        </p:sp>
      </p:grpSp>
      <p:grpSp>
        <p:nvGrpSpPr>
          <p:cNvPr id="33" name="124">
            <a:extLst>
              <a:ext uri="{FF2B5EF4-FFF2-40B4-BE49-F238E27FC236}">
                <a16:creationId xmlns="" xmlns:a16="http://schemas.microsoft.com/office/drawing/2014/main" id="{CA572B37-66AF-48E0-9346-C6B9480B919D}"/>
              </a:ext>
            </a:extLst>
          </p:cNvPr>
          <p:cNvGrpSpPr>
            <a:grpSpLocks/>
          </p:cNvGrpSpPr>
          <p:nvPr/>
        </p:nvGrpSpPr>
        <p:grpSpPr bwMode="auto">
          <a:xfrm>
            <a:off x="2266198" y="2102964"/>
            <a:ext cx="1935162" cy="862961"/>
            <a:chOff x="1230376" y="160722"/>
            <a:chExt cx="1935261" cy="862876"/>
          </a:xfrm>
        </p:grpSpPr>
        <p:sp>
          <p:nvSpPr>
            <p:cNvPr id="34" name="100">
              <a:extLst>
                <a:ext uri="{FF2B5EF4-FFF2-40B4-BE49-F238E27FC236}">
                  <a16:creationId xmlns="" xmlns:a16="http://schemas.microsoft.com/office/drawing/2014/main" id="{156BE7A4-4971-4652-B75F-1947D93CE487}"/>
                </a:ext>
              </a:extLst>
            </p:cNvPr>
            <p:cNvSpPr txBox="1">
              <a:spLocks noChangeArrowheads="1"/>
            </p:cNvSpPr>
            <p:nvPr/>
          </p:nvSpPr>
          <p:spPr bwMode="auto">
            <a:xfrm>
              <a:off x="1698382" y="160722"/>
              <a:ext cx="841941"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latin typeface="方正清刻本悦宋简体" panose="02000000000000000000" pitchFamily="2" charset="-122"/>
                  <a:ea typeface="方正清刻本悦宋简体" panose="02000000000000000000" pitchFamily="2" charset="-122"/>
                </a:rPr>
                <a:t>{ 2022 }</a:t>
              </a:r>
              <a:endParaRPr lang="zh-CN" altLang="en-US" dirty="0">
                <a:latin typeface="方正清刻本悦宋简体" panose="02000000000000000000" pitchFamily="2" charset="-122"/>
                <a:ea typeface="方正清刻本悦宋简体" panose="02000000000000000000" pitchFamily="2" charset="-122"/>
              </a:endParaRPr>
            </a:p>
          </p:txBody>
        </p:sp>
        <p:sp>
          <p:nvSpPr>
            <p:cNvPr id="35" name="101">
              <a:extLst>
                <a:ext uri="{FF2B5EF4-FFF2-40B4-BE49-F238E27FC236}">
                  <a16:creationId xmlns="" xmlns:a16="http://schemas.microsoft.com/office/drawing/2014/main" id="{FDB0C399-CB9A-451C-B006-21002BE8371F}"/>
                </a:ext>
              </a:extLst>
            </p:cNvPr>
            <p:cNvSpPr>
              <a:spLocks noChangeArrowheads="1"/>
            </p:cNvSpPr>
            <p:nvPr/>
          </p:nvSpPr>
          <p:spPr bwMode="auto">
            <a:xfrm>
              <a:off x="1230376" y="496839"/>
              <a:ext cx="1935261" cy="52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latinLnBrk="1">
                <a:lnSpc>
                  <a:spcPct val="150000"/>
                </a:lnSpc>
              </a:pPr>
              <a:r>
                <a:rPr lang="zh-CN" altLang="en-US" sz="1000" dirty="0">
                  <a:latin typeface="微软雅黑" panose="020B0503020204020204" pitchFamily="34" charset="-122"/>
                  <a:ea typeface="微软雅黑" panose="020B0503020204020204" pitchFamily="34" charset="-122"/>
                </a:rPr>
                <a:t>点击输入简要文字内容，文字内容需概括精炼</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a:t>
              </a:r>
            </a:p>
          </p:txBody>
        </p:sp>
      </p:grpSp>
      <p:grpSp>
        <p:nvGrpSpPr>
          <p:cNvPr id="36" name="124">
            <a:extLst>
              <a:ext uri="{FF2B5EF4-FFF2-40B4-BE49-F238E27FC236}">
                <a16:creationId xmlns="" xmlns:a16="http://schemas.microsoft.com/office/drawing/2014/main" id="{C535A96F-3FBF-4674-BAA2-AB638320D9CC}"/>
              </a:ext>
            </a:extLst>
          </p:cNvPr>
          <p:cNvGrpSpPr>
            <a:grpSpLocks/>
          </p:cNvGrpSpPr>
          <p:nvPr/>
        </p:nvGrpSpPr>
        <p:grpSpPr bwMode="auto">
          <a:xfrm>
            <a:off x="8130112" y="2102964"/>
            <a:ext cx="1935162" cy="862961"/>
            <a:chOff x="1230376" y="160722"/>
            <a:chExt cx="1935261" cy="862876"/>
          </a:xfrm>
        </p:grpSpPr>
        <p:sp>
          <p:nvSpPr>
            <p:cNvPr id="37" name="100">
              <a:extLst>
                <a:ext uri="{FF2B5EF4-FFF2-40B4-BE49-F238E27FC236}">
                  <a16:creationId xmlns="" xmlns:a16="http://schemas.microsoft.com/office/drawing/2014/main" id="{919B1883-DEE5-4943-AAB1-C184931A1C09}"/>
                </a:ext>
              </a:extLst>
            </p:cNvPr>
            <p:cNvSpPr txBox="1">
              <a:spLocks noChangeArrowheads="1"/>
            </p:cNvSpPr>
            <p:nvPr/>
          </p:nvSpPr>
          <p:spPr bwMode="auto">
            <a:xfrm>
              <a:off x="1698382" y="160722"/>
              <a:ext cx="841941"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latin typeface="方正清刻本悦宋简体" panose="02000000000000000000" pitchFamily="2" charset="-122"/>
                  <a:ea typeface="方正清刻本悦宋简体" panose="02000000000000000000" pitchFamily="2" charset="-122"/>
                </a:rPr>
                <a:t>{ 2023 }</a:t>
              </a:r>
              <a:endParaRPr lang="zh-CN" altLang="en-US" dirty="0">
                <a:latin typeface="方正清刻本悦宋简体" panose="02000000000000000000" pitchFamily="2" charset="-122"/>
                <a:ea typeface="方正清刻本悦宋简体" panose="02000000000000000000" pitchFamily="2" charset="-122"/>
              </a:endParaRPr>
            </a:p>
          </p:txBody>
        </p:sp>
        <p:sp>
          <p:nvSpPr>
            <p:cNvPr id="38" name="101">
              <a:extLst>
                <a:ext uri="{FF2B5EF4-FFF2-40B4-BE49-F238E27FC236}">
                  <a16:creationId xmlns="" xmlns:a16="http://schemas.microsoft.com/office/drawing/2014/main" id="{2A3A7D16-6833-444D-90B6-2AA407426E04}"/>
                </a:ext>
              </a:extLst>
            </p:cNvPr>
            <p:cNvSpPr>
              <a:spLocks noChangeArrowheads="1"/>
            </p:cNvSpPr>
            <p:nvPr/>
          </p:nvSpPr>
          <p:spPr bwMode="auto">
            <a:xfrm>
              <a:off x="1230376" y="496839"/>
              <a:ext cx="1935261" cy="52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latinLnBrk="1">
                <a:lnSpc>
                  <a:spcPct val="150000"/>
                </a:lnSpc>
              </a:pPr>
              <a:r>
                <a:rPr lang="zh-CN" altLang="en-US" sz="1000" dirty="0">
                  <a:latin typeface="微软雅黑" panose="020B0503020204020204" pitchFamily="34" charset="-122"/>
                  <a:ea typeface="微软雅黑" panose="020B0503020204020204" pitchFamily="34" charset="-122"/>
                </a:rPr>
                <a:t>点击输入简要文字内容，文字内容需概括精炼</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a:t>
              </a:r>
            </a:p>
          </p:txBody>
        </p:sp>
      </p:grpSp>
      <p:grpSp>
        <p:nvGrpSpPr>
          <p:cNvPr id="39" name="124">
            <a:extLst>
              <a:ext uri="{FF2B5EF4-FFF2-40B4-BE49-F238E27FC236}">
                <a16:creationId xmlns="" xmlns:a16="http://schemas.microsoft.com/office/drawing/2014/main" id="{08B47E5D-78DC-4593-90E7-CAF794C6B81E}"/>
              </a:ext>
            </a:extLst>
          </p:cNvPr>
          <p:cNvGrpSpPr>
            <a:grpSpLocks/>
          </p:cNvGrpSpPr>
          <p:nvPr/>
        </p:nvGrpSpPr>
        <p:grpSpPr bwMode="auto">
          <a:xfrm>
            <a:off x="9097693" y="3631688"/>
            <a:ext cx="1935162" cy="862961"/>
            <a:chOff x="1230376" y="160722"/>
            <a:chExt cx="1935261" cy="862876"/>
          </a:xfrm>
        </p:grpSpPr>
        <p:sp>
          <p:nvSpPr>
            <p:cNvPr id="40" name="100">
              <a:extLst>
                <a:ext uri="{FF2B5EF4-FFF2-40B4-BE49-F238E27FC236}">
                  <a16:creationId xmlns="" xmlns:a16="http://schemas.microsoft.com/office/drawing/2014/main" id="{4B3F9FCD-CC16-4170-ABCC-3B303EF847A4}"/>
                </a:ext>
              </a:extLst>
            </p:cNvPr>
            <p:cNvSpPr txBox="1">
              <a:spLocks noChangeArrowheads="1"/>
            </p:cNvSpPr>
            <p:nvPr/>
          </p:nvSpPr>
          <p:spPr bwMode="auto">
            <a:xfrm>
              <a:off x="1698382" y="160722"/>
              <a:ext cx="841941"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latin typeface="方正清刻本悦宋简体" panose="02000000000000000000" pitchFamily="2" charset="-122"/>
                  <a:ea typeface="方正清刻本悦宋简体" panose="02000000000000000000" pitchFamily="2" charset="-122"/>
                </a:rPr>
                <a:t>{ 2025 }</a:t>
              </a:r>
              <a:endParaRPr lang="zh-CN" altLang="en-US" dirty="0">
                <a:latin typeface="方正清刻本悦宋简体" panose="02000000000000000000" pitchFamily="2" charset="-122"/>
                <a:ea typeface="方正清刻本悦宋简体" panose="02000000000000000000" pitchFamily="2" charset="-122"/>
              </a:endParaRPr>
            </a:p>
          </p:txBody>
        </p:sp>
        <p:sp>
          <p:nvSpPr>
            <p:cNvPr id="41" name="101">
              <a:extLst>
                <a:ext uri="{FF2B5EF4-FFF2-40B4-BE49-F238E27FC236}">
                  <a16:creationId xmlns="" xmlns:a16="http://schemas.microsoft.com/office/drawing/2014/main" id="{BBC6A5B0-F408-45CB-A790-AE1EFE66071F}"/>
                </a:ext>
              </a:extLst>
            </p:cNvPr>
            <p:cNvSpPr>
              <a:spLocks noChangeArrowheads="1"/>
            </p:cNvSpPr>
            <p:nvPr/>
          </p:nvSpPr>
          <p:spPr bwMode="auto">
            <a:xfrm>
              <a:off x="1230376" y="496839"/>
              <a:ext cx="1935261" cy="52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latinLnBrk="1">
                <a:lnSpc>
                  <a:spcPct val="150000"/>
                </a:lnSpc>
              </a:pPr>
              <a:r>
                <a:rPr lang="zh-CN" altLang="en-US" sz="1000" dirty="0">
                  <a:latin typeface="微软雅黑" panose="020B0503020204020204" pitchFamily="34" charset="-122"/>
                  <a:ea typeface="微软雅黑" panose="020B0503020204020204" pitchFamily="34" charset="-122"/>
                </a:rPr>
                <a:t>点击输入简要文字内容，文字内容需概括精炼</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a:t>
              </a:r>
            </a:p>
          </p:txBody>
        </p:sp>
      </p:grpSp>
      <p:sp>
        <p:nvSpPr>
          <p:cNvPr id="42" name="Rectangle 2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B2745D01-531E-41FD-AACC-C6BBBFC8F2B1}"/>
              </a:ext>
            </a:extLst>
          </p:cNvPr>
          <p:cNvSpPr>
            <a:spLocks noChangeArrowheads="1"/>
          </p:cNvSpPr>
          <p:nvPr/>
        </p:nvSpPr>
        <p:spPr bwMode="auto">
          <a:xfrm>
            <a:off x="4885955" y="2016925"/>
            <a:ext cx="2422619" cy="676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lnSpc>
                <a:spcPct val="130000"/>
              </a:lnSpc>
              <a:spcBef>
                <a:spcPct val="0"/>
              </a:spcBef>
              <a:spcAft>
                <a:spcPct val="0"/>
              </a:spcAft>
            </a:pPr>
            <a:r>
              <a:rPr lang="en-US" altLang="zh-CN" sz="1000" dirty="0">
                <a:solidFill>
                  <a:srgbClr val="000000"/>
                </a:solidFill>
                <a:latin typeface="Ruach LET" pitchFamily="2" charset="0"/>
              </a:rPr>
              <a:t>Lorem ipsum dolor sit </a:t>
            </a:r>
            <a:r>
              <a:rPr lang="en-US" altLang="zh-CN" sz="1000" dirty="0" err="1">
                <a:solidFill>
                  <a:srgbClr val="000000"/>
                </a:solidFill>
                <a:latin typeface="Ruach LET" pitchFamily="2" charset="0"/>
              </a:rPr>
              <a:t>amet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consectetur</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adipiscing</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elit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Etiam</a:t>
            </a:r>
            <a:r>
              <a:rPr lang="en-US" altLang="zh-CN" sz="1000" dirty="0">
                <a:solidFill>
                  <a:srgbClr val="000000"/>
                </a:solidFill>
                <a:latin typeface="Ruach LET" pitchFamily="2" charset="0"/>
              </a:rPr>
              <a:t> et convallis </a:t>
            </a:r>
            <a:r>
              <a:rPr lang="en-US" altLang="zh-CN" sz="1000" dirty="0" err="1">
                <a:solidFill>
                  <a:srgbClr val="000000"/>
                </a:solidFill>
                <a:latin typeface="Ruach LET" pitchFamily="2" charset="0"/>
              </a:rPr>
              <a:t>orci</a:t>
            </a:r>
            <a:r>
              <a:rPr lang="en-US" altLang="zh-CN" sz="1000" dirty="0">
                <a:solidFill>
                  <a:srgbClr val="000000"/>
                </a:solidFill>
                <a:latin typeface="Ruach LET" pitchFamily="2" charset="0"/>
              </a:rPr>
              <a:t>. Sed </a:t>
            </a:r>
            <a:r>
              <a:rPr lang="en-US" altLang="zh-CN" sz="1000" dirty="0" err="1">
                <a:solidFill>
                  <a:srgbClr val="000000"/>
                </a:solidFill>
                <a:latin typeface="Ruach LET" pitchFamily="2" charset="0"/>
              </a:rPr>
              <a:t>sed</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velit</a:t>
            </a:r>
            <a:r>
              <a:rPr lang="en-US" altLang="zh-CN" sz="1000" dirty="0">
                <a:solidFill>
                  <a:srgbClr val="000000"/>
                </a:solidFill>
                <a:latin typeface="Ruach LET" pitchFamily="2" charset="0"/>
              </a:rPr>
              <a:t> </a:t>
            </a:r>
            <a:r>
              <a:rPr lang="en-US" altLang="zh-CN" sz="1000" dirty="0" err="1">
                <a:solidFill>
                  <a:srgbClr val="000000"/>
                </a:solidFill>
                <a:latin typeface="Ruach LET" pitchFamily="2" charset="0"/>
              </a:rPr>
              <a:t>nec</a:t>
            </a:r>
            <a:r>
              <a:rPr lang="en-US" altLang="zh-CN" sz="1000" dirty="0">
                <a:solidFill>
                  <a:srgbClr val="000000"/>
                </a:solidFill>
                <a:latin typeface="Ruach LET" pitchFamily="2" charset="0"/>
              </a:rPr>
              <a:t> mi</a:t>
            </a:r>
          </a:p>
        </p:txBody>
      </p:sp>
    </p:spTree>
    <p:extLst>
      <p:ext uri="{BB962C8B-B14F-4D97-AF65-F5344CB8AC3E}">
        <p14:creationId xmlns:p14="http://schemas.microsoft.com/office/powerpoint/2010/main" val="2890539323"/>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1+#ppt_w/2"/>
                                          </p:val>
                                        </p:tav>
                                        <p:tav tm="100000">
                                          <p:val>
                                            <p:strVal val="#ppt_x"/>
                                          </p:val>
                                        </p:tav>
                                      </p:tavLst>
                                    </p:anim>
                                    <p:anim calcmode="lin" valueType="num">
                                      <p:cBhvr additive="base">
                                        <p:cTn id="8" dur="1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50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1500" fill="hold"/>
                                        <p:tgtEl>
                                          <p:spTgt spid="42"/>
                                        </p:tgtEl>
                                        <p:attrNameLst>
                                          <p:attrName>ppt_x</p:attrName>
                                        </p:attrNameLst>
                                      </p:cBhvr>
                                      <p:tavLst>
                                        <p:tav tm="0">
                                          <p:val>
                                            <p:strVal val="1+#ppt_w/2"/>
                                          </p:val>
                                        </p:tav>
                                        <p:tav tm="100000">
                                          <p:val>
                                            <p:strVal val="#ppt_x"/>
                                          </p:val>
                                        </p:tav>
                                      </p:tavLst>
                                    </p:anim>
                                    <p:anim calcmode="lin" valueType="num">
                                      <p:cBhvr additive="base">
                                        <p:cTn id="12" dur="1500" fill="hold"/>
                                        <p:tgtEl>
                                          <p:spTgt spid="42"/>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2" presetClass="entr" presetSubtype="8"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left)">
                                      <p:cBhvr>
                                        <p:cTn id="16" dur="500"/>
                                        <p:tgtEl>
                                          <p:spTgt spid="30"/>
                                        </p:tgtEl>
                                      </p:cBhvr>
                                    </p:animEffect>
                                  </p:childTnLst>
                                </p:cTn>
                              </p:par>
                            </p:childTnLst>
                          </p:cTn>
                        </p:par>
                        <p:par>
                          <p:cTn id="17" fill="hold">
                            <p:stCondLst>
                              <p:cond delay="2500"/>
                            </p:stCondLst>
                            <p:childTnLst>
                              <p:par>
                                <p:cTn id="18" presetID="22" presetClass="entr" presetSubtype="8"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500"/>
                                        <p:tgtEl>
                                          <p:spTgt spid="36"/>
                                        </p:tgtEl>
                                      </p:cBhvr>
                                    </p:animEffect>
                                  </p:childTnLst>
                                </p:cTn>
                              </p:par>
                            </p:childTnLst>
                          </p:cTn>
                        </p:par>
                        <p:par>
                          <p:cTn id="25" fill="hold">
                            <p:stCondLst>
                              <p:cond delay="3500"/>
                            </p:stCondLst>
                            <p:childTnLst>
                              <p:par>
                                <p:cTn id="26" presetID="22" presetClass="entr" presetSubtype="8"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 xmlns:a16="http://schemas.microsoft.com/office/drawing/2014/main" id="{09808DC1-83CF-495D-883F-810EC2052219}"/>
              </a:ext>
            </a:extLst>
          </p:cNvPr>
          <p:cNvSpPr txBox="1"/>
          <p:nvPr/>
        </p:nvSpPr>
        <p:spPr>
          <a:xfrm>
            <a:off x="5209698" y="1576249"/>
            <a:ext cx="1178149" cy="1107996"/>
          </a:xfrm>
          <a:prstGeom prst="rect">
            <a:avLst/>
          </a:prstGeom>
          <a:noFill/>
        </p:spPr>
        <p:txBody>
          <a:bodyPr wrap="square" rtlCol="0">
            <a:spAutoFit/>
          </a:bodyPr>
          <a:lstStyle/>
          <a:p>
            <a:pPr algn="r"/>
            <a:r>
              <a:rPr lang="zh-CN" altLang="en-US" sz="6600" b="1" dirty="0">
                <a:latin typeface="造字工房悦黑体验版纤细体" pitchFamily="50" charset="-122"/>
                <a:ea typeface="造字工房悦黑体验版纤细体" pitchFamily="50" charset="-122"/>
                <a:cs typeface="Arial" panose="020B0604020202020204" pitchFamily="34" charset="0"/>
              </a:rPr>
              <a:t>公</a:t>
            </a:r>
          </a:p>
        </p:txBody>
      </p:sp>
      <p:sp>
        <p:nvSpPr>
          <p:cNvPr id="26" name="矩形 25">
            <a:extLst>
              <a:ext uri="{FF2B5EF4-FFF2-40B4-BE49-F238E27FC236}">
                <a16:creationId xmlns="" xmlns:a16="http://schemas.microsoft.com/office/drawing/2014/main" id="{86B850AE-4BD8-4D61-A627-7D5FCEBFDBDA}"/>
              </a:ext>
            </a:extLst>
          </p:cNvPr>
          <p:cNvSpPr/>
          <p:nvPr/>
        </p:nvSpPr>
        <p:spPr>
          <a:xfrm>
            <a:off x="4433552" y="2662759"/>
            <a:ext cx="1760374" cy="553998"/>
          </a:xfrm>
          <a:prstGeom prst="rect">
            <a:avLst/>
          </a:prstGeom>
        </p:spPr>
        <p:txBody>
          <a:bodyPr wrap="square">
            <a:spAutoFit/>
          </a:bodyPr>
          <a:lstStyle/>
          <a:p>
            <a:pPr algn="r">
              <a:buClr>
                <a:srgbClr val="E24848"/>
              </a:buClr>
            </a:pPr>
            <a:r>
              <a:rPr lang="en-US" altLang="zh-CN" sz="1000" noProof="1">
                <a:solidFill>
                  <a:schemeClr val="bg1">
                    <a:lumMod val="50000"/>
                  </a:schemeClr>
                </a:solidFill>
                <a:latin typeface="Calibri Light" panose="020F0302020204030204" pitchFamily="34" charset="0"/>
                <a:cs typeface="Arial" panose="020B0604020202020204" pitchFamily="34" charset="0"/>
              </a:rPr>
              <a:t>Lorem ipsum dolor sit amet, consectetuer adipiscing elit, sed tincidunt ut </a:t>
            </a:r>
          </a:p>
        </p:txBody>
      </p:sp>
      <p:sp>
        <p:nvSpPr>
          <p:cNvPr id="27" name="文本框 26">
            <a:extLst>
              <a:ext uri="{FF2B5EF4-FFF2-40B4-BE49-F238E27FC236}">
                <a16:creationId xmlns="" xmlns:a16="http://schemas.microsoft.com/office/drawing/2014/main" id="{1707AC4E-2C9E-47CC-91B1-317245EEAAE4}"/>
              </a:ext>
            </a:extLst>
          </p:cNvPr>
          <p:cNvSpPr txBox="1"/>
          <p:nvPr/>
        </p:nvSpPr>
        <p:spPr>
          <a:xfrm>
            <a:off x="5985844" y="2292400"/>
            <a:ext cx="1178149" cy="1200329"/>
          </a:xfrm>
          <a:prstGeom prst="rect">
            <a:avLst/>
          </a:prstGeom>
          <a:noFill/>
        </p:spPr>
        <p:txBody>
          <a:bodyPr wrap="square" rtlCol="0">
            <a:spAutoFit/>
          </a:bodyPr>
          <a:lstStyle/>
          <a:p>
            <a:pPr algn="r"/>
            <a:r>
              <a:rPr lang="zh-CN" altLang="en-US" sz="7200" b="1" dirty="0">
                <a:latin typeface="造字工房悦黑体验版纤细体" pitchFamily="50" charset="-122"/>
                <a:ea typeface="造字工房悦黑体验版纤细体" pitchFamily="50" charset="-122"/>
                <a:cs typeface="Arial" panose="020B0604020202020204" pitchFamily="34" charset="0"/>
              </a:rPr>
              <a:t>司</a:t>
            </a:r>
          </a:p>
        </p:txBody>
      </p:sp>
      <p:sp>
        <p:nvSpPr>
          <p:cNvPr id="29" name="任意多边形: 形状 28">
            <a:extLst>
              <a:ext uri="{FF2B5EF4-FFF2-40B4-BE49-F238E27FC236}">
                <a16:creationId xmlns="" xmlns:a16="http://schemas.microsoft.com/office/drawing/2014/main" id="{11FD9553-C902-47F3-834B-72901E66D9CE}"/>
              </a:ext>
            </a:extLst>
          </p:cNvPr>
          <p:cNvSpPr/>
          <p:nvPr/>
        </p:nvSpPr>
        <p:spPr>
          <a:xfrm rot="21113618">
            <a:off x="5432481" y="3366825"/>
            <a:ext cx="1084529" cy="986873"/>
          </a:xfrm>
          <a:custGeom>
            <a:avLst/>
            <a:gdLst>
              <a:gd name="connsiteX0" fmla="*/ 166114 w 1054381"/>
              <a:gd name="connsiteY0" fmla="*/ 272834 h 883315"/>
              <a:gd name="connsiteX1" fmla="*/ 568886 w 1054381"/>
              <a:gd name="connsiteY1" fmla="*/ 691 h 883315"/>
              <a:gd name="connsiteX2" fmla="*/ 1026086 w 1054381"/>
              <a:gd name="connsiteY2" fmla="*/ 207520 h 883315"/>
              <a:gd name="connsiteX3" fmla="*/ 928114 w 1054381"/>
              <a:gd name="connsiteY3" fmla="*/ 588520 h 883315"/>
              <a:gd name="connsiteX4" fmla="*/ 296743 w 1054381"/>
              <a:gd name="connsiteY4" fmla="*/ 882434 h 883315"/>
              <a:gd name="connsiteX5" fmla="*/ 2829 w 1054381"/>
              <a:gd name="connsiteY5" fmla="*/ 664720 h 883315"/>
              <a:gd name="connsiteX6" fmla="*/ 166114 w 1054381"/>
              <a:gd name="connsiteY6" fmla="*/ 272834 h 883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4381" h="883315">
                <a:moveTo>
                  <a:pt x="166114" y="272834"/>
                </a:moveTo>
                <a:cubicBezTo>
                  <a:pt x="260457" y="162163"/>
                  <a:pt x="425557" y="11577"/>
                  <a:pt x="568886" y="691"/>
                </a:cubicBezTo>
                <a:cubicBezTo>
                  <a:pt x="712215" y="-10195"/>
                  <a:pt x="966215" y="109548"/>
                  <a:pt x="1026086" y="207520"/>
                </a:cubicBezTo>
                <a:cubicBezTo>
                  <a:pt x="1085957" y="305492"/>
                  <a:pt x="1049671" y="476034"/>
                  <a:pt x="928114" y="588520"/>
                </a:cubicBezTo>
                <a:cubicBezTo>
                  <a:pt x="806557" y="701006"/>
                  <a:pt x="450957" y="869734"/>
                  <a:pt x="296743" y="882434"/>
                </a:cubicBezTo>
                <a:cubicBezTo>
                  <a:pt x="142529" y="895134"/>
                  <a:pt x="22786" y="768134"/>
                  <a:pt x="2829" y="664720"/>
                </a:cubicBezTo>
                <a:cubicBezTo>
                  <a:pt x="-17128" y="561306"/>
                  <a:pt x="71771" y="383505"/>
                  <a:pt x="166114" y="272834"/>
                </a:cubicBezTo>
                <a:close/>
              </a:path>
            </a:pathLst>
          </a:custGeom>
          <a:solidFill>
            <a:srgbClr val="D1C1AC"/>
          </a:solidFill>
          <a:ln>
            <a:noFill/>
          </a:ln>
          <a:effectLst>
            <a:innerShdw blurRad="63500" dist="50800" dir="13500000">
              <a:schemeClr val="tx1">
                <a:lumMod val="75000"/>
                <a:lumOff val="25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造字工房悦黑体验版纤细体" pitchFamily="50" charset="-122"/>
              <a:ea typeface="造字工房悦黑体验版纤细体" pitchFamily="50" charset="-122"/>
            </a:endParaRPr>
          </a:p>
        </p:txBody>
      </p:sp>
      <p:sp>
        <p:nvSpPr>
          <p:cNvPr id="30" name="文本框 29">
            <a:extLst>
              <a:ext uri="{FF2B5EF4-FFF2-40B4-BE49-F238E27FC236}">
                <a16:creationId xmlns="" xmlns:a16="http://schemas.microsoft.com/office/drawing/2014/main" id="{EE192009-3539-4312-8685-2E3839A3041E}"/>
              </a:ext>
            </a:extLst>
          </p:cNvPr>
          <p:cNvSpPr txBox="1"/>
          <p:nvPr/>
        </p:nvSpPr>
        <p:spPr>
          <a:xfrm>
            <a:off x="5245228" y="3278778"/>
            <a:ext cx="1178149" cy="1015663"/>
          </a:xfrm>
          <a:prstGeom prst="rect">
            <a:avLst/>
          </a:prstGeom>
          <a:noFill/>
        </p:spPr>
        <p:txBody>
          <a:bodyPr wrap="square" rtlCol="0">
            <a:spAutoFit/>
          </a:bodyPr>
          <a:lstStyle/>
          <a:p>
            <a:pPr algn="r"/>
            <a:r>
              <a:rPr lang="zh-CN" altLang="en-US" sz="6000" b="1" dirty="0">
                <a:solidFill>
                  <a:schemeClr val="bg1"/>
                </a:solidFill>
                <a:latin typeface="造字工房悦黑体验版纤细体" pitchFamily="50" charset="-122"/>
                <a:ea typeface="造字工房悦黑体验版纤细体" pitchFamily="50" charset="-122"/>
                <a:cs typeface="Arial" panose="020B0604020202020204" pitchFamily="34" charset="0"/>
              </a:rPr>
              <a:t>简</a:t>
            </a:r>
          </a:p>
        </p:txBody>
      </p:sp>
      <p:pic>
        <p:nvPicPr>
          <p:cNvPr id="22" name="图片 39">
            <a:extLst>
              <a:ext uri="{FF2B5EF4-FFF2-40B4-BE49-F238E27FC236}">
                <a16:creationId xmlns="" xmlns:a16="http://schemas.microsoft.com/office/drawing/2014/main" id="{4D1B2C54-A7F5-4D04-ABD1-8070FCFE861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118" t="63560" r="76033" b="16072"/>
          <a:stretch/>
        </p:blipFill>
        <p:spPr bwMode="auto">
          <a:xfrm rot="19432654" flipH="1">
            <a:off x="9729784" y="3249731"/>
            <a:ext cx="931559" cy="99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文本框 27">
            <a:extLst>
              <a:ext uri="{FF2B5EF4-FFF2-40B4-BE49-F238E27FC236}">
                <a16:creationId xmlns="" xmlns:a16="http://schemas.microsoft.com/office/drawing/2014/main" id="{E207A6F4-EC54-4FD4-A846-4572A351BA2E}"/>
              </a:ext>
            </a:extLst>
          </p:cNvPr>
          <p:cNvSpPr txBox="1"/>
          <p:nvPr/>
        </p:nvSpPr>
        <p:spPr>
          <a:xfrm>
            <a:off x="5209699" y="4300975"/>
            <a:ext cx="1178149" cy="1200329"/>
          </a:xfrm>
          <a:prstGeom prst="rect">
            <a:avLst/>
          </a:prstGeom>
          <a:noFill/>
        </p:spPr>
        <p:txBody>
          <a:bodyPr wrap="square" rtlCol="0">
            <a:spAutoFit/>
          </a:bodyPr>
          <a:lstStyle/>
          <a:p>
            <a:pPr algn="r"/>
            <a:r>
              <a:rPr lang="zh-CN" altLang="en-US" sz="7200" b="1" dirty="0">
                <a:latin typeface="造字工房悦黑体验版纤细体" pitchFamily="50" charset="-122"/>
                <a:ea typeface="造字工房悦黑体验版纤细体" pitchFamily="50" charset="-122"/>
                <a:cs typeface="Arial" panose="020B0604020202020204" pitchFamily="34" charset="0"/>
              </a:rPr>
              <a:t>介</a:t>
            </a:r>
          </a:p>
        </p:txBody>
      </p:sp>
    </p:spTree>
    <p:extLst>
      <p:ext uri="{BB962C8B-B14F-4D97-AF65-F5344CB8AC3E}">
        <p14:creationId xmlns:p14="http://schemas.microsoft.com/office/powerpoint/2010/main" val="2086842696"/>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strVal val="#ppt_w*0.70"/>
                                          </p:val>
                                        </p:tav>
                                        <p:tav tm="100000">
                                          <p:val>
                                            <p:strVal val="#ppt_w"/>
                                          </p:val>
                                        </p:tav>
                                      </p:tavLst>
                                    </p:anim>
                                    <p:anim calcmode="lin" valueType="num">
                                      <p:cBhvr>
                                        <p:cTn id="8" dur="1000" fill="hold"/>
                                        <p:tgtEl>
                                          <p:spTgt spid="25"/>
                                        </p:tgtEl>
                                        <p:attrNameLst>
                                          <p:attrName>ppt_h</p:attrName>
                                        </p:attrNameLst>
                                      </p:cBhvr>
                                      <p:tavLst>
                                        <p:tav tm="0">
                                          <p:val>
                                            <p:strVal val="#ppt_h"/>
                                          </p:val>
                                        </p:tav>
                                        <p:tav tm="100000">
                                          <p:val>
                                            <p:strVal val="#ppt_h"/>
                                          </p:val>
                                        </p:tav>
                                      </p:tavLst>
                                    </p:anim>
                                    <p:animEffect transition="in" filter="fade">
                                      <p:cBhvr>
                                        <p:cTn id="9" dur="1000"/>
                                        <p:tgtEl>
                                          <p:spTgt spid="25"/>
                                        </p:tgtEl>
                                      </p:cBhvr>
                                    </p:animEffect>
                                  </p:childTnLst>
                                </p:cTn>
                              </p:par>
                              <p:par>
                                <p:cTn id="10" presetID="55" presetClass="entr" presetSubtype="0" fill="hold" grpId="0" nodeType="withEffect">
                                  <p:stCondLst>
                                    <p:cond delay="500"/>
                                  </p:stCondLst>
                                  <p:childTnLst>
                                    <p:set>
                                      <p:cBhvr>
                                        <p:cTn id="11" dur="1" fill="hold">
                                          <p:stCondLst>
                                            <p:cond delay="0"/>
                                          </p:stCondLst>
                                        </p:cTn>
                                        <p:tgtEl>
                                          <p:spTgt spid="27"/>
                                        </p:tgtEl>
                                        <p:attrNameLst>
                                          <p:attrName>style.visibility</p:attrName>
                                        </p:attrNameLst>
                                      </p:cBhvr>
                                      <p:to>
                                        <p:strVal val="visible"/>
                                      </p:to>
                                    </p:set>
                                    <p:anim calcmode="lin" valueType="num">
                                      <p:cBhvr>
                                        <p:cTn id="12" dur="1000" fill="hold"/>
                                        <p:tgtEl>
                                          <p:spTgt spid="27"/>
                                        </p:tgtEl>
                                        <p:attrNameLst>
                                          <p:attrName>ppt_w</p:attrName>
                                        </p:attrNameLst>
                                      </p:cBhvr>
                                      <p:tavLst>
                                        <p:tav tm="0">
                                          <p:val>
                                            <p:strVal val="#ppt_w*0.70"/>
                                          </p:val>
                                        </p:tav>
                                        <p:tav tm="100000">
                                          <p:val>
                                            <p:strVal val="#ppt_w"/>
                                          </p:val>
                                        </p:tav>
                                      </p:tavLst>
                                    </p:anim>
                                    <p:anim calcmode="lin" valueType="num">
                                      <p:cBhvr>
                                        <p:cTn id="13" dur="1000" fill="hold"/>
                                        <p:tgtEl>
                                          <p:spTgt spid="27"/>
                                        </p:tgtEl>
                                        <p:attrNameLst>
                                          <p:attrName>ppt_h</p:attrName>
                                        </p:attrNameLst>
                                      </p:cBhvr>
                                      <p:tavLst>
                                        <p:tav tm="0">
                                          <p:val>
                                            <p:strVal val="#ppt_h"/>
                                          </p:val>
                                        </p:tav>
                                        <p:tav tm="100000">
                                          <p:val>
                                            <p:strVal val="#ppt_h"/>
                                          </p:val>
                                        </p:tav>
                                      </p:tavLst>
                                    </p:anim>
                                    <p:animEffect transition="in" filter="fade">
                                      <p:cBhvr>
                                        <p:cTn id="14" dur="1000"/>
                                        <p:tgtEl>
                                          <p:spTgt spid="27"/>
                                        </p:tgtEl>
                                      </p:cBhvr>
                                    </p:animEffect>
                                  </p:childTnLst>
                                </p:cTn>
                              </p:par>
                              <p:par>
                                <p:cTn id="15" presetID="55" presetClass="entr" presetSubtype="0" fill="hold" grpId="0" nodeType="withEffect">
                                  <p:stCondLst>
                                    <p:cond delay="1000"/>
                                  </p:stCondLst>
                                  <p:childTnLst>
                                    <p:set>
                                      <p:cBhvr>
                                        <p:cTn id="16" dur="1" fill="hold">
                                          <p:stCondLst>
                                            <p:cond delay="0"/>
                                          </p:stCondLst>
                                        </p:cTn>
                                        <p:tgtEl>
                                          <p:spTgt spid="30"/>
                                        </p:tgtEl>
                                        <p:attrNameLst>
                                          <p:attrName>style.visibility</p:attrName>
                                        </p:attrNameLst>
                                      </p:cBhvr>
                                      <p:to>
                                        <p:strVal val="visible"/>
                                      </p:to>
                                    </p:set>
                                    <p:anim calcmode="lin" valueType="num">
                                      <p:cBhvr>
                                        <p:cTn id="17" dur="1000" fill="hold"/>
                                        <p:tgtEl>
                                          <p:spTgt spid="30"/>
                                        </p:tgtEl>
                                        <p:attrNameLst>
                                          <p:attrName>ppt_w</p:attrName>
                                        </p:attrNameLst>
                                      </p:cBhvr>
                                      <p:tavLst>
                                        <p:tav tm="0">
                                          <p:val>
                                            <p:strVal val="#ppt_w*0.70"/>
                                          </p:val>
                                        </p:tav>
                                        <p:tav tm="100000">
                                          <p:val>
                                            <p:strVal val="#ppt_w"/>
                                          </p:val>
                                        </p:tav>
                                      </p:tavLst>
                                    </p:anim>
                                    <p:anim calcmode="lin" valueType="num">
                                      <p:cBhvr>
                                        <p:cTn id="18" dur="1000" fill="hold"/>
                                        <p:tgtEl>
                                          <p:spTgt spid="30"/>
                                        </p:tgtEl>
                                        <p:attrNameLst>
                                          <p:attrName>ppt_h</p:attrName>
                                        </p:attrNameLst>
                                      </p:cBhvr>
                                      <p:tavLst>
                                        <p:tav tm="0">
                                          <p:val>
                                            <p:strVal val="#ppt_h"/>
                                          </p:val>
                                        </p:tav>
                                        <p:tav tm="100000">
                                          <p:val>
                                            <p:strVal val="#ppt_h"/>
                                          </p:val>
                                        </p:tav>
                                      </p:tavLst>
                                    </p:anim>
                                    <p:animEffect transition="in" filter="fade">
                                      <p:cBhvr>
                                        <p:cTn id="19" dur="1000"/>
                                        <p:tgtEl>
                                          <p:spTgt spid="30"/>
                                        </p:tgtEl>
                                      </p:cBhvr>
                                    </p:animEffect>
                                  </p:childTnLst>
                                </p:cTn>
                              </p:par>
                              <p:par>
                                <p:cTn id="20" presetID="42" presetClass="entr" presetSubtype="0" fill="hold" grpId="0" nodeType="withEffect">
                                  <p:stCondLst>
                                    <p:cond delay="100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55" presetClass="entr" presetSubtype="0" fill="hold" grpId="0" nodeType="withEffect">
                                  <p:stCondLst>
                                    <p:cond delay="1500"/>
                                  </p:stCondLst>
                                  <p:childTnLst>
                                    <p:set>
                                      <p:cBhvr>
                                        <p:cTn id="26" dur="1" fill="hold">
                                          <p:stCondLst>
                                            <p:cond delay="0"/>
                                          </p:stCondLst>
                                        </p:cTn>
                                        <p:tgtEl>
                                          <p:spTgt spid="28"/>
                                        </p:tgtEl>
                                        <p:attrNameLst>
                                          <p:attrName>style.visibility</p:attrName>
                                        </p:attrNameLst>
                                      </p:cBhvr>
                                      <p:to>
                                        <p:strVal val="visible"/>
                                      </p:to>
                                    </p:set>
                                    <p:anim calcmode="lin" valueType="num">
                                      <p:cBhvr>
                                        <p:cTn id="27" dur="1000" fill="hold"/>
                                        <p:tgtEl>
                                          <p:spTgt spid="28"/>
                                        </p:tgtEl>
                                        <p:attrNameLst>
                                          <p:attrName>ppt_w</p:attrName>
                                        </p:attrNameLst>
                                      </p:cBhvr>
                                      <p:tavLst>
                                        <p:tav tm="0">
                                          <p:val>
                                            <p:strVal val="#ppt_w*0.70"/>
                                          </p:val>
                                        </p:tav>
                                        <p:tav tm="100000">
                                          <p:val>
                                            <p:strVal val="#ppt_w"/>
                                          </p:val>
                                        </p:tav>
                                      </p:tavLst>
                                    </p:anim>
                                    <p:anim calcmode="lin" valueType="num">
                                      <p:cBhvr>
                                        <p:cTn id="28" dur="1000" fill="hold"/>
                                        <p:tgtEl>
                                          <p:spTgt spid="28"/>
                                        </p:tgtEl>
                                        <p:attrNameLst>
                                          <p:attrName>ppt_h</p:attrName>
                                        </p:attrNameLst>
                                      </p:cBhvr>
                                      <p:tavLst>
                                        <p:tav tm="0">
                                          <p:val>
                                            <p:strVal val="#ppt_h"/>
                                          </p:val>
                                        </p:tav>
                                        <p:tav tm="100000">
                                          <p:val>
                                            <p:strVal val="#ppt_h"/>
                                          </p:val>
                                        </p:tav>
                                      </p:tavLst>
                                    </p:anim>
                                    <p:animEffect transition="in" filter="fade">
                                      <p:cBhvr>
                                        <p:cTn id="29" dur="1000"/>
                                        <p:tgtEl>
                                          <p:spTgt spid="28"/>
                                        </p:tgtEl>
                                      </p:cBhvr>
                                    </p:animEffect>
                                  </p:childTnLst>
                                </p:cTn>
                              </p:par>
                            </p:childTnLst>
                          </p:cTn>
                        </p:par>
                        <p:par>
                          <p:cTn id="30" fill="hold">
                            <p:stCondLst>
                              <p:cond delay="2500"/>
                            </p:stCondLst>
                            <p:childTnLst>
                              <p:par>
                                <p:cTn id="31" presetID="2" presetClass="entr" presetSubtype="8" fill="hold" grpId="0" nodeType="afterEffect">
                                  <p:stCondLst>
                                    <p:cond delay="0"/>
                                  </p:stCondLst>
                                  <p:iterate type="lt">
                                    <p:tmPct val="10000"/>
                                  </p:iterate>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0-#ppt_w/2"/>
                                          </p:val>
                                        </p:tav>
                                        <p:tav tm="100000">
                                          <p:val>
                                            <p:strVal val="#ppt_x"/>
                                          </p:val>
                                        </p:tav>
                                      </p:tavLst>
                                    </p:anim>
                                    <p:anim calcmode="lin" valueType="num">
                                      <p:cBhvr additive="base">
                                        <p:cTn id="34" dur="500" fill="hold"/>
                                        <p:tgtEl>
                                          <p:spTgt spid="26"/>
                                        </p:tgtEl>
                                        <p:attrNameLst>
                                          <p:attrName>ppt_y</p:attrName>
                                        </p:attrNameLst>
                                      </p:cBhvr>
                                      <p:tavLst>
                                        <p:tav tm="0">
                                          <p:val>
                                            <p:strVal val="#ppt_y"/>
                                          </p:val>
                                        </p:tav>
                                        <p:tav tm="100000">
                                          <p:val>
                                            <p:strVal val="#ppt_y"/>
                                          </p:val>
                                        </p:tav>
                                      </p:tavLst>
                                    </p:anim>
                                  </p:childTnLst>
                                </p:cTn>
                              </p:par>
                              <p:par>
                                <p:cTn id="35" presetID="26" presetClass="emph" presetSubtype="0" fill="hold" grpId="1" nodeType="withEffect">
                                  <p:stCondLst>
                                    <p:cond delay="1000"/>
                                  </p:stCondLst>
                                  <p:iterate type="lt">
                                    <p:tmPct val="10000"/>
                                  </p:iterate>
                                  <p:childTnLst>
                                    <p:animEffect transition="out" filter="fade">
                                      <p:cBhvr>
                                        <p:cTn id="36" dur="500" tmFilter="0, 0; .2, .5; .8, .5; 1, 0"/>
                                        <p:tgtEl>
                                          <p:spTgt spid="26"/>
                                        </p:tgtEl>
                                      </p:cBhvr>
                                    </p:animEffect>
                                    <p:animScale>
                                      <p:cBhvr>
                                        <p:cTn id="37" dur="250" autoRev="1" fill="hold"/>
                                        <p:tgtEl>
                                          <p:spTgt spid="26"/>
                                        </p:tgtEl>
                                      </p:cBhvr>
                                      <p:by x="105000" y="105000"/>
                                    </p:animScale>
                                  </p:childTnLst>
                                </p:cTn>
                              </p:par>
                              <p:par>
                                <p:cTn id="38" presetID="2" presetClass="entr" presetSubtype="6" decel="100000" fill="hold" nodeType="withEffect">
                                  <p:stCondLst>
                                    <p:cond delay="100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1500" fill="hold"/>
                                        <p:tgtEl>
                                          <p:spTgt spid="22"/>
                                        </p:tgtEl>
                                        <p:attrNameLst>
                                          <p:attrName>ppt_x</p:attrName>
                                        </p:attrNameLst>
                                      </p:cBhvr>
                                      <p:tavLst>
                                        <p:tav tm="0">
                                          <p:val>
                                            <p:strVal val="1+#ppt_w/2"/>
                                          </p:val>
                                        </p:tav>
                                        <p:tav tm="100000">
                                          <p:val>
                                            <p:strVal val="#ppt_x"/>
                                          </p:val>
                                        </p:tav>
                                      </p:tavLst>
                                    </p:anim>
                                    <p:anim calcmode="lin" valueType="num">
                                      <p:cBhvr additive="base">
                                        <p:cTn id="41" dur="1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6" grpId="1"/>
      <p:bldP spid="27" grpId="0"/>
      <p:bldP spid="29" grpId="0" animBg="1"/>
      <p:bldP spid="30" grpId="0"/>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137174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库_文本框 21">
            <a:extLst>
              <a:ext uri="{FF2B5EF4-FFF2-40B4-BE49-F238E27FC236}">
                <a16:creationId xmlns="" xmlns:a16="http://schemas.microsoft.com/office/drawing/2014/main" id="{F3F4DA82-B48F-4F73-8E75-5E4D2B2116DB}"/>
              </a:ext>
            </a:extLst>
          </p:cNvPr>
          <p:cNvSpPr txBox="1"/>
          <p:nvPr>
            <p:custDataLst>
              <p:tags r:id="rId1"/>
            </p:custDataLst>
          </p:nvPr>
        </p:nvSpPr>
        <p:spPr>
          <a:xfrm rot="16200000">
            <a:off x="4618672" y="438814"/>
            <a:ext cx="2954655" cy="3866250"/>
          </a:xfrm>
          <a:prstGeom prst="rect">
            <a:avLst/>
          </a:prstGeom>
          <a:noFill/>
        </p:spPr>
        <p:txBody>
          <a:bodyPr vert="eaVert" wrap="square" rtlCol="0">
            <a:spAutoFit/>
          </a:bodyPr>
          <a:lstStyle/>
          <a:p>
            <a:pPr algn="ctr"/>
            <a:r>
              <a:rPr lang="en-US" altLang="zh-CN" sz="18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tx1">
                      <a:lumMod val="65000"/>
                      <a:lumOff val="35000"/>
                      <a:alpha val="50000"/>
                    </a:schemeClr>
                  </a:innerShdw>
                </a:effectLst>
                <a:latin typeface="Colonna MT Std" panose="04030504000000020006" pitchFamily="82" charset="0"/>
              </a:rPr>
              <a:t>01</a:t>
            </a:r>
          </a:p>
        </p:txBody>
      </p:sp>
      <p:grpSp>
        <p:nvGrpSpPr>
          <p:cNvPr id="8" name="组合 7">
            <a:extLst>
              <a:ext uri="{FF2B5EF4-FFF2-40B4-BE49-F238E27FC236}">
                <a16:creationId xmlns="" xmlns:a16="http://schemas.microsoft.com/office/drawing/2014/main" id="{DA8813E8-8E23-4CA1-AECA-CE568473ED2B}"/>
              </a:ext>
            </a:extLst>
          </p:cNvPr>
          <p:cNvGrpSpPr/>
          <p:nvPr/>
        </p:nvGrpSpPr>
        <p:grpSpPr>
          <a:xfrm>
            <a:off x="5738687" y="3429000"/>
            <a:ext cx="798843" cy="2456036"/>
            <a:chOff x="2796697" y="3099577"/>
            <a:chExt cx="798843" cy="2456036"/>
          </a:xfrm>
        </p:grpSpPr>
        <p:grpSp>
          <p:nvGrpSpPr>
            <p:cNvPr id="9" name="组合 8">
              <a:extLst>
                <a:ext uri="{FF2B5EF4-FFF2-40B4-BE49-F238E27FC236}">
                  <a16:creationId xmlns="" xmlns:a16="http://schemas.microsoft.com/office/drawing/2014/main" id="{C90EF324-C0D0-4B41-9C58-4B76933B73C5}"/>
                </a:ext>
              </a:extLst>
            </p:cNvPr>
            <p:cNvGrpSpPr/>
            <p:nvPr/>
          </p:nvGrpSpPr>
          <p:grpSpPr>
            <a:xfrm>
              <a:off x="2796697" y="3468577"/>
              <a:ext cx="798843" cy="1686158"/>
              <a:chOff x="5377990" y="1740440"/>
              <a:chExt cx="798843" cy="2736732"/>
            </a:xfrm>
          </p:grpSpPr>
          <p:sp>
            <p:nvSpPr>
              <p:cNvPr id="12" name="文本框 11">
                <a:extLst>
                  <a:ext uri="{FF2B5EF4-FFF2-40B4-BE49-F238E27FC236}">
                    <a16:creationId xmlns="" xmlns:a16="http://schemas.microsoft.com/office/drawing/2014/main" id="{6A24EAF0-6922-4DA3-839A-FD81A12F1CA2}"/>
                  </a:ext>
                </a:extLst>
              </p:cNvPr>
              <p:cNvSpPr txBox="1"/>
              <p:nvPr/>
            </p:nvSpPr>
            <p:spPr>
              <a:xfrm>
                <a:off x="5377990" y="1740440"/>
                <a:ext cx="615553" cy="2736732"/>
              </a:xfrm>
              <a:prstGeom prst="rect">
                <a:avLst/>
              </a:prstGeom>
              <a:noFill/>
              <a:effectLst/>
            </p:spPr>
            <p:txBody>
              <a:bodyPr vert="eaVert" wrap="square" rtlCol="0">
                <a:spAutoFit/>
              </a:bodyPr>
              <a:lstStyle/>
              <a:p>
                <a:pPr lvl="0">
                  <a:defRPr/>
                </a:pPr>
                <a:r>
                  <a:rPr kumimoji="1" lang="zh-CN" altLang="en-US" sz="2800" spc="300" dirty="0">
                    <a:latin typeface="方正清刻本悦宋简体" panose="02000000000000000000" pitchFamily="2" charset="-122"/>
                    <a:ea typeface="方正清刻本悦宋简体" panose="02000000000000000000" pitchFamily="2" charset="-122"/>
                    <a:cs typeface="yuweij Medium" charset="0"/>
                  </a:rPr>
                  <a:t>企业概况</a:t>
                </a:r>
              </a:p>
            </p:txBody>
          </p:sp>
          <p:sp>
            <p:nvSpPr>
              <p:cNvPr id="13" name="文本框 12">
                <a:extLst>
                  <a:ext uri="{FF2B5EF4-FFF2-40B4-BE49-F238E27FC236}">
                    <a16:creationId xmlns="" xmlns:a16="http://schemas.microsoft.com/office/drawing/2014/main" id="{14CBE764-97BF-4B5E-B697-A0DCA0F42BD5}"/>
                  </a:ext>
                </a:extLst>
              </p:cNvPr>
              <p:cNvSpPr txBox="1"/>
              <p:nvPr/>
            </p:nvSpPr>
            <p:spPr>
              <a:xfrm>
                <a:off x="5807501" y="1740523"/>
                <a:ext cx="369332" cy="2353126"/>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300" normalizeH="0" baseline="0" noProof="0" dirty="0">
                    <a:ln>
                      <a:noFill/>
                    </a:ln>
                    <a:uLnTx/>
                    <a:uFillTx/>
                    <a:latin typeface="微软雅黑" panose="020B0503020204020204" pitchFamily="34" charset="-122"/>
                    <a:ea typeface="微软雅黑" panose="020B0503020204020204" pitchFamily="34" charset="-122"/>
                  </a:rPr>
                  <a:t>PART ONE</a:t>
                </a:r>
              </a:p>
            </p:txBody>
          </p:sp>
        </p:grpSp>
        <p:cxnSp>
          <p:nvCxnSpPr>
            <p:cNvPr id="10" name="直接连接符 9">
              <a:extLst>
                <a:ext uri="{FF2B5EF4-FFF2-40B4-BE49-F238E27FC236}">
                  <a16:creationId xmlns="" xmlns:a16="http://schemas.microsoft.com/office/drawing/2014/main" id="{911EB64F-D726-4DE7-89D8-59CC1F49D0C4}"/>
                </a:ext>
              </a:extLst>
            </p:cNvPr>
            <p:cNvCxnSpPr/>
            <p:nvPr/>
          </p:nvCxnSpPr>
          <p:spPr>
            <a:xfrm flipH="1">
              <a:off x="2869478" y="3099577"/>
              <a:ext cx="470267" cy="34961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41FD5525-626A-4BB9-8ECA-A0B570981506}"/>
                </a:ext>
              </a:extLst>
            </p:cNvPr>
            <p:cNvCxnSpPr/>
            <p:nvPr/>
          </p:nvCxnSpPr>
          <p:spPr>
            <a:xfrm flipH="1">
              <a:off x="2869478" y="5206002"/>
              <a:ext cx="470267" cy="34961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16" name="图片 39">
            <a:extLst>
              <a:ext uri="{FF2B5EF4-FFF2-40B4-BE49-F238E27FC236}">
                <a16:creationId xmlns="" xmlns:a16="http://schemas.microsoft.com/office/drawing/2014/main" id="{F52749B0-B456-4BDF-9A20-0E8CAF4F0BE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118" t="63560" r="76033" b="16072"/>
          <a:stretch/>
        </p:blipFill>
        <p:spPr bwMode="auto">
          <a:xfrm rot="2167346">
            <a:off x="1361136" y="2253498"/>
            <a:ext cx="931559" cy="99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4384133"/>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0-#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0-#ppt_w/2"/>
                                          </p:val>
                                        </p:tav>
                                        <p:tav tm="100000">
                                          <p:val>
                                            <p:strVal val="#ppt_x"/>
                                          </p:val>
                                        </p:tav>
                                      </p:tavLst>
                                    </p:anim>
                                    <p:anim calcmode="lin" valueType="num">
                                      <p:cBhvr additive="base">
                                        <p:cTn id="12" dur="1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10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0-#ppt_w/2"/>
                                          </p:val>
                                        </p:tav>
                                        <p:tav tm="100000">
                                          <p:val>
                                            <p:strVal val="#ppt_x"/>
                                          </p:val>
                                        </p:tav>
                                      </p:tavLst>
                                    </p:anim>
                                    <p:anim calcmode="lin" valueType="num">
                                      <p:cBhvr additive="base">
                                        <p:cTn id="16" dur="1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A1C79887-B772-46D8-9910-AA48582D54B7}"/>
              </a:ext>
            </a:extLst>
          </p:cNvPr>
          <p:cNvSpPr/>
          <p:nvPr/>
        </p:nvSpPr>
        <p:spPr>
          <a:xfrm>
            <a:off x="1082040" y="1120140"/>
            <a:ext cx="10027920" cy="4747260"/>
          </a:xfrm>
          <a:prstGeom prst="rect">
            <a:avLst/>
          </a:prstGeom>
          <a:solidFill>
            <a:schemeClr val="bg1"/>
          </a:solidFill>
          <a:ln w="76200">
            <a:solidFill>
              <a:srgbClr val="B7D2C8"/>
            </a:solid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sz="2400">
              <a:solidFill>
                <a:srgbClr val="FFFFFF"/>
              </a:solidFill>
            </a:endParaRPr>
          </a:p>
        </p:txBody>
      </p:sp>
      <p:sp>
        <p:nvSpPr>
          <p:cNvPr id="48" name="0907 5">
            <a:extLst>
              <a:ext uri="{FF2B5EF4-FFF2-40B4-BE49-F238E27FC236}">
                <a16:creationId xmlns="" xmlns:a16="http://schemas.microsoft.com/office/drawing/2014/main" id="{F25C72D5-F749-4809-A563-F034B352B232}"/>
              </a:ext>
            </a:extLst>
          </p:cNvPr>
          <p:cNvSpPr>
            <a:spLocks noEditPoints="1"/>
          </p:cNvSpPr>
          <p:nvPr/>
        </p:nvSpPr>
        <p:spPr bwMode="auto">
          <a:xfrm>
            <a:off x="1660131" y="1751239"/>
            <a:ext cx="1701905" cy="1594201"/>
          </a:xfrm>
          <a:custGeom>
            <a:avLst/>
            <a:gdLst>
              <a:gd name="T0" fmla="*/ 1664804 w 184"/>
              <a:gd name="T1" fmla="*/ 676460 h 172"/>
              <a:gd name="T2" fmla="*/ 776909 w 184"/>
              <a:gd name="T3" fmla="*/ 315063 h 172"/>
              <a:gd name="T4" fmla="*/ 1035878 w 184"/>
              <a:gd name="T5" fmla="*/ 185331 h 172"/>
              <a:gd name="T6" fmla="*/ 1119118 w 184"/>
              <a:gd name="T7" fmla="*/ 185331 h 172"/>
              <a:gd name="T8" fmla="*/ 1156114 w 184"/>
              <a:gd name="T9" fmla="*/ 213131 h 172"/>
              <a:gd name="T10" fmla="*/ 628926 w 184"/>
              <a:gd name="T11" fmla="*/ 352130 h 172"/>
              <a:gd name="T12" fmla="*/ 906393 w 184"/>
              <a:gd name="T13" fmla="*/ 315063 h 172"/>
              <a:gd name="T14" fmla="*/ 1230105 w 184"/>
              <a:gd name="T15" fmla="*/ 277997 h 172"/>
              <a:gd name="T16" fmla="*/ 453197 w 184"/>
              <a:gd name="T17" fmla="*/ 315063 h 172"/>
              <a:gd name="T18" fmla="*/ 1285599 w 184"/>
              <a:gd name="T19" fmla="*/ 259464 h 172"/>
              <a:gd name="T20" fmla="*/ 1313346 w 184"/>
              <a:gd name="T21" fmla="*/ 565261 h 172"/>
              <a:gd name="T22" fmla="*/ 1146865 w 184"/>
              <a:gd name="T23" fmla="*/ 463328 h 172"/>
              <a:gd name="T24" fmla="*/ 1109870 w 184"/>
              <a:gd name="T25" fmla="*/ 1111988 h 172"/>
              <a:gd name="T26" fmla="*/ 693668 w 184"/>
              <a:gd name="T27" fmla="*/ 1102722 h 172"/>
              <a:gd name="T28" fmla="*/ 878647 w 184"/>
              <a:gd name="T29" fmla="*/ 1288053 h 172"/>
              <a:gd name="T30" fmla="*/ 1082123 w 184"/>
              <a:gd name="T31" fmla="*/ 1288053 h 172"/>
              <a:gd name="T32" fmla="*/ 1331843 w 184"/>
              <a:gd name="T33" fmla="*/ 722792 h 172"/>
              <a:gd name="T34" fmla="*/ 1498324 w 184"/>
              <a:gd name="T35" fmla="*/ 546728 h 172"/>
              <a:gd name="T36" fmla="*/ 1368839 w 184"/>
              <a:gd name="T37" fmla="*/ 481862 h 172"/>
              <a:gd name="T38" fmla="*/ 1322595 w 184"/>
              <a:gd name="T39" fmla="*/ 361396 h 172"/>
              <a:gd name="T40" fmla="*/ 749162 w 184"/>
              <a:gd name="T41" fmla="*/ 352130 h 172"/>
              <a:gd name="T42" fmla="*/ 906393 w 184"/>
              <a:gd name="T43" fmla="*/ 537461 h 172"/>
              <a:gd name="T44" fmla="*/ 249721 w 184"/>
              <a:gd name="T45" fmla="*/ 871058 h 172"/>
              <a:gd name="T46" fmla="*/ 1193110 w 184"/>
              <a:gd name="T47" fmla="*/ 565261 h 172"/>
              <a:gd name="T48" fmla="*/ 943389 w 184"/>
              <a:gd name="T49" fmla="*/ 500395 h 172"/>
              <a:gd name="T50" fmla="*/ 1202359 w 184"/>
              <a:gd name="T51" fmla="*/ 593060 h 172"/>
              <a:gd name="T52" fmla="*/ 619677 w 184"/>
              <a:gd name="T53" fmla="*/ 769125 h 172"/>
              <a:gd name="T54" fmla="*/ 517939 w 184"/>
              <a:gd name="T55" fmla="*/ 824725 h 172"/>
              <a:gd name="T56" fmla="*/ 767660 w 184"/>
              <a:gd name="T57" fmla="*/ 694993 h 172"/>
              <a:gd name="T58" fmla="*/ 55493 w 184"/>
              <a:gd name="T59" fmla="*/ 769125 h 172"/>
              <a:gd name="T60" fmla="*/ 1035878 w 184"/>
              <a:gd name="T61" fmla="*/ 769125 h 172"/>
              <a:gd name="T62" fmla="*/ 1137616 w 184"/>
              <a:gd name="T63" fmla="*/ 815458 h 172"/>
              <a:gd name="T64" fmla="*/ 1267101 w 184"/>
              <a:gd name="T65" fmla="*/ 1010056 h 172"/>
              <a:gd name="T66" fmla="*/ 943389 w 184"/>
              <a:gd name="T67" fmla="*/ 852524 h 172"/>
              <a:gd name="T68" fmla="*/ 1091372 w 184"/>
              <a:gd name="T69" fmla="*/ 889591 h 172"/>
              <a:gd name="T70" fmla="*/ 1091372 w 184"/>
              <a:gd name="T71" fmla="*/ 945190 h 172"/>
              <a:gd name="T72" fmla="*/ 342210 w 184"/>
              <a:gd name="T73" fmla="*/ 1149055 h 172"/>
              <a:gd name="T74" fmla="*/ 869398 w 184"/>
              <a:gd name="T75" fmla="*/ 1065656 h 172"/>
              <a:gd name="T76" fmla="*/ 860149 w 184"/>
              <a:gd name="T77" fmla="*/ 1093455 h 172"/>
              <a:gd name="T78" fmla="*/ 1239354 w 184"/>
              <a:gd name="T79" fmla="*/ 1158321 h 172"/>
              <a:gd name="T80" fmla="*/ 517939 w 184"/>
              <a:gd name="T81" fmla="*/ 1241720 h 172"/>
              <a:gd name="T82" fmla="*/ 536437 w 184"/>
              <a:gd name="T83" fmla="*/ 1260253 h 172"/>
              <a:gd name="T84" fmla="*/ 647424 w 184"/>
              <a:gd name="T85" fmla="*/ 1278787 h 172"/>
              <a:gd name="T86" fmla="*/ 712166 w 184"/>
              <a:gd name="T87" fmla="*/ 1334386 h 172"/>
              <a:gd name="T88" fmla="*/ 943389 w 184"/>
              <a:gd name="T89" fmla="*/ 1334386 h 172"/>
              <a:gd name="T90" fmla="*/ 813904 w 184"/>
              <a:gd name="T91" fmla="*/ 1352919 h 172"/>
              <a:gd name="T92" fmla="*/ 702917 w 184"/>
              <a:gd name="T93" fmla="*/ 1417785 h 172"/>
              <a:gd name="T94" fmla="*/ 1248603 w 184"/>
              <a:gd name="T95" fmla="*/ 1482651 h 172"/>
              <a:gd name="T96" fmla="*/ 1072874 w 184"/>
              <a:gd name="T97" fmla="*/ 1334386 h 172"/>
              <a:gd name="T98" fmla="*/ 749162 w 184"/>
              <a:gd name="T99" fmla="*/ 843258 h 172"/>
              <a:gd name="T100" fmla="*/ 360708 w 184"/>
              <a:gd name="T101" fmla="*/ 657926 h 172"/>
              <a:gd name="T102" fmla="*/ 1544568 w 184"/>
              <a:gd name="T103" fmla="*/ 472595 h 172"/>
              <a:gd name="T104" fmla="*/ 1461328 w 184"/>
              <a:gd name="T105" fmla="*/ 342863 h 172"/>
              <a:gd name="T106" fmla="*/ 332961 w 184"/>
              <a:gd name="T107" fmla="*/ 268731 h 172"/>
              <a:gd name="T108" fmla="*/ 499441 w 184"/>
              <a:gd name="T109" fmla="*/ 176065 h 172"/>
              <a:gd name="T110" fmla="*/ 1035878 w 184"/>
              <a:gd name="T111" fmla="*/ 64866 h 172"/>
              <a:gd name="T112" fmla="*/ 1516822 w 184"/>
              <a:gd name="T113" fmla="*/ 444795 h 172"/>
              <a:gd name="T114" fmla="*/ 1054376 w 184"/>
              <a:gd name="T115" fmla="*/ 1519717 h 172"/>
              <a:gd name="T116" fmla="*/ 508690 w 184"/>
              <a:gd name="T117" fmla="*/ 1436318 h 172"/>
              <a:gd name="T118" fmla="*/ 628926 w 184"/>
              <a:gd name="T119" fmla="*/ 101932 h 172"/>
              <a:gd name="T120" fmla="*/ 906393 w 184"/>
              <a:gd name="T121" fmla="*/ 92666 h 1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4" h="172">
                <a:moveTo>
                  <a:pt x="87" y="3"/>
                </a:moveTo>
                <a:cubicBezTo>
                  <a:pt x="86" y="3"/>
                  <a:pt x="86" y="6"/>
                  <a:pt x="84" y="6"/>
                </a:cubicBezTo>
                <a:cubicBezTo>
                  <a:pt x="84" y="6"/>
                  <a:pt x="84" y="6"/>
                  <a:pt x="84" y="6"/>
                </a:cubicBezTo>
                <a:cubicBezTo>
                  <a:pt x="84" y="5"/>
                  <a:pt x="86" y="6"/>
                  <a:pt x="85" y="4"/>
                </a:cubicBezTo>
                <a:cubicBezTo>
                  <a:pt x="76" y="5"/>
                  <a:pt x="66" y="7"/>
                  <a:pt x="60" y="12"/>
                </a:cubicBezTo>
                <a:cubicBezTo>
                  <a:pt x="59" y="12"/>
                  <a:pt x="59" y="12"/>
                  <a:pt x="59" y="12"/>
                </a:cubicBezTo>
                <a:cubicBezTo>
                  <a:pt x="55" y="12"/>
                  <a:pt x="52" y="16"/>
                  <a:pt x="52" y="18"/>
                </a:cubicBezTo>
                <a:cubicBezTo>
                  <a:pt x="50" y="17"/>
                  <a:pt x="53" y="16"/>
                  <a:pt x="51" y="15"/>
                </a:cubicBezTo>
                <a:cubicBezTo>
                  <a:pt x="50" y="16"/>
                  <a:pt x="49" y="17"/>
                  <a:pt x="49" y="18"/>
                </a:cubicBezTo>
                <a:cubicBezTo>
                  <a:pt x="33" y="21"/>
                  <a:pt x="27" y="39"/>
                  <a:pt x="17" y="51"/>
                </a:cubicBezTo>
                <a:cubicBezTo>
                  <a:pt x="18" y="54"/>
                  <a:pt x="17" y="54"/>
                  <a:pt x="17" y="57"/>
                </a:cubicBezTo>
                <a:cubicBezTo>
                  <a:pt x="0" y="80"/>
                  <a:pt x="14" y="126"/>
                  <a:pt x="28" y="144"/>
                </a:cubicBezTo>
                <a:cubicBezTo>
                  <a:pt x="43" y="163"/>
                  <a:pt x="66" y="172"/>
                  <a:pt x="90" y="172"/>
                </a:cubicBezTo>
                <a:cubicBezTo>
                  <a:pt x="136" y="172"/>
                  <a:pt x="184" y="139"/>
                  <a:pt x="178" y="88"/>
                </a:cubicBezTo>
                <a:cubicBezTo>
                  <a:pt x="179" y="88"/>
                  <a:pt x="179" y="87"/>
                  <a:pt x="180" y="87"/>
                </a:cubicBezTo>
                <a:cubicBezTo>
                  <a:pt x="180" y="87"/>
                  <a:pt x="181" y="87"/>
                  <a:pt x="181" y="87"/>
                </a:cubicBezTo>
                <a:cubicBezTo>
                  <a:pt x="179" y="84"/>
                  <a:pt x="180" y="80"/>
                  <a:pt x="179" y="77"/>
                </a:cubicBezTo>
                <a:cubicBezTo>
                  <a:pt x="180" y="77"/>
                  <a:pt x="179" y="80"/>
                  <a:pt x="181" y="80"/>
                </a:cubicBezTo>
                <a:cubicBezTo>
                  <a:pt x="181" y="80"/>
                  <a:pt x="181" y="80"/>
                  <a:pt x="181" y="80"/>
                </a:cubicBezTo>
                <a:cubicBezTo>
                  <a:pt x="181" y="77"/>
                  <a:pt x="182" y="75"/>
                  <a:pt x="180" y="73"/>
                </a:cubicBezTo>
                <a:cubicBezTo>
                  <a:pt x="181" y="72"/>
                  <a:pt x="182" y="71"/>
                  <a:pt x="182" y="70"/>
                </a:cubicBezTo>
                <a:cubicBezTo>
                  <a:pt x="181" y="69"/>
                  <a:pt x="181" y="67"/>
                  <a:pt x="180" y="66"/>
                </a:cubicBezTo>
                <a:cubicBezTo>
                  <a:pt x="180" y="66"/>
                  <a:pt x="180" y="66"/>
                  <a:pt x="180" y="66"/>
                </a:cubicBezTo>
                <a:cubicBezTo>
                  <a:pt x="182" y="66"/>
                  <a:pt x="181" y="64"/>
                  <a:pt x="182" y="63"/>
                </a:cubicBezTo>
                <a:cubicBezTo>
                  <a:pt x="176" y="58"/>
                  <a:pt x="169" y="51"/>
                  <a:pt x="168" y="44"/>
                </a:cubicBezTo>
                <a:cubicBezTo>
                  <a:pt x="160" y="37"/>
                  <a:pt x="152" y="21"/>
                  <a:pt x="138" y="18"/>
                </a:cubicBezTo>
                <a:cubicBezTo>
                  <a:pt x="135" y="12"/>
                  <a:pt x="124" y="8"/>
                  <a:pt x="119" y="8"/>
                </a:cubicBezTo>
                <a:cubicBezTo>
                  <a:pt x="115" y="4"/>
                  <a:pt x="107" y="3"/>
                  <a:pt x="100" y="3"/>
                </a:cubicBezTo>
                <a:cubicBezTo>
                  <a:pt x="99" y="3"/>
                  <a:pt x="98" y="3"/>
                  <a:pt x="97" y="3"/>
                </a:cubicBezTo>
                <a:cubicBezTo>
                  <a:pt x="95" y="3"/>
                  <a:pt x="94" y="3"/>
                  <a:pt x="93" y="3"/>
                </a:cubicBezTo>
                <a:cubicBezTo>
                  <a:pt x="91" y="3"/>
                  <a:pt x="89" y="3"/>
                  <a:pt x="87" y="3"/>
                </a:cubicBezTo>
                <a:moveTo>
                  <a:pt x="87" y="13"/>
                </a:moveTo>
                <a:cubicBezTo>
                  <a:pt x="87" y="17"/>
                  <a:pt x="81" y="15"/>
                  <a:pt x="79" y="18"/>
                </a:cubicBezTo>
                <a:cubicBezTo>
                  <a:pt x="83" y="20"/>
                  <a:pt x="79" y="27"/>
                  <a:pt x="83" y="28"/>
                </a:cubicBezTo>
                <a:cubicBezTo>
                  <a:pt x="80" y="31"/>
                  <a:pt x="83" y="35"/>
                  <a:pt x="85" y="35"/>
                </a:cubicBezTo>
                <a:cubicBezTo>
                  <a:pt x="85" y="35"/>
                  <a:pt x="86" y="35"/>
                  <a:pt x="86" y="34"/>
                </a:cubicBezTo>
                <a:cubicBezTo>
                  <a:pt x="86" y="34"/>
                  <a:pt x="86" y="34"/>
                  <a:pt x="86" y="34"/>
                </a:cubicBezTo>
                <a:cubicBezTo>
                  <a:pt x="85" y="34"/>
                  <a:pt x="85" y="34"/>
                  <a:pt x="85" y="34"/>
                </a:cubicBezTo>
                <a:cubicBezTo>
                  <a:pt x="85" y="34"/>
                  <a:pt x="85" y="34"/>
                  <a:pt x="85" y="34"/>
                </a:cubicBezTo>
                <a:cubicBezTo>
                  <a:pt x="84" y="34"/>
                  <a:pt x="84" y="34"/>
                  <a:pt x="84" y="34"/>
                </a:cubicBezTo>
                <a:cubicBezTo>
                  <a:pt x="85" y="28"/>
                  <a:pt x="81" y="23"/>
                  <a:pt x="84" y="19"/>
                </a:cubicBezTo>
                <a:cubicBezTo>
                  <a:pt x="87" y="21"/>
                  <a:pt x="87" y="30"/>
                  <a:pt x="86" y="33"/>
                </a:cubicBezTo>
                <a:cubicBezTo>
                  <a:pt x="87" y="33"/>
                  <a:pt x="86" y="35"/>
                  <a:pt x="88" y="36"/>
                </a:cubicBezTo>
                <a:cubicBezTo>
                  <a:pt x="91" y="32"/>
                  <a:pt x="86" y="25"/>
                  <a:pt x="90" y="21"/>
                </a:cubicBezTo>
                <a:cubicBezTo>
                  <a:pt x="86" y="19"/>
                  <a:pt x="90" y="14"/>
                  <a:pt x="87" y="13"/>
                </a:cubicBezTo>
                <a:moveTo>
                  <a:pt x="96" y="14"/>
                </a:moveTo>
                <a:cubicBezTo>
                  <a:pt x="91" y="14"/>
                  <a:pt x="90" y="31"/>
                  <a:pt x="93" y="35"/>
                </a:cubicBezTo>
                <a:cubicBezTo>
                  <a:pt x="94" y="32"/>
                  <a:pt x="92" y="28"/>
                  <a:pt x="96" y="26"/>
                </a:cubicBezTo>
                <a:cubicBezTo>
                  <a:pt x="95" y="23"/>
                  <a:pt x="96" y="20"/>
                  <a:pt x="98" y="20"/>
                </a:cubicBezTo>
                <a:cubicBezTo>
                  <a:pt x="98" y="20"/>
                  <a:pt x="98" y="20"/>
                  <a:pt x="99" y="20"/>
                </a:cubicBezTo>
                <a:cubicBezTo>
                  <a:pt x="99" y="19"/>
                  <a:pt x="99" y="17"/>
                  <a:pt x="99" y="15"/>
                </a:cubicBezTo>
                <a:cubicBezTo>
                  <a:pt x="98" y="14"/>
                  <a:pt x="97" y="14"/>
                  <a:pt x="96" y="14"/>
                </a:cubicBezTo>
                <a:moveTo>
                  <a:pt x="115" y="15"/>
                </a:moveTo>
                <a:cubicBezTo>
                  <a:pt x="105" y="15"/>
                  <a:pt x="105" y="29"/>
                  <a:pt x="107" y="36"/>
                </a:cubicBezTo>
                <a:cubicBezTo>
                  <a:pt x="109" y="36"/>
                  <a:pt x="112" y="36"/>
                  <a:pt x="111" y="33"/>
                </a:cubicBezTo>
                <a:cubicBezTo>
                  <a:pt x="111" y="32"/>
                  <a:pt x="111" y="32"/>
                  <a:pt x="111" y="32"/>
                </a:cubicBezTo>
                <a:cubicBezTo>
                  <a:pt x="110" y="32"/>
                  <a:pt x="110" y="33"/>
                  <a:pt x="110" y="33"/>
                </a:cubicBezTo>
                <a:cubicBezTo>
                  <a:pt x="109" y="33"/>
                  <a:pt x="109" y="33"/>
                  <a:pt x="109" y="33"/>
                </a:cubicBezTo>
                <a:cubicBezTo>
                  <a:pt x="108" y="33"/>
                  <a:pt x="108" y="33"/>
                  <a:pt x="108" y="33"/>
                </a:cubicBezTo>
                <a:cubicBezTo>
                  <a:pt x="110" y="30"/>
                  <a:pt x="108" y="22"/>
                  <a:pt x="112" y="20"/>
                </a:cubicBezTo>
                <a:cubicBezTo>
                  <a:pt x="112" y="20"/>
                  <a:pt x="113" y="21"/>
                  <a:pt x="113" y="21"/>
                </a:cubicBezTo>
                <a:cubicBezTo>
                  <a:pt x="114" y="23"/>
                  <a:pt x="113" y="26"/>
                  <a:pt x="114" y="26"/>
                </a:cubicBezTo>
                <a:cubicBezTo>
                  <a:pt x="115" y="23"/>
                  <a:pt x="117" y="22"/>
                  <a:pt x="118" y="21"/>
                </a:cubicBezTo>
                <a:cubicBezTo>
                  <a:pt x="117" y="19"/>
                  <a:pt x="117" y="17"/>
                  <a:pt x="115" y="15"/>
                </a:cubicBezTo>
                <a:cubicBezTo>
                  <a:pt x="115" y="15"/>
                  <a:pt x="115" y="15"/>
                  <a:pt x="115" y="15"/>
                </a:cubicBezTo>
                <a:moveTo>
                  <a:pt x="74" y="17"/>
                </a:moveTo>
                <a:cubicBezTo>
                  <a:pt x="71" y="18"/>
                  <a:pt x="70" y="19"/>
                  <a:pt x="68" y="20"/>
                </a:cubicBezTo>
                <a:cubicBezTo>
                  <a:pt x="70" y="24"/>
                  <a:pt x="71" y="34"/>
                  <a:pt x="76" y="38"/>
                </a:cubicBezTo>
                <a:cubicBezTo>
                  <a:pt x="75" y="35"/>
                  <a:pt x="76" y="32"/>
                  <a:pt x="73" y="31"/>
                </a:cubicBezTo>
                <a:cubicBezTo>
                  <a:pt x="73" y="30"/>
                  <a:pt x="73" y="28"/>
                  <a:pt x="74" y="28"/>
                </a:cubicBezTo>
                <a:cubicBezTo>
                  <a:pt x="74" y="28"/>
                  <a:pt x="74" y="28"/>
                  <a:pt x="74" y="28"/>
                </a:cubicBezTo>
                <a:cubicBezTo>
                  <a:pt x="75" y="29"/>
                  <a:pt x="77" y="29"/>
                  <a:pt x="78" y="29"/>
                </a:cubicBezTo>
                <a:cubicBezTo>
                  <a:pt x="78" y="32"/>
                  <a:pt x="78" y="34"/>
                  <a:pt x="77" y="36"/>
                </a:cubicBezTo>
                <a:cubicBezTo>
                  <a:pt x="77" y="36"/>
                  <a:pt x="78" y="37"/>
                  <a:pt x="79" y="37"/>
                </a:cubicBezTo>
                <a:cubicBezTo>
                  <a:pt x="79" y="37"/>
                  <a:pt x="79" y="37"/>
                  <a:pt x="79" y="37"/>
                </a:cubicBezTo>
                <a:cubicBezTo>
                  <a:pt x="81" y="32"/>
                  <a:pt x="80" y="30"/>
                  <a:pt x="78" y="27"/>
                </a:cubicBezTo>
                <a:cubicBezTo>
                  <a:pt x="79" y="25"/>
                  <a:pt x="78" y="22"/>
                  <a:pt x="78" y="20"/>
                </a:cubicBezTo>
                <a:cubicBezTo>
                  <a:pt x="78" y="20"/>
                  <a:pt x="78" y="20"/>
                  <a:pt x="78" y="20"/>
                </a:cubicBezTo>
                <a:cubicBezTo>
                  <a:pt x="76" y="20"/>
                  <a:pt x="75" y="18"/>
                  <a:pt x="74" y="17"/>
                </a:cubicBezTo>
                <a:moveTo>
                  <a:pt x="121" y="20"/>
                </a:moveTo>
                <a:cubicBezTo>
                  <a:pt x="120" y="21"/>
                  <a:pt x="120" y="23"/>
                  <a:pt x="121" y="25"/>
                </a:cubicBezTo>
                <a:cubicBezTo>
                  <a:pt x="120" y="25"/>
                  <a:pt x="120" y="24"/>
                  <a:pt x="119" y="24"/>
                </a:cubicBezTo>
                <a:cubicBezTo>
                  <a:pt x="117" y="29"/>
                  <a:pt x="115" y="32"/>
                  <a:pt x="113" y="38"/>
                </a:cubicBezTo>
                <a:cubicBezTo>
                  <a:pt x="116" y="38"/>
                  <a:pt x="117" y="40"/>
                  <a:pt x="120" y="40"/>
                </a:cubicBezTo>
                <a:cubicBezTo>
                  <a:pt x="120" y="40"/>
                  <a:pt x="120" y="40"/>
                  <a:pt x="120" y="40"/>
                </a:cubicBezTo>
                <a:cubicBezTo>
                  <a:pt x="120" y="39"/>
                  <a:pt x="121" y="37"/>
                  <a:pt x="119" y="37"/>
                </a:cubicBezTo>
                <a:cubicBezTo>
                  <a:pt x="119" y="37"/>
                  <a:pt x="118" y="38"/>
                  <a:pt x="117" y="38"/>
                </a:cubicBezTo>
                <a:cubicBezTo>
                  <a:pt x="117" y="38"/>
                  <a:pt x="117" y="38"/>
                  <a:pt x="117" y="38"/>
                </a:cubicBezTo>
                <a:cubicBezTo>
                  <a:pt x="118" y="35"/>
                  <a:pt x="118" y="33"/>
                  <a:pt x="119" y="31"/>
                </a:cubicBezTo>
                <a:cubicBezTo>
                  <a:pt x="119" y="31"/>
                  <a:pt x="119" y="31"/>
                  <a:pt x="119" y="31"/>
                </a:cubicBezTo>
                <a:cubicBezTo>
                  <a:pt x="120" y="31"/>
                  <a:pt x="121" y="31"/>
                  <a:pt x="121" y="32"/>
                </a:cubicBezTo>
                <a:cubicBezTo>
                  <a:pt x="121" y="32"/>
                  <a:pt x="122" y="32"/>
                  <a:pt x="123" y="32"/>
                </a:cubicBezTo>
                <a:cubicBezTo>
                  <a:pt x="123" y="32"/>
                  <a:pt x="123" y="32"/>
                  <a:pt x="124" y="32"/>
                </a:cubicBezTo>
                <a:cubicBezTo>
                  <a:pt x="125" y="31"/>
                  <a:pt x="122" y="29"/>
                  <a:pt x="124" y="28"/>
                </a:cubicBezTo>
                <a:cubicBezTo>
                  <a:pt x="123" y="28"/>
                  <a:pt x="123" y="28"/>
                  <a:pt x="123" y="28"/>
                </a:cubicBezTo>
                <a:cubicBezTo>
                  <a:pt x="122" y="28"/>
                  <a:pt x="122" y="28"/>
                  <a:pt x="122" y="29"/>
                </a:cubicBezTo>
                <a:cubicBezTo>
                  <a:pt x="121" y="29"/>
                  <a:pt x="121" y="29"/>
                  <a:pt x="121" y="29"/>
                </a:cubicBezTo>
                <a:cubicBezTo>
                  <a:pt x="121" y="29"/>
                  <a:pt x="121" y="29"/>
                  <a:pt x="121" y="29"/>
                </a:cubicBezTo>
                <a:cubicBezTo>
                  <a:pt x="121" y="25"/>
                  <a:pt x="123" y="25"/>
                  <a:pt x="123" y="22"/>
                </a:cubicBezTo>
                <a:cubicBezTo>
                  <a:pt x="124" y="22"/>
                  <a:pt x="124" y="23"/>
                  <a:pt x="125" y="23"/>
                </a:cubicBezTo>
                <a:cubicBezTo>
                  <a:pt x="125" y="23"/>
                  <a:pt x="126" y="22"/>
                  <a:pt x="126" y="22"/>
                </a:cubicBezTo>
                <a:cubicBezTo>
                  <a:pt x="124" y="21"/>
                  <a:pt x="123" y="20"/>
                  <a:pt x="121" y="20"/>
                </a:cubicBezTo>
                <a:moveTo>
                  <a:pt x="128" y="21"/>
                </a:moveTo>
                <a:cubicBezTo>
                  <a:pt x="126" y="21"/>
                  <a:pt x="126" y="25"/>
                  <a:pt x="128" y="25"/>
                </a:cubicBezTo>
                <a:cubicBezTo>
                  <a:pt x="128" y="24"/>
                  <a:pt x="130" y="23"/>
                  <a:pt x="129" y="21"/>
                </a:cubicBezTo>
                <a:cubicBezTo>
                  <a:pt x="129" y="21"/>
                  <a:pt x="129" y="21"/>
                  <a:pt x="128" y="21"/>
                </a:cubicBezTo>
                <a:moveTo>
                  <a:pt x="65" y="22"/>
                </a:moveTo>
                <a:cubicBezTo>
                  <a:pt x="64" y="22"/>
                  <a:pt x="64" y="22"/>
                  <a:pt x="63" y="22"/>
                </a:cubicBezTo>
                <a:cubicBezTo>
                  <a:pt x="62" y="22"/>
                  <a:pt x="61" y="22"/>
                  <a:pt x="60" y="22"/>
                </a:cubicBezTo>
                <a:cubicBezTo>
                  <a:pt x="60" y="22"/>
                  <a:pt x="60" y="22"/>
                  <a:pt x="59" y="22"/>
                </a:cubicBezTo>
                <a:cubicBezTo>
                  <a:pt x="58" y="24"/>
                  <a:pt x="58" y="25"/>
                  <a:pt x="59" y="27"/>
                </a:cubicBezTo>
                <a:cubicBezTo>
                  <a:pt x="59" y="27"/>
                  <a:pt x="59" y="27"/>
                  <a:pt x="59" y="27"/>
                </a:cubicBezTo>
                <a:cubicBezTo>
                  <a:pt x="60" y="27"/>
                  <a:pt x="60" y="26"/>
                  <a:pt x="61" y="26"/>
                </a:cubicBezTo>
                <a:cubicBezTo>
                  <a:pt x="61" y="26"/>
                  <a:pt x="61" y="26"/>
                  <a:pt x="61" y="26"/>
                </a:cubicBezTo>
                <a:cubicBezTo>
                  <a:pt x="61" y="26"/>
                  <a:pt x="61" y="26"/>
                  <a:pt x="61" y="26"/>
                </a:cubicBezTo>
                <a:cubicBezTo>
                  <a:pt x="61" y="27"/>
                  <a:pt x="62" y="28"/>
                  <a:pt x="61" y="28"/>
                </a:cubicBezTo>
                <a:cubicBezTo>
                  <a:pt x="60" y="28"/>
                  <a:pt x="60" y="28"/>
                  <a:pt x="60" y="27"/>
                </a:cubicBezTo>
                <a:cubicBezTo>
                  <a:pt x="58" y="31"/>
                  <a:pt x="61" y="33"/>
                  <a:pt x="64" y="33"/>
                </a:cubicBezTo>
                <a:cubicBezTo>
                  <a:pt x="65" y="33"/>
                  <a:pt x="66" y="33"/>
                  <a:pt x="67" y="32"/>
                </a:cubicBezTo>
                <a:cubicBezTo>
                  <a:pt x="68" y="35"/>
                  <a:pt x="68" y="35"/>
                  <a:pt x="68" y="38"/>
                </a:cubicBezTo>
                <a:cubicBezTo>
                  <a:pt x="68" y="38"/>
                  <a:pt x="68" y="38"/>
                  <a:pt x="68" y="38"/>
                </a:cubicBezTo>
                <a:cubicBezTo>
                  <a:pt x="68" y="38"/>
                  <a:pt x="68" y="39"/>
                  <a:pt x="67" y="39"/>
                </a:cubicBezTo>
                <a:cubicBezTo>
                  <a:pt x="66" y="38"/>
                  <a:pt x="67" y="35"/>
                  <a:pt x="65" y="35"/>
                </a:cubicBezTo>
                <a:cubicBezTo>
                  <a:pt x="64" y="35"/>
                  <a:pt x="64" y="36"/>
                  <a:pt x="64" y="36"/>
                </a:cubicBezTo>
                <a:cubicBezTo>
                  <a:pt x="63" y="38"/>
                  <a:pt x="66" y="40"/>
                  <a:pt x="68" y="40"/>
                </a:cubicBezTo>
                <a:cubicBezTo>
                  <a:pt x="70" y="40"/>
                  <a:pt x="72" y="38"/>
                  <a:pt x="71" y="33"/>
                </a:cubicBezTo>
                <a:cubicBezTo>
                  <a:pt x="69" y="33"/>
                  <a:pt x="69" y="30"/>
                  <a:pt x="67" y="29"/>
                </a:cubicBezTo>
                <a:cubicBezTo>
                  <a:pt x="67" y="30"/>
                  <a:pt x="66" y="30"/>
                  <a:pt x="66" y="30"/>
                </a:cubicBezTo>
                <a:cubicBezTo>
                  <a:pt x="65" y="30"/>
                  <a:pt x="63" y="29"/>
                  <a:pt x="63" y="29"/>
                </a:cubicBezTo>
                <a:cubicBezTo>
                  <a:pt x="63" y="28"/>
                  <a:pt x="64" y="28"/>
                  <a:pt x="64" y="28"/>
                </a:cubicBezTo>
                <a:cubicBezTo>
                  <a:pt x="64" y="28"/>
                  <a:pt x="64" y="28"/>
                  <a:pt x="65" y="28"/>
                </a:cubicBezTo>
                <a:cubicBezTo>
                  <a:pt x="65" y="29"/>
                  <a:pt x="65" y="29"/>
                  <a:pt x="65" y="29"/>
                </a:cubicBezTo>
                <a:cubicBezTo>
                  <a:pt x="65" y="29"/>
                  <a:pt x="66" y="29"/>
                  <a:pt x="66" y="28"/>
                </a:cubicBezTo>
                <a:cubicBezTo>
                  <a:pt x="66" y="26"/>
                  <a:pt x="66" y="25"/>
                  <a:pt x="67" y="24"/>
                </a:cubicBezTo>
                <a:cubicBezTo>
                  <a:pt x="66" y="22"/>
                  <a:pt x="66" y="22"/>
                  <a:pt x="65" y="22"/>
                </a:cubicBezTo>
                <a:moveTo>
                  <a:pt x="99" y="22"/>
                </a:moveTo>
                <a:cubicBezTo>
                  <a:pt x="99" y="22"/>
                  <a:pt x="99" y="22"/>
                  <a:pt x="99" y="22"/>
                </a:cubicBezTo>
                <a:cubicBezTo>
                  <a:pt x="99" y="22"/>
                  <a:pt x="99" y="22"/>
                  <a:pt x="99" y="22"/>
                </a:cubicBezTo>
                <a:moveTo>
                  <a:pt x="99" y="22"/>
                </a:moveTo>
                <a:cubicBezTo>
                  <a:pt x="95" y="23"/>
                  <a:pt x="95" y="31"/>
                  <a:pt x="98" y="34"/>
                </a:cubicBezTo>
                <a:cubicBezTo>
                  <a:pt x="101" y="30"/>
                  <a:pt x="98" y="26"/>
                  <a:pt x="99" y="22"/>
                </a:cubicBezTo>
                <a:moveTo>
                  <a:pt x="132" y="24"/>
                </a:moveTo>
                <a:cubicBezTo>
                  <a:pt x="131" y="24"/>
                  <a:pt x="130" y="24"/>
                  <a:pt x="130" y="25"/>
                </a:cubicBezTo>
                <a:cubicBezTo>
                  <a:pt x="131" y="29"/>
                  <a:pt x="126" y="31"/>
                  <a:pt x="129" y="33"/>
                </a:cubicBezTo>
                <a:cubicBezTo>
                  <a:pt x="128" y="32"/>
                  <a:pt x="128" y="32"/>
                  <a:pt x="128" y="32"/>
                </a:cubicBezTo>
                <a:cubicBezTo>
                  <a:pt x="127" y="32"/>
                  <a:pt x="127" y="34"/>
                  <a:pt x="127" y="36"/>
                </a:cubicBezTo>
                <a:cubicBezTo>
                  <a:pt x="124" y="36"/>
                  <a:pt x="121" y="40"/>
                  <a:pt x="124" y="42"/>
                </a:cubicBezTo>
                <a:cubicBezTo>
                  <a:pt x="124" y="41"/>
                  <a:pt x="126" y="40"/>
                  <a:pt x="125" y="38"/>
                </a:cubicBezTo>
                <a:cubicBezTo>
                  <a:pt x="125" y="38"/>
                  <a:pt x="126" y="38"/>
                  <a:pt x="126" y="38"/>
                </a:cubicBezTo>
                <a:cubicBezTo>
                  <a:pt x="127" y="38"/>
                  <a:pt x="127" y="38"/>
                  <a:pt x="128" y="37"/>
                </a:cubicBezTo>
                <a:cubicBezTo>
                  <a:pt x="128" y="40"/>
                  <a:pt x="124" y="41"/>
                  <a:pt x="126" y="44"/>
                </a:cubicBezTo>
                <a:cubicBezTo>
                  <a:pt x="127" y="44"/>
                  <a:pt x="128" y="44"/>
                  <a:pt x="128" y="44"/>
                </a:cubicBezTo>
                <a:cubicBezTo>
                  <a:pt x="129" y="43"/>
                  <a:pt x="128" y="40"/>
                  <a:pt x="128" y="40"/>
                </a:cubicBezTo>
                <a:cubicBezTo>
                  <a:pt x="128" y="40"/>
                  <a:pt x="128" y="40"/>
                  <a:pt x="128" y="40"/>
                </a:cubicBezTo>
                <a:cubicBezTo>
                  <a:pt x="129" y="40"/>
                  <a:pt x="129" y="41"/>
                  <a:pt x="129" y="41"/>
                </a:cubicBezTo>
                <a:cubicBezTo>
                  <a:pt x="129" y="41"/>
                  <a:pt x="129" y="42"/>
                  <a:pt x="129" y="42"/>
                </a:cubicBezTo>
                <a:cubicBezTo>
                  <a:pt x="129" y="42"/>
                  <a:pt x="130" y="42"/>
                  <a:pt x="130" y="42"/>
                </a:cubicBezTo>
                <a:cubicBezTo>
                  <a:pt x="132" y="41"/>
                  <a:pt x="131" y="38"/>
                  <a:pt x="133" y="38"/>
                </a:cubicBezTo>
                <a:cubicBezTo>
                  <a:pt x="133" y="34"/>
                  <a:pt x="131" y="34"/>
                  <a:pt x="133" y="31"/>
                </a:cubicBezTo>
                <a:cubicBezTo>
                  <a:pt x="133" y="31"/>
                  <a:pt x="133" y="30"/>
                  <a:pt x="133" y="30"/>
                </a:cubicBezTo>
                <a:cubicBezTo>
                  <a:pt x="132" y="30"/>
                  <a:pt x="132" y="31"/>
                  <a:pt x="132" y="31"/>
                </a:cubicBezTo>
                <a:cubicBezTo>
                  <a:pt x="132" y="31"/>
                  <a:pt x="131" y="31"/>
                  <a:pt x="131" y="31"/>
                </a:cubicBezTo>
                <a:cubicBezTo>
                  <a:pt x="131" y="31"/>
                  <a:pt x="131" y="31"/>
                  <a:pt x="131" y="30"/>
                </a:cubicBezTo>
                <a:cubicBezTo>
                  <a:pt x="131" y="30"/>
                  <a:pt x="131" y="28"/>
                  <a:pt x="132" y="28"/>
                </a:cubicBezTo>
                <a:cubicBezTo>
                  <a:pt x="132" y="29"/>
                  <a:pt x="132" y="30"/>
                  <a:pt x="133" y="30"/>
                </a:cubicBezTo>
                <a:cubicBezTo>
                  <a:pt x="133" y="30"/>
                  <a:pt x="134" y="30"/>
                  <a:pt x="134" y="30"/>
                </a:cubicBezTo>
                <a:cubicBezTo>
                  <a:pt x="134" y="28"/>
                  <a:pt x="132" y="29"/>
                  <a:pt x="132" y="27"/>
                </a:cubicBezTo>
                <a:cubicBezTo>
                  <a:pt x="133" y="27"/>
                  <a:pt x="133" y="27"/>
                  <a:pt x="133" y="27"/>
                </a:cubicBezTo>
                <a:cubicBezTo>
                  <a:pt x="133" y="27"/>
                  <a:pt x="134" y="27"/>
                  <a:pt x="134" y="28"/>
                </a:cubicBezTo>
                <a:cubicBezTo>
                  <a:pt x="134" y="28"/>
                  <a:pt x="135" y="28"/>
                  <a:pt x="135" y="28"/>
                </a:cubicBezTo>
                <a:cubicBezTo>
                  <a:pt x="135" y="28"/>
                  <a:pt x="135" y="28"/>
                  <a:pt x="135" y="27"/>
                </a:cubicBezTo>
                <a:cubicBezTo>
                  <a:pt x="133" y="27"/>
                  <a:pt x="133" y="27"/>
                  <a:pt x="133" y="24"/>
                </a:cubicBezTo>
                <a:cubicBezTo>
                  <a:pt x="133" y="24"/>
                  <a:pt x="132" y="24"/>
                  <a:pt x="132" y="24"/>
                </a:cubicBezTo>
                <a:moveTo>
                  <a:pt x="53" y="25"/>
                </a:moveTo>
                <a:cubicBezTo>
                  <a:pt x="51" y="26"/>
                  <a:pt x="54" y="27"/>
                  <a:pt x="51" y="28"/>
                </a:cubicBezTo>
                <a:cubicBezTo>
                  <a:pt x="54" y="34"/>
                  <a:pt x="58" y="37"/>
                  <a:pt x="61" y="43"/>
                </a:cubicBezTo>
                <a:cubicBezTo>
                  <a:pt x="59" y="44"/>
                  <a:pt x="58" y="45"/>
                  <a:pt x="57" y="45"/>
                </a:cubicBezTo>
                <a:cubicBezTo>
                  <a:pt x="53" y="45"/>
                  <a:pt x="51" y="38"/>
                  <a:pt x="47" y="35"/>
                </a:cubicBezTo>
                <a:cubicBezTo>
                  <a:pt x="47" y="35"/>
                  <a:pt x="47" y="35"/>
                  <a:pt x="48" y="35"/>
                </a:cubicBezTo>
                <a:cubicBezTo>
                  <a:pt x="48" y="35"/>
                  <a:pt x="49" y="35"/>
                  <a:pt x="49" y="34"/>
                </a:cubicBezTo>
                <a:cubicBezTo>
                  <a:pt x="48" y="33"/>
                  <a:pt x="48" y="31"/>
                  <a:pt x="46" y="31"/>
                </a:cubicBezTo>
                <a:cubicBezTo>
                  <a:pt x="45" y="33"/>
                  <a:pt x="47" y="34"/>
                  <a:pt x="43" y="35"/>
                </a:cubicBezTo>
                <a:cubicBezTo>
                  <a:pt x="47" y="40"/>
                  <a:pt x="52" y="44"/>
                  <a:pt x="55" y="49"/>
                </a:cubicBezTo>
                <a:cubicBezTo>
                  <a:pt x="55" y="49"/>
                  <a:pt x="55" y="49"/>
                  <a:pt x="55" y="49"/>
                </a:cubicBezTo>
                <a:cubicBezTo>
                  <a:pt x="60" y="49"/>
                  <a:pt x="59" y="44"/>
                  <a:pt x="64" y="44"/>
                </a:cubicBezTo>
                <a:cubicBezTo>
                  <a:pt x="64" y="38"/>
                  <a:pt x="55" y="37"/>
                  <a:pt x="59" y="30"/>
                </a:cubicBezTo>
                <a:cubicBezTo>
                  <a:pt x="58" y="30"/>
                  <a:pt x="58" y="30"/>
                  <a:pt x="58" y="30"/>
                </a:cubicBezTo>
                <a:cubicBezTo>
                  <a:pt x="57" y="30"/>
                  <a:pt x="57" y="32"/>
                  <a:pt x="56" y="32"/>
                </a:cubicBezTo>
                <a:cubicBezTo>
                  <a:pt x="56" y="30"/>
                  <a:pt x="54" y="31"/>
                  <a:pt x="55" y="29"/>
                </a:cubicBezTo>
                <a:cubicBezTo>
                  <a:pt x="55" y="29"/>
                  <a:pt x="56" y="29"/>
                  <a:pt x="56" y="28"/>
                </a:cubicBezTo>
                <a:cubicBezTo>
                  <a:pt x="56" y="26"/>
                  <a:pt x="54" y="25"/>
                  <a:pt x="53" y="25"/>
                </a:cubicBezTo>
                <a:moveTo>
                  <a:pt x="138" y="26"/>
                </a:moveTo>
                <a:cubicBezTo>
                  <a:pt x="138" y="26"/>
                  <a:pt x="138" y="26"/>
                  <a:pt x="137" y="26"/>
                </a:cubicBezTo>
                <a:cubicBezTo>
                  <a:pt x="136" y="27"/>
                  <a:pt x="138" y="27"/>
                  <a:pt x="138" y="28"/>
                </a:cubicBezTo>
                <a:cubicBezTo>
                  <a:pt x="138" y="28"/>
                  <a:pt x="138" y="28"/>
                  <a:pt x="138" y="28"/>
                </a:cubicBezTo>
                <a:cubicBezTo>
                  <a:pt x="136" y="28"/>
                  <a:pt x="136" y="30"/>
                  <a:pt x="135" y="30"/>
                </a:cubicBezTo>
                <a:cubicBezTo>
                  <a:pt x="135" y="32"/>
                  <a:pt x="135" y="33"/>
                  <a:pt x="134" y="35"/>
                </a:cubicBezTo>
                <a:cubicBezTo>
                  <a:pt x="134" y="35"/>
                  <a:pt x="134" y="35"/>
                  <a:pt x="134" y="35"/>
                </a:cubicBezTo>
                <a:cubicBezTo>
                  <a:pt x="137" y="35"/>
                  <a:pt x="138" y="30"/>
                  <a:pt x="139" y="28"/>
                </a:cubicBezTo>
                <a:cubicBezTo>
                  <a:pt x="139" y="28"/>
                  <a:pt x="139" y="28"/>
                  <a:pt x="139" y="28"/>
                </a:cubicBezTo>
                <a:cubicBezTo>
                  <a:pt x="139" y="28"/>
                  <a:pt x="139" y="28"/>
                  <a:pt x="139" y="27"/>
                </a:cubicBezTo>
                <a:cubicBezTo>
                  <a:pt x="138" y="27"/>
                  <a:pt x="138" y="26"/>
                  <a:pt x="138" y="26"/>
                </a:cubicBezTo>
                <a:moveTo>
                  <a:pt x="112" y="28"/>
                </a:moveTo>
                <a:cubicBezTo>
                  <a:pt x="111" y="30"/>
                  <a:pt x="111" y="32"/>
                  <a:pt x="112" y="33"/>
                </a:cubicBezTo>
                <a:cubicBezTo>
                  <a:pt x="113" y="31"/>
                  <a:pt x="114" y="29"/>
                  <a:pt x="112" y="28"/>
                </a:cubicBezTo>
                <a:moveTo>
                  <a:pt x="142" y="29"/>
                </a:moveTo>
                <a:cubicBezTo>
                  <a:pt x="141" y="29"/>
                  <a:pt x="140" y="29"/>
                  <a:pt x="139" y="29"/>
                </a:cubicBezTo>
                <a:cubicBezTo>
                  <a:pt x="139" y="30"/>
                  <a:pt x="139" y="32"/>
                  <a:pt x="138" y="33"/>
                </a:cubicBezTo>
                <a:cubicBezTo>
                  <a:pt x="141" y="33"/>
                  <a:pt x="143" y="34"/>
                  <a:pt x="143" y="38"/>
                </a:cubicBezTo>
                <a:cubicBezTo>
                  <a:pt x="144" y="38"/>
                  <a:pt x="145" y="39"/>
                  <a:pt x="146" y="39"/>
                </a:cubicBezTo>
                <a:cubicBezTo>
                  <a:pt x="146" y="39"/>
                  <a:pt x="147" y="39"/>
                  <a:pt x="148" y="38"/>
                </a:cubicBezTo>
                <a:cubicBezTo>
                  <a:pt x="148" y="38"/>
                  <a:pt x="148" y="38"/>
                  <a:pt x="148" y="38"/>
                </a:cubicBezTo>
                <a:cubicBezTo>
                  <a:pt x="148" y="38"/>
                  <a:pt x="148" y="38"/>
                  <a:pt x="148" y="38"/>
                </a:cubicBezTo>
                <a:cubicBezTo>
                  <a:pt x="147" y="46"/>
                  <a:pt x="135" y="46"/>
                  <a:pt x="135" y="53"/>
                </a:cubicBezTo>
                <a:cubicBezTo>
                  <a:pt x="138" y="53"/>
                  <a:pt x="140" y="49"/>
                  <a:pt x="143" y="49"/>
                </a:cubicBezTo>
                <a:cubicBezTo>
                  <a:pt x="143" y="49"/>
                  <a:pt x="143" y="49"/>
                  <a:pt x="144" y="49"/>
                </a:cubicBezTo>
                <a:cubicBezTo>
                  <a:pt x="142" y="51"/>
                  <a:pt x="142" y="54"/>
                  <a:pt x="138" y="54"/>
                </a:cubicBezTo>
                <a:cubicBezTo>
                  <a:pt x="138" y="57"/>
                  <a:pt x="138" y="63"/>
                  <a:pt x="141" y="63"/>
                </a:cubicBezTo>
                <a:cubicBezTo>
                  <a:pt x="141" y="63"/>
                  <a:pt x="142" y="63"/>
                  <a:pt x="142" y="63"/>
                </a:cubicBezTo>
                <a:cubicBezTo>
                  <a:pt x="143" y="63"/>
                  <a:pt x="141" y="62"/>
                  <a:pt x="142" y="61"/>
                </a:cubicBezTo>
                <a:cubicBezTo>
                  <a:pt x="142" y="61"/>
                  <a:pt x="142" y="61"/>
                  <a:pt x="142" y="61"/>
                </a:cubicBezTo>
                <a:cubicBezTo>
                  <a:pt x="143" y="61"/>
                  <a:pt x="143" y="60"/>
                  <a:pt x="144" y="60"/>
                </a:cubicBezTo>
                <a:cubicBezTo>
                  <a:pt x="144" y="59"/>
                  <a:pt x="145" y="59"/>
                  <a:pt x="146" y="59"/>
                </a:cubicBezTo>
                <a:cubicBezTo>
                  <a:pt x="146" y="59"/>
                  <a:pt x="146" y="59"/>
                  <a:pt x="146" y="59"/>
                </a:cubicBezTo>
                <a:cubicBezTo>
                  <a:pt x="146" y="60"/>
                  <a:pt x="147" y="60"/>
                  <a:pt x="147" y="60"/>
                </a:cubicBezTo>
                <a:cubicBezTo>
                  <a:pt x="144" y="62"/>
                  <a:pt x="148" y="65"/>
                  <a:pt x="145" y="66"/>
                </a:cubicBezTo>
                <a:cubicBezTo>
                  <a:pt x="144" y="65"/>
                  <a:pt x="143" y="65"/>
                  <a:pt x="142" y="65"/>
                </a:cubicBezTo>
                <a:cubicBezTo>
                  <a:pt x="141" y="65"/>
                  <a:pt x="140" y="65"/>
                  <a:pt x="139" y="65"/>
                </a:cubicBezTo>
                <a:cubicBezTo>
                  <a:pt x="137" y="58"/>
                  <a:pt x="129" y="54"/>
                  <a:pt x="125" y="48"/>
                </a:cubicBezTo>
                <a:cubicBezTo>
                  <a:pt x="125" y="48"/>
                  <a:pt x="125" y="48"/>
                  <a:pt x="124" y="48"/>
                </a:cubicBezTo>
                <a:cubicBezTo>
                  <a:pt x="123" y="48"/>
                  <a:pt x="119" y="45"/>
                  <a:pt x="118" y="43"/>
                </a:cubicBezTo>
                <a:cubicBezTo>
                  <a:pt x="118" y="43"/>
                  <a:pt x="118" y="43"/>
                  <a:pt x="118" y="43"/>
                </a:cubicBezTo>
                <a:cubicBezTo>
                  <a:pt x="117" y="43"/>
                  <a:pt x="116" y="43"/>
                  <a:pt x="116" y="43"/>
                </a:cubicBezTo>
                <a:cubicBezTo>
                  <a:pt x="116" y="41"/>
                  <a:pt x="115" y="40"/>
                  <a:pt x="113" y="40"/>
                </a:cubicBezTo>
                <a:cubicBezTo>
                  <a:pt x="112" y="41"/>
                  <a:pt x="111" y="42"/>
                  <a:pt x="109" y="43"/>
                </a:cubicBezTo>
                <a:cubicBezTo>
                  <a:pt x="109" y="42"/>
                  <a:pt x="110" y="42"/>
                  <a:pt x="110" y="41"/>
                </a:cubicBezTo>
                <a:cubicBezTo>
                  <a:pt x="105" y="40"/>
                  <a:pt x="97" y="38"/>
                  <a:pt x="91" y="38"/>
                </a:cubicBezTo>
                <a:cubicBezTo>
                  <a:pt x="90" y="38"/>
                  <a:pt x="89" y="38"/>
                  <a:pt x="88" y="38"/>
                </a:cubicBezTo>
                <a:cubicBezTo>
                  <a:pt x="88" y="39"/>
                  <a:pt x="87" y="40"/>
                  <a:pt x="87" y="41"/>
                </a:cubicBezTo>
                <a:cubicBezTo>
                  <a:pt x="103" y="41"/>
                  <a:pt x="112" y="45"/>
                  <a:pt x="124" y="50"/>
                </a:cubicBezTo>
                <a:cubicBezTo>
                  <a:pt x="123" y="53"/>
                  <a:pt x="125" y="53"/>
                  <a:pt x="127" y="53"/>
                </a:cubicBezTo>
                <a:cubicBezTo>
                  <a:pt x="127" y="53"/>
                  <a:pt x="128" y="53"/>
                  <a:pt x="128" y="53"/>
                </a:cubicBezTo>
                <a:cubicBezTo>
                  <a:pt x="128" y="58"/>
                  <a:pt x="134" y="58"/>
                  <a:pt x="133" y="63"/>
                </a:cubicBezTo>
                <a:cubicBezTo>
                  <a:pt x="134" y="63"/>
                  <a:pt x="135" y="64"/>
                  <a:pt x="136" y="65"/>
                </a:cubicBezTo>
                <a:cubicBezTo>
                  <a:pt x="136" y="65"/>
                  <a:pt x="136" y="65"/>
                  <a:pt x="136" y="65"/>
                </a:cubicBezTo>
                <a:cubicBezTo>
                  <a:pt x="135" y="65"/>
                  <a:pt x="135" y="65"/>
                  <a:pt x="135" y="65"/>
                </a:cubicBezTo>
                <a:cubicBezTo>
                  <a:pt x="135" y="65"/>
                  <a:pt x="134" y="65"/>
                  <a:pt x="134" y="65"/>
                </a:cubicBezTo>
                <a:cubicBezTo>
                  <a:pt x="134" y="65"/>
                  <a:pt x="134" y="65"/>
                  <a:pt x="134" y="65"/>
                </a:cubicBezTo>
                <a:cubicBezTo>
                  <a:pt x="138" y="68"/>
                  <a:pt x="139" y="73"/>
                  <a:pt x="142" y="77"/>
                </a:cubicBezTo>
                <a:cubicBezTo>
                  <a:pt x="138" y="76"/>
                  <a:pt x="137" y="74"/>
                  <a:pt x="133" y="74"/>
                </a:cubicBezTo>
                <a:cubicBezTo>
                  <a:pt x="132" y="74"/>
                  <a:pt x="131" y="74"/>
                  <a:pt x="131" y="74"/>
                </a:cubicBezTo>
                <a:cubicBezTo>
                  <a:pt x="136" y="84"/>
                  <a:pt x="153" y="80"/>
                  <a:pt x="161" y="86"/>
                </a:cubicBezTo>
                <a:cubicBezTo>
                  <a:pt x="160" y="88"/>
                  <a:pt x="160" y="90"/>
                  <a:pt x="160" y="92"/>
                </a:cubicBezTo>
                <a:cubicBezTo>
                  <a:pt x="165" y="92"/>
                  <a:pt x="165" y="97"/>
                  <a:pt x="167" y="100"/>
                </a:cubicBezTo>
                <a:cubicBezTo>
                  <a:pt x="166" y="108"/>
                  <a:pt x="163" y="118"/>
                  <a:pt x="153" y="119"/>
                </a:cubicBezTo>
                <a:cubicBezTo>
                  <a:pt x="152" y="121"/>
                  <a:pt x="153" y="124"/>
                  <a:pt x="151" y="124"/>
                </a:cubicBezTo>
                <a:cubicBezTo>
                  <a:pt x="150" y="124"/>
                  <a:pt x="149" y="124"/>
                  <a:pt x="149" y="124"/>
                </a:cubicBezTo>
                <a:cubicBezTo>
                  <a:pt x="148" y="124"/>
                  <a:pt x="147" y="124"/>
                  <a:pt x="147" y="125"/>
                </a:cubicBezTo>
                <a:cubicBezTo>
                  <a:pt x="142" y="119"/>
                  <a:pt x="129" y="120"/>
                  <a:pt x="121" y="116"/>
                </a:cubicBezTo>
                <a:cubicBezTo>
                  <a:pt x="120" y="118"/>
                  <a:pt x="119" y="118"/>
                  <a:pt x="120" y="120"/>
                </a:cubicBezTo>
                <a:cubicBezTo>
                  <a:pt x="122" y="121"/>
                  <a:pt x="128" y="120"/>
                  <a:pt x="129" y="124"/>
                </a:cubicBezTo>
                <a:cubicBezTo>
                  <a:pt x="121" y="127"/>
                  <a:pt x="114" y="135"/>
                  <a:pt x="105" y="135"/>
                </a:cubicBezTo>
                <a:cubicBezTo>
                  <a:pt x="104" y="135"/>
                  <a:pt x="104" y="135"/>
                  <a:pt x="103" y="135"/>
                </a:cubicBezTo>
                <a:cubicBezTo>
                  <a:pt x="102" y="136"/>
                  <a:pt x="101" y="136"/>
                  <a:pt x="100" y="137"/>
                </a:cubicBezTo>
                <a:cubicBezTo>
                  <a:pt x="99" y="136"/>
                  <a:pt x="98" y="135"/>
                  <a:pt x="97" y="135"/>
                </a:cubicBezTo>
                <a:cubicBezTo>
                  <a:pt x="96" y="135"/>
                  <a:pt x="96" y="135"/>
                  <a:pt x="96" y="135"/>
                </a:cubicBezTo>
                <a:cubicBezTo>
                  <a:pt x="96" y="136"/>
                  <a:pt x="97" y="138"/>
                  <a:pt x="96" y="138"/>
                </a:cubicBezTo>
                <a:cubicBezTo>
                  <a:pt x="96" y="138"/>
                  <a:pt x="96" y="138"/>
                  <a:pt x="96" y="138"/>
                </a:cubicBezTo>
                <a:cubicBezTo>
                  <a:pt x="95" y="137"/>
                  <a:pt x="93" y="136"/>
                  <a:pt x="93" y="135"/>
                </a:cubicBezTo>
                <a:cubicBezTo>
                  <a:pt x="93" y="135"/>
                  <a:pt x="92" y="135"/>
                  <a:pt x="92" y="135"/>
                </a:cubicBezTo>
                <a:cubicBezTo>
                  <a:pt x="91" y="135"/>
                  <a:pt x="90" y="135"/>
                  <a:pt x="89" y="136"/>
                </a:cubicBezTo>
                <a:cubicBezTo>
                  <a:pt x="78" y="134"/>
                  <a:pt x="64" y="129"/>
                  <a:pt x="58" y="118"/>
                </a:cubicBezTo>
                <a:cubicBezTo>
                  <a:pt x="58" y="118"/>
                  <a:pt x="59" y="118"/>
                  <a:pt x="59" y="118"/>
                </a:cubicBezTo>
                <a:cubicBezTo>
                  <a:pt x="60" y="118"/>
                  <a:pt x="61" y="119"/>
                  <a:pt x="62" y="119"/>
                </a:cubicBezTo>
                <a:cubicBezTo>
                  <a:pt x="65" y="118"/>
                  <a:pt x="63" y="116"/>
                  <a:pt x="63" y="115"/>
                </a:cubicBezTo>
                <a:cubicBezTo>
                  <a:pt x="66" y="118"/>
                  <a:pt x="73" y="124"/>
                  <a:pt x="77" y="124"/>
                </a:cubicBezTo>
                <a:cubicBezTo>
                  <a:pt x="80" y="124"/>
                  <a:pt x="82" y="122"/>
                  <a:pt x="82" y="116"/>
                </a:cubicBezTo>
                <a:cubicBezTo>
                  <a:pt x="81" y="115"/>
                  <a:pt x="80" y="114"/>
                  <a:pt x="79" y="114"/>
                </a:cubicBezTo>
                <a:cubicBezTo>
                  <a:pt x="76" y="114"/>
                  <a:pt x="74" y="116"/>
                  <a:pt x="75" y="119"/>
                </a:cubicBezTo>
                <a:cubicBezTo>
                  <a:pt x="75" y="119"/>
                  <a:pt x="75" y="119"/>
                  <a:pt x="75" y="119"/>
                </a:cubicBezTo>
                <a:cubicBezTo>
                  <a:pt x="76" y="119"/>
                  <a:pt x="76" y="119"/>
                  <a:pt x="77" y="119"/>
                </a:cubicBezTo>
                <a:cubicBezTo>
                  <a:pt x="77" y="120"/>
                  <a:pt x="78" y="120"/>
                  <a:pt x="78" y="120"/>
                </a:cubicBezTo>
                <a:cubicBezTo>
                  <a:pt x="79" y="120"/>
                  <a:pt x="79" y="120"/>
                  <a:pt x="79" y="120"/>
                </a:cubicBezTo>
                <a:cubicBezTo>
                  <a:pt x="79" y="119"/>
                  <a:pt x="79" y="117"/>
                  <a:pt x="80" y="117"/>
                </a:cubicBezTo>
                <a:cubicBezTo>
                  <a:pt x="80" y="117"/>
                  <a:pt x="80" y="117"/>
                  <a:pt x="80" y="117"/>
                </a:cubicBezTo>
                <a:cubicBezTo>
                  <a:pt x="80" y="119"/>
                  <a:pt x="81" y="121"/>
                  <a:pt x="79" y="122"/>
                </a:cubicBezTo>
                <a:cubicBezTo>
                  <a:pt x="79" y="121"/>
                  <a:pt x="78" y="121"/>
                  <a:pt x="77" y="121"/>
                </a:cubicBezTo>
                <a:cubicBezTo>
                  <a:pt x="77" y="121"/>
                  <a:pt x="76" y="121"/>
                  <a:pt x="76" y="121"/>
                </a:cubicBezTo>
                <a:cubicBezTo>
                  <a:pt x="76" y="121"/>
                  <a:pt x="75" y="121"/>
                  <a:pt x="75" y="121"/>
                </a:cubicBezTo>
                <a:cubicBezTo>
                  <a:pt x="75" y="121"/>
                  <a:pt x="74" y="121"/>
                  <a:pt x="74" y="121"/>
                </a:cubicBezTo>
                <a:cubicBezTo>
                  <a:pt x="72" y="117"/>
                  <a:pt x="68" y="115"/>
                  <a:pt x="65" y="111"/>
                </a:cubicBezTo>
                <a:cubicBezTo>
                  <a:pt x="64" y="111"/>
                  <a:pt x="64" y="111"/>
                  <a:pt x="63" y="111"/>
                </a:cubicBezTo>
                <a:cubicBezTo>
                  <a:pt x="61" y="111"/>
                  <a:pt x="59" y="111"/>
                  <a:pt x="58" y="112"/>
                </a:cubicBezTo>
                <a:cubicBezTo>
                  <a:pt x="60" y="113"/>
                  <a:pt x="57" y="116"/>
                  <a:pt x="59" y="118"/>
                </a:cubicBezTo>
                <a:cubicBezTo>
                  <a:pt x="59" y="118"/>
                  <a:pt x="59" y="118"/>
                  <a:pt x="59" y="118"/>
                </a:cubicBezTo>
                <a:cubicBezTo>
                  <a:pt x="58" y="118"/>
                  <a:pt x="57" y="118"/>
                  <a:pt x="57" y="118"/>
                </a:cubicBezTo>
                <a:cubicBezTo>
                  <a:pt x="54" y="113"/>
                  <a:pt x="50" y="108"/>
                  <a:pt x="51" y="101"/>
                </a:cubicBezTo>
                <a:cubicBezTo>
                  <a:pt x="50" y="101"/>
                  <a:pt x="49" y="101"/>
                  <a:pt x="49" y="101"/>
                </a:cubicBezTo>
                <a:cubicBezTo>
                  <a:pt x="47" y="101"/>
                  <a:pt x="46" y="101"/>
                  <a:pt x="46" y="102"/>
                </a:cubicBezTo>
                <a:cubicBezTo>
                  <a:pt x="50" y="124"/>
                  <a:pt x="72" y="139"/>
                  <a:pt x="95" y="139"/>
                </a:cubicBezTo>
                <a:cubicBezTo>
                  <a:pt x="102" y="139"/>
                  <a:pt x="109" y="138"/>
                  <a:pt x="116" y="134"/>
                </a:cubicBezTo>
                <a:cubicBezTo>
                  <a:pt x="116" y="134"/>
                  <a:pt x="116" y="134"/>
                  <a:pt x="116" y="134"/>
                </a:cubicBezTo>
                <a:cubicBezTo>
                  <a:pt x="116" y="134"/>
                  <a:pt x="116" y="134"/>
                  <a:pt x="116" y="134"/>
                </a:cubicBezTo>
                <a:cubicBezTo>
                  <a:pt x="115" y="135"/>
                  <a:pt x="116" y="137"/>
                  <a:pt x="115" y="137"/>
                </a:cubicBezTo>
                <a:cubicBezTo>
                  <a:pt x="114" y="137"/>
                  <a:pt x="113" y="137"/>
                  <a:pt x="111" y="137"/>
                </a:cubicBezTo>
                <a:cubicBezTo>
                  <a:pt x="111" y="138"/>
                  <a:pt x="110" y="139"/>
                  <a:pt x="110" y="141"/>
                </a:cubicBezTo>
                <a:cubicBezTo>
                  <a:pt x="111" y="141"/>
                  <a:pt x="111" y="141"/>
                  <a:pt x="111" y="141"/>
                </a:cubicBezTo>
                <a:cubicBezTo>
                  <a:pt x="112" y="141"/>
                  <a:pt x="112" y="141"/>
                  <a:pt x="112" y="141"/>
                </a:cubicBezTo>
                <a:cubicBezTo>
                  <a:pt x="112" y="140"/>
                  <a:pt x="112" y="140"/>
                  <a:pt x="113" y="140"/>
                </a:cubicBezTo>
                <a:cubicBezTo>
                  <a:pt x="113" y="140"/>
                  <a:pt x="113" y="140"/>
                  <a:pt x="113" y="140"/>
                </a:cubicBezTo>
                <a:cubicBezTo>
                  <a:pt x="113" y="142"/>
                  <a:pt x="114" y="142"/>
                  <a:pt x="115" y="143"/>
                </a:cubicBezTo>
                <a:cubicBezTo>
                  <a:pt x="114" y="144"/>
                  <a:pt x="114" y="145"/>
                  <a:pt x="113" y="146"/>
                </a:cubicBezTo>
                <a:cubicBezTo>
                  <a:pt x="116" y="149"/>
                  <a:pt x="114" y="157"/>
                  <a:pt x="119" y="159"/>
                </a:cubicBezTo>
                <a:cubicBezTo>
                  <a:pt x="120" y="158"/>
                  <a:pt x="118" y="155"/>
                  <a:pt x="119" y="154"/>
                </a:cubicBezTo>
                <a:cubicBezTo>
                  <a:pt x="121" y="152"/>
                  <a:pt x="122" y="153"/>
                  <a:pt x="123" y="151"/>
                </a:cubicBezTo>
                <a:cubicBezTo>
                  <a:pt x="123" y="154"/>
                  <a:pt x="125" y="155"/>
                  <a:pt x="127" y="156"/>
                </a:cubicBezTo>
                <a:cubicBezTo>
                  <a:pt x="125" y="149"/>
                  <a:pt x="119" y="145"/>
                  <a:pt x="116" y="139"/>
                </a:cubicBezTo>
                <a:cubicBezTo>
                  <a:pt x="116" y="139"/>
                  <a:pt x="116" y="139"/>
                  <a:pt x="116" y="139"/>
                </a:cubicBezTo>
                <a:cubicBezTo>
                  <a:pt x="117" y="139"/>
                  <a:pt x="117" y="139"/>
                  <a:pt x="117" y="139"/>
                </a:cubicBezTo>
                <a:cubicBezTo>
                  <a:pt x="117" y="139"/>
                  <a:pt x="117" y="139"/>
                  <a:pt x="117" y="139"/>
                </a:cubicBezTo>
                <a:cubicBezTo>
                  <a:pt x="118" y="139"/>
                  <a:pt x="118" y="139"/>
                  <a:pt x="118" y="139"/>
                </a:cubicBezTo>
                <a:cubicBezTo>
                  <a:pt x="119" y="136"/>
                  <a:pt x="117" y="136"/>
                  <a:pt x="117" y="134"/>
                </a:cubicBezTo>
                <a:cubicBezTo>
                  <a:pt x="117" y="133"/>
                  <a:pt x="118" y="133"/>
                  <a:pt x="118" y="133"/>
                </a:cubicBezTo>
                <a:cubicBezTo>
                  <a:pt x="119" y="133"/>
                  <a:pt x="119" y="134"/>
                  <a:pt x="120" y="134"/>
                </a:cubicBezTo>
                <a:cubicBezTo>
                  <a:pt x="120" y="134"/>
                  <a:pt x="121" y="134"/>
                  <a:pt x="121" y="134"/>
                </a:cubicBezTo>
                <a:cubicBezTo>
                  <a:pt x="122" y="134"/>
                  <a:pt x="122" y="134"/>
                  <a:pt x="122" y="134"/>
                </a:cubicBezTo>
                <a:cubicBezTo>
                  <a:pt x="121" y="131"/>
                  <a:pt x="124" y="131"/>
                  <a:pt x="125" y="129"/>
                </a:cubicBezTo>
                <a:cubicBezTo>
                  <a:pt x="127" y="126"/>
                  <a:pt x="131" y="125"/>
                  <a:pt x="135" y="125"/>
                </a:cubicBezTo>
                <a:cubicBezTo>
                  <a:pt x="141" y="125"/>
                  <a:pt x="147" y="127"/>
                  <a:pt x="154" y="128"/>
                </a:cubicBezTo>
                <a:cubicBezTo>
                  <a:pt x="154" y="125"/>
                  <a:pt x="154" y="122"/>
                  <a:pt x="156" y="121"/>
                </a:cubicBezTo>
                <a:cubicBezTo>
                  <a:pt x="170" y="121"/>
                  <a:pt x="174" y="96"/>
                  <a:pt x="163" y="88"/>
                </a:cubicBezTo>
                <a:cubicBezTo>
                  <a:pt x="164" y="87"/>
                  <a:pt x="164" y="85"/>
                  <a:pt x="164" y="83"/>
                </a:cubicBezTo>
                <a:cubicBezTo>
                  <a:pt x="160" y="81"/>
                  <a:pt x="153" y="81"/>
                  <a:pt x="150" y="78"/>
                </a:cubicBezTo>
                <a:cubicBezTo>
                  <a:pt x="151" y="77"/>
                  <a:pt x="153" y="78"/>
                  <a:pt x="153" y="76"/>
                </a:cubicBezTo>
                <a:cubicBezTo>
                  <a:pt x="152" y="75"/>
                  <a:pt x="151" y="75"/>
                  <a:pt x="151" y="75"/>
                </a:cubicBezTo>
                <a:cubicBezTo>
                  <a:pt x="150" y="75"/>
                  <a:pt x="149" y="75"/>
                  <a:pt x="148" y="76"/>
                </a:cubicBezTo>
                <a:cubicBezTo>
                  <a:pt x="147" y="76"/>
                  <a:pt x="147" y="76"/>
                  <a:pt x="146" y="76"/>
                </a:cubicBezTo>
                <a:cubicBezTo>
                  <a:pt x="145" y="76"/>
                  <a:pt x="145" y="76"/>
                  <a:pt x="144" y="76"/>
                </a:cubicBezTo>
                <a:cubicBezTo>
                  <a:pt x="144" y="80"/>
                  <a:pt x="150" y="76"/>
                  <a:pt x="149" y="79"/>
                </a:cubicBezTo>
                <a:cubicBezTo>
                  <a:pt x="147" y="79"/>
                  <a:pt x="146" y="78"/>
                  <a:pt x="144" y="78"/>
                </a:cubicBezTo>
                <a:cubicBezTo>
                  <a:pt x="144" y="78"/>
                  <a:pt x="144" y="78"/>
                  <a:pt x="143" y="78"/>
                </a:cubicBezTo>
                <a:cubicBezTo>
                  <a:pt x="145" y="76"/>
                  <a:pt x="143" y="74"/>
                  <a:pt x="143" y="72"/>
                </a:cubicBezTo>
                <a:cubicBezTo>
                  <a:pt x="143" y="72"/>
                  <a:pt x="144" y="73"/>
                  <a:pt x="144" y="73"/>
                </a:cubicBezTo>
                <a:cubicBezTo>
                  <a:pt x="144" y="73"/>
                  <a:pt x="145" y="73"/>
                  <a:pt x="145" y="72"/>
                </a:cubicBezTo>
                <a:cubicBezTo>
                  <a:pt x="145" y="70"/>
                  <a:pt x="143" y="71"/>
                  <a:pt x="143" y="69"/>
                </a:cubicBezTo>
                <a:cubicBezTo>
                  <a:pt x="143" y="69"/>
                  <a:pt x="143" y="69"/>
                  <a:pt x="143" y="69"/>
                </a:cubicBezTo>
                <a:cubicBezTo>
                  <a:pt x="144" y="69"/>
                  <a:pt x="144" y="68"/>
                  <a:pt x="145" y="68"/>
                </a:cubicBezTo>
                <a:cubicBezTo>
                  <a:pt x="146" y="69"/>
                  <a:pt x="146" y="70"/>
                  <a:pt x="148" y="71"/>
                </a:cubicBezTo>
                <a:cubicBezTo>
                  <a:pt x="148" y="71"/>
                  <a:pt x="148" y="71"/>
                  <a:pt x="148" y="71"/>
                </a:cubicBezTo>
                <a:cubicBezTo>
                  <a:pt x="148" y="71"/>
                  <a:pt x="148" y="71"/>
                  <a:pt x="148" y="71"/>
                </a:cubicBezTo>
                <a:cubicBezTo>
                  <a:pt x="148" y="71"/>
                  <a:pt x="148" y="71"/>
                  <a:pt x="148" y="71"/>
                </a:cubicBezTo>
                <a:cubicBezTo>
                  <a:pt x="146" y="71"/>
                  <a:pt x="147" y="73"/>
                  <a:pt x="147" y="74"/>
                </a:cubicBezTo>
                <a:cubicBezTo>
                  <a:pt x="147" y="74"/>
                  <a:pt x="147" y="74"/>
                  <a:pt x="147" y="74"/>
                </a:cubicBezTo>
                <a:cubicBezTo>
                  <a:pt x="147" y="74"/>
                  <a:pt x="148" y="74"/>
                  <a:pt x="148" y="74"/>
                </a:cubicBezTo>
                <a:cubicBezTo>
                  <a:pt x="148" y="74"/>
                  <a:pt x="148" y="74"/>
                  <a:pt x="149" y="74"/>
                </a:cubicBezTo>
                <a:cubicBezTo>
                  <a:pt x="149" y="74"/>
                  <a:pt x="150" y="74"/>
                  <a:pt x="151" y="73"/>
                </a:cubicBezTo>
                <a:cubicBezTo>
                  <a:pt x="151" y="72"/>
                  <a:pt x="149" y="71"/>
                  <a:pt x="150" y="69"/>
                </a:cubicBezTo>
                <a:cubicBezTo>
                  <a:pt x="150" y="69"/>
                  <a:pt x="151" y="69"/>
                  <a:pt x="151" y="69"/>
                </a:cubicBezTo>
                <a:cubicBezTo>
                  <a:pt x="152" y="69"/>
                  <a:pt x="151" y="68"/>
                  <a:pt x="151" y="67"/>
                </a:cubicBezTo>
                <a:cubicBezTo>
                  <a:pt x="155" y="65"/>
                  <a:pt x="164" y="65"/>
                  <a:pt x="162" y="59"/>
                </a:cubicBezTo>
                <a:cubicBezTo>
                  <a:pt x="157" y="61"/>
                  <a:pt x="152" y="65"/>
                  <a:pt x="148" y="65"/>
                </a:cubicBezTo>
                <a:cubicBezTo>
                  <a:pt x="147" y="65"/>
                  <a:pt x="147" y="65"/>
                  <a:pt x="147" y="65"/>
                </a:cubicBezTo>
                <a:cubicBezTo>
                  <a:pt x="152" y="62"/>
                  <a:pt x="154" y="58"/>
                  <a:pt x="160" y="56"/>
                </a:cubicBezTo>
                <a:cubicBezTo>
                  <a:pt x="160" y="54"/>
                  <a:pt x="159" y="54"/>
                  <a:pt x="159" y="52"/>
                </a:cubicBezTo>
                <a:cubicBezTo>
                  <a:pt x="159" y="52"/>
                  <a:pt x="158" y="52"/>
                  <a:pt x="158" y="52"/>
                </a:cubicBezTo>
                <a:cubicBezTo>
                  <a:pt x="157" y="52"/>
                  <a:pt x="157" y="52"/>
                  <a:pt x="156" y="52"/>
                </a:cubicBezTo>
                <a:cubicBezTo>
                  <a:pt x="156" y="52"/>
                  <a:pt x="155" y="53"/>
                  <a:pt x="155" y="53"/>
                </a:cubicBezTo>
                <a:cubicBezTo>
                  <a:pt x="155" y="53"/>
                  <a:pt x="154" y="52"/>
                  <a:pt x="154" y="52"/>
                </a:cubicBezTo>
                <a:cubicBezTo>
                  <a:pt x="153" y="54"/>
                  <a:pt x="151" y="56"/>
                  <a:pt x="149" y="57"/>
                </a:cubicBezTo>
                <a:cubicBezTo>
                  <a:pt x="149" y="57"/>
                  <a:pt x="150" y="57"/>
                  <a:pt x="150" y="57"/>
                </a:cubicBezTo>
                <a:cubicBezTo>
                  <a:pt x="151" y="57"/>
                  <a:pt x="151" y="57"/>
                  <a:pt x="152" y="57"/>
                </a:cubicBezTo>
                <a:cubicBezTo>
                  <a:pt x="152" y="56"/>
                  <a:pt x="153" y="56"/>
                  <a:pt x="154" y="56"/>
                </a:cubicBezTo>
                <a:cubicBezTo>
                  <a:pt x="154" y="56"/>
                  <a:pt x="154" y="56"/>
                  <a:pt x="154" y="56"/>
                </a:cubicBezTo>
                <a:cubicBezTo>
                  <a:pt x="153" y="57"/>
                  <a:pt x="152" y="59"/>
                  <a:pt x="149" y="59"/>
                </a:cubicBezTo>
                <a:cubicBezTo>
                  <a:pt x="149" y="59"/>
                  <a:pt x="149" y="59"/>
                  <a:pt x="149" y="59"/>
                </a:cubicBezTo>
                <a:cubicBezTo>
                  <a:pt x="149" y="57"/>
                  <a:pt x="148" y="56"/>
                  <a:pt x="147" y="56"/>
                </a:cubicBezTo>
                <a:cubicBezTo>
                  <a:pt x="145" y="56"/>
                  <a:pt x="145" y="58"/>
                  <a:pt x="145" y="59"/>
                </a:cubicBezTo>
                <a:cubicBezTo>
                  <a:pt x="144" y="58"/>
                  <a:pt x="144" y="57"/>
                  <a:pt x="143" y="57"/>
                </a:cubicBezTo>
                <a:cubicBezTo>
                  <a:pt x="142" y="57"/>
                  <a:pt x="142" y="57"/>
                  <a:pt x="142" y="58"/>
                </a:cubicBezTo>
                <a:cubicBezTo>
                  <a:pt x="140" y="54"/>
                  <a:pt x="144" y="52"/>
                  <a:pt x="148" y="52"/>
                </a:cubicBezTo>
                <a:cubicBezTo>
                  <a:pt x="154" y="48"/>
                  <a:pt x="155" y="44"/>
                  <a:pt x="150" y="38"/>
                </a:cubicBezTo>
                <a:cubicBezTo>
                  <a:pt x="149" y="38"/>
                  <a:pt x="149" y="38"/>
                  <a:pt x="149" y="38"/>
                </a:cubicBezTo>
                <a:cubicBezTo>
                  <a:pt x="148" y="38"/>
                  <a:pt x="148" y="37"/>
                  <a:pt x="148" y="37"/>
                </a:cubicBezTo>
                <a:cubicBezTo>
                  <a:pt x="147" y="37"/>
                  <a:pt x="147" y="36"/>
                  <a:pt x="146" y="36"/>
                </a:cubicBezTo>
                <a:cubicBezTo>
                  <a:pt x="146" y="36"/>
                  <a:pt x="146" y="37"/>
                  <a:pt x="146" y="37"/>
                </a:cubicBezTo>
                <a:cubicBezTo>
                  <a:pt x="145" y="33"/>
                  <a:pt x="141" y="32"/>
                  <a:pt x="142" y="29"/>
                </a:cubicBezTo>
                <a:moveTo>
                  <a:pt x="95" y="34"/>
                </a:moveTo>
                <a:cubicBezTo>
                  <a:pt x="95" y="34"/>
                  <a:pt x="94" y="34"/>
                  <a:pt x="94" y="34"/>
                </a:cubicBezTo>
                <a:cubicBezTo>
                  <a:pt x="94" y="34"/>
                  <a:pt x="94" y="34"/>
                  <a:pt x="94" y="34"/>
                </a:cubicBezTo>
                <a:cubicBezTo>
                  <a:pt x="94" y="35"/>
                  <a:pt x="94" y="35"/>
                  <a:pt x="94" y="35"/>
                </a:cubicBezTo>
                <a:cubicBezTo>
                  <a:pt x="95" y="35"/>
                  <a:pt x="95" y="35"/>
                  <a:pt x="95" y="35"/>
                </a:cubicBezTo>
                <a:cubicBezTo>
                  <a:pt x="96" y="34"/>
                  <a:pt x="96" y="34"/>
                  <a:pt x="95" y="34"/>
                </a:cubicBezTo>
                <a:moveTo>
                  <a:pt x="139" y="35"/>
                </a:moveTo>
                <a:cubicBezTo>
                  <a:pt x="138" y="39"/>
                  <a:pt x="134" y="42"/>
                  <a:pt x="134" y="46"/>
                </a:cubicBezTo>
                <a:cubicBezTo>
                  <a:pt x="134" y="46"/>
                  <a:pt x="133" y="46"/>
                  <a:pt x="133" y="46"/>
                </a:cubicBezTo>
                <a:cubicBezTo>
                  <a:pt x="132" y="46"/>
                  <a:pt x="131" y="47"/>
                  <a:pt x="130" y="48"/>
                </a:cubicBezTo>
                <a:cubicBezTo>
                  <a:pt x="130" y="48"/>
                  <a:pt x="131" y="48"/>
                  <a:pt x="131" y="49"/>
                </a:cubicBezTo>
                <a:cubicBezTo>
                  <a:pt x="135" y="47"/>
                  <a:pt x="141" y="41"/>
                  <a:pt x="140" y="38"/>
                </a:cubicBezTo>
                <a:cubicBezTo>
                  <a:pt x="141" y="38"/>
                  <a:pt x="141" y="39"/>
                  <a:pt x="142" y="39"/>
                </a:cubicBezTo>
                <a:cubicBezTo>
                  <a:pt x="142" y="39"/>
                  <a:pt x="142" y="39"/>
                  <a:pt x="143" y="39"/>
                </a:cubicBezTo>
                <a:cubicBezTo>
                  <a:pt x="143" y="36"/>
                  <a:pt x="141" y="36"/>
                  <a:pt x="139" y="35"/>
                </a:cubicBezTo>
                <a:moveTo>
                  <a:pt x="97" y="35"/>
                </a:moveTo>
                <a:cubicBezTo>
                  <a:pt x="97" y="35"/>
                  <a:pt x="97" y="35"/>
                  <a:pt x="97" y="36"/>
                </a:cubicBezTo>
                <a:cubicBezTo>
                  <a:pt x="97" y="36"/>
                  <a:pt x="98" y="36"/>
                  <a:pt x="98" y="36"/>
                </a:cubicBezTo>
                <a:cubicBezTo>
                  <a:pt x="98" y="36"/>
                  <a:pt x="98" y="35"/>
                  <a:pt x="98" y="35"/>
                </a:cubicBezTo>
                <a:cubicBezTo>
                  <a:pt x="98" y="35"/>
                  <a:pt x="98" y="35"/>
                  <a:pt x="97" y="35"/>
                </a:cubicBezTo>
                <a:moveTo>
                  <a:pt x="110" y="37"/>
                </a:moveTo>
                <a:cubicBezTo>
                  <a:pt x="110" y="37"/>
                  <a:pt x="110" y="37"/>
                  <a:pt x="109" y="37"/>
                </a:cubicBezTo>
                <a:cubicBezTo>
                  <a:pt x="109" y="37"/>
                  <a:pt x="109" y="37"/>
                  <a:pt x="109" y="37"/>
                </a:cubicBezTo>
                <a:cubicBezTo>
                  <a:pt x="109" y="38"/>
                  <a:pt x="109" y="38"/>
                  <a:pt x="109" y="38"/>
                </a:cubicBezTo>
                <a:cubicBezTo>
                  <a:pt x="110" y="38"/>
                  <a:pt x="110" y="38"/>
                  <a:pt x="110" y="38"/>
                </a:cubicBezTo>
                <a:cubicBezTo>
                  <a:pt x="111" y="37"/>
                  <a:pt x="111" y="37"/>
                  <a:pt x="110" y="37"/>
                </a:cubicBezTo>
                <a:moveTo>
                  <a:pt x="81" y="38"/>
                </a:moveTo>
                <a:cubicBezTo>
                  <a:pt x="81" y="39"/>
                  <a:pt x="81" y="40"/>
                  <a:pt x="79" y="41"/>
                </a:cubicBezTo>
                <a:cubicBezTo>
                  <a:pt x="79" y="40"/>
                  <a:pt x="79" y="40"/>
                  <a:pt x="79" y="39"/>
                </a:cubicBezTo>
                <a:cubicBezTo>
                  <a:pt x="77" y="39"/>
                  <a:pt x="77" y="42"/>
                  <a:pt x="76" y="43"/>
                </a:cubicBezTo>
                <a:cubicBezTo>
                  <a:pt x="72" y="44"/>
                  <a:pt x="65" y="48"/>
                  <a:pt x="61" y="52"/>
                </a:cubicBezTo>
                <a:cubicBezTo>
                  <a:pt x="62" y="53"/>
                  <a:pt x="62" y="53"/>
                  <a:pt x="62" y="53"/>
                </a:cubicBezTo>
                <a:cubicBezTo>
                  <a:pt x="70" y="50"/>
                  <a:pt x="76" y="44"/>
                  <a:pt x="84" y="42"/>
                </a:cubicBezTo>
                <a:cubicBezTo>
                  <a:pt x="84" y="40"/>
                  <a:pt x="82" y="39"/>
                  <a:pt x="81" y="38"/>
                </a:cubicBezTo>
                <a:moveTo>
                  <a:pt x="86" y="41"/>
                </a:moveTo>
                <a:cubicBezTo>
                  <a:pt x="85" y="41"/>
                  <a:pt x="85" y="41"/>
                  <a:pt x="85" y="41"/>
                </a:cubicBezTo>
                <a:cubicBezTo>
                  <a:pt x="85" y="41"/>
                  <a:pt x="85" y="41"/>
                  <a:pt x="85" y="42"/>
                </a:cubicBezTo>
                <a:cubicBezTo>
                  <a:pt x="86" y="42"/>
                  <a:pt x="87" y="42"/>
                  <a:pt x="86" y="41"/>
                </a:cubicBezTo>
                <a:moveTo>
                  <a:pt x="98" y="46"/>
                </a:moveTo>
                <a:cubicBezTo>
                  <a:pt x="98" y="46"/>
                  <a:pt x="98" y="46"/>
                  <a:pt x="98" y="46"/>
                </a:cubicBezTo>
                <a:cubicBezTo>
                  <a:pt x="98" y="46"/>
                  <a:pt x="98" y="46"/>
                  <a:pt x="98" y="46"/>
                </a:cubicBezTo>
                <a:moveTo>
                  <a:pt x="98" y="46"/>
                </a:moveTo>
                <a:cubicBezTo>
                  <a:pt x="94" y="48"/>
                  <a:pt x="90" y="48"/>
                  <a:pt x="88" y="51"/>
                </a:cubicBezTo>
                <a:cubicBezTo>
                  <a:pt x="88" y="51"/>
                  <a:pt x="88" y="51"/>
                  <a:pt x="88" y="51"/>
                </a:cubicBezTo>
                <a:cubicBezTo>
                  <a:pt x="89" y="51"/>
                  <a:pt x="89" y="52"/>
                  <a:pt x="90" y="52"/>
                </a:cubicBezTo>
                <a:cubicBezTo>
                  <a:pt x="90" y="50"/>
                  <a:pt x="92" y="49"/>
                  <a:pt x="94" y="49"/>
                </a:cubicBezTo>
                <a:cubicBezTo>
                  <a:pt x="96" y="49"/>
                  <a:pt x="99" y="52"/>
                  <a:pt x="98" y="55"/>
                </a:cubicBezTo>
                <a:cubicBezTo>
                  <a:pt x="97" y="56"/>
                  <a:pt x="97" y="57"/>
                  <a:pt x="96" y="57"/>
                </a:cubicBezTo>
                <a:cubicBezTo>
                  <a:pt x="96" y="57"/>
                  <a:pt x="96" y="57"/>
                  <a:pt x="96" y="57"/>
                </a:cubicBezTo>
                <a:cubicBezTo>
                  <a:pt x="96" y="55"/>
                  <a:pt x="97" y="52"/>
                  <a:pt x="95" y="52"/>
                </a:cubicBezTo>
                <a:cubicBezTo>
                  <a:pt x="95" y="52"/>
                  <a:pt x="95" y="52"/>
                  <a:pt x="95" y="52"/>
                </a:cubicBezTo>
                <a:cubicBezTo>
                  <a:pt x="92" y="53"/>
                  <a:pt x="92" y="57"/>
                  <a:pt x="94" y="59"/>
                </a:cubicBezTo>
                <a:cubicBezTo>
                  <a:pt x="94" y="59"/>
                  <a:pt x="95" y="59"/>
                  <a:pt x="95" y="59"/>
                </a:cubicBezTo>
                <a:cubicBezTo>
                  <a:pt x="96" y="59"/>
                  <a:pt x="97" y="58"/>
                  <a:pt x="98" y="58"/>
                </a:cubicBezTo>
                <a:cubicBezTo>
                  <a:pt x="98" y="57"/>
                  <a:pt x="99" y="57"/>
                  <a:pt x="99" y="57"/>
                </a:cubicBezTo>
                <a:cubicBezTo>
                  <a:pt x="100" y="57"/>
                  <a:pt x="100" y="57"/>
                  <a:pt x="100" y="57"/>
                </a:cubicBezTo>
                <a:cubicBezTo>
                  <a:pt x="100" y="54"/>
                  <a:pt x="102" y="50"/>
                  <a:pt x="100" y="48"/>
                </a:cubicBezTo>
                <a:cubicBezTo>
                  <a:pt x="99" y="48"/>
                  <a:pt x="98" y="48"/>
                  <a:pt x="98" y="48"/>
                </a:cubicBezTo>
                <a:cubicBezTo>
                  <a:pt x="98" y="48"/>
                  <a:pt x="97" y="48"/>
                  <a:pt x="98" y="46"/>
                </a:cubicBezTo>
                <a:moveTo>
                  <a:pt x="82" y="47"/>
                </a:moveTo>
                <a:cubicBezTo>
                  <a:pt x="81" y="47"/>
                  <a:pt x="80" y="47"/>
                  <a:pt x="79" y="47"/>
                </a:cubicBezTo>
                <a:cubicBezTo>
                  <a:pt x="76" y="51"/>
                  <a:pt x="80" y="55"/>
                  <a:pt x="84" y="55"/>
                </a:cubicBezTo>
                <a:cubicBezTo>
                  <a:pt x="85" y="55"/>
                  <a:pt x="87" y="54"/>
                  <a:pt x="87" y="52"/>
                </a:cubicBezTo>
                <a:cubicBezTo>
                  <a:pt x="87" y="52"/>
                  <a:pt x="86" y="52"/>
                  <a:pt x="86" y="52"/>
                </a:cubicBezTo>
                <a:cubicBezTo>
                  <a:pt x="85" y="52"/>
                  <a:pt x="85" y="52"/>
                  <a:pt x="84" y="52"/>
                </a:cubicBezTo>
                <a:cubicBezTo>
                  <a:pt x="83" y="53"/>
                  <a:pt x="83" y="53"/>
                  <a:pt x="82" y="53"/>
                </a:cubicBezTo>
                <a:cubicBezTo>
                  <a:pt x="82" y="53"/>
                  <a:pt x="82" y="53"/>
                  <a:pt x="81" y="52"/>
                </a:cubicBezTo>
                <a:cubicBezTo>
                  <a:pt x="82" y="51"/>
                  <a:pt x="85" y="51"/>
                  <a:pt x="84" y="48"/>
                </a:cubicBezTo>
                <a:cubicBezTo>
                  <a:pt x="83" y="47"/>
                  <a:pt x="83" y="47"/>
                  <a:pt x="82" y="47"/>
                </a:cubicBezTo>
                <a:moveTo>
                  <a:pt x="35" y="48"/>
                </a:moveTo>
                <a:cubicBezTo>
                  <a:pt x="34" y="48"/>
                  <a:pt x="34" y="48"/>
                  <a:pt x="34" y="48"/>
                </a:cubicBezTo>
                <a:cubicBezTo>
                  <a:pt x="34" y="51"/>
                  <a:pt x="33" y="52"/>
                  <a:pt x="32" y="56"/>
                </a:cubicBezTo>
                <a:cubicBezTo>
                  <a:pt x="18" y="58"/>
                  <a:pt x="14" y="78"/>
                  <a:pt x="25" y="87"/>
                </a:cubicBezTo>
                <a:cubicBezTo>
                  <a:pt x="25" y="90"/>
                  <a:pt x="22" y="94"/>
                  <a:pt x="27" y="94"/>
                </a:cubicBezTo>
                <a:cubicBezTo>
                  <a:pt x="28" y="92"/>
                  <a:pt x="26" y="87"/>
                  <a:pt x="28" y="86"/>
                </a:cubicBezTo>
                <a:cubicBezTo>
                  <a:pt x="17" y="81"/>
                  <a:pt x="21" y="57"/>
                  <a:pt x="35" y="57"/>
                </a:cubicBezTo>
                <a:cubicBezTo>
                  <a:pt x="34" y="53"/>
                  <a:pt x="40" y="54"/>
                  <a:pt x="39" y="49"/>
                </a:cubicBezTo>
                <a:cubicBezTo>
                  <a:pt x="38" y="49"/>
                  <a:pt x="36" y="48"/>
                  <a:pt x="35" y="48"/>
                </a:cubicBezTo>
                <a:moveTo>
                  <a:pt x="112" y="51"/>
                </a:moveTo>
                <a:cubicBezTo>
                  <a:pt x="107" y="52"/>
                  <a:pt x="104" y="59"/>
                  <a:pt x="109" y="63"/>
                </a:cubicBezTo>
                <a:cubicBezTo>
                  <a:pt x="111" y="62"/>
                  <a:pt x="113" y="62"/>
                  <a:pt x="114" y="61"/>
                </a:cubicBezTo>
                <a:cubicBezTo>
                  <a:pt x="115" y="59"/>
                  <a:pt x="114" y="58"/>
                  <a:pt x="112" y="58"/>
                </a:cubicBezTo>
                <a:cubicBezTo>
                  <a:pt x="112" y="58"/>
                  <a:pt x="111" y="58"/>
                  <a:pt x="110" y="59"/>
                </a:cubicBezTo>
                <a:cubicBezTo>
                  <a:pt x="110" y="60"/>
                  <a:pt x="111" y="60"/>
                  <a:pt x="110" y="61"/>
                </a:cubicBezTo>
                <a:cubicBezTo>
                  <a:pt x="109" y="60"/>
                  <a:pt x="108" y="59"/>
                  <a:pt x="108" y="58"/>
                </a:cubicBezTo>
                <a:cubicBezTo>
                  <a:pt x="109" y="57"/>
                  <a:pt x="108" y="56"/>
                  <a:pt x="109" y="55"/>
                </a:cubicBezTo>
                <a:cubicBezTo>
                  <a:pt x="109" y="55"/>
                  <a:pt x="109" y="55"/>
                  <a:pt x="110" y="55"/>
                </a:cubicBezTo>
                <a:cubicBezTo>
                  <a:pt x="110" y="55"/>
                  <a:pt x="111" y="55"/>
                  <a:pt x="111" y="55"/>
                </a:cubicBezTo>
                <a:cubicBezTo>
                  <a:pt x="112" y="55"/>
                  <a:pt x="112" y="54"/>
                  <a:pt x="113" y="54"/>
                </a:cubicBezTo>
                <a:cubicBezTo>
                  <a:pt x="113" y="54"/>
                  <a:pt x="113" y="54"/>
                  <a:pt x="113" y="54"/>
                </a:cubicBezTo>
                <a:cubicBezTo>
                  <a:pt x="117" y="57"/>
                  <a:pt x="120" y="66"/>
                  <a:pt x="125" y="66"/>
                </a:cubicBezTo>
                <a:cubicBezTo>
                  <a:pt x="126" y="66"/>
                  <a:pt x="128" y="65"/>
                  <a:pt x="129" y="64"/>
                </a:cubicBezTo>
                <a:cubicBezTo>
                  <a:pt x="129" y="63"/>
                  <a:pt x="129" y="62"/>
                  <a:pt x="129" y="61"/>
                </a:cubicBezTo>
                <a:cubicBezTo>
                  <a:pt x="129" y="61"/>
                  <a:pt x="129" y="61"/>
                  <a:pt x="129" y="61"/>
                </a:cubicBezTo>
                <a:cubicBezTo>
                  <a:pt x="127" y="61"/>
                  <a:pt x="127" y="59"/>
                  <a:pt x="125" y="59"/>
                </a:cubicBezTo>
                <a:cubicBezTo>
                  <a:pt x="124" y="61"/>
                  <a:pt x="127" y="60"/>
                  <a:pt x="127" y="62"/>
                </a:cubicBezTo>
                <a:cubicBezTo>
                  <a:pt x="126" y="63"/>
                  <a:pt x="126" y="63"/>
                  <a:pt x="124" y="63"/>
                </a:cubicBezTo>
                <a:cubicBezTo>
                  <a:pt x="124" y="63"/>
                  <a:pt x="124" y="63"/>
                  <a:pt x="124" y="63"/>
                </a:cubicBezTo>
                <a:cubicBezTo>
                  <a:pt x="122" y="61"/>
                  <a:pt x="118" y="59"/>
                  <a:pt x="119" y="55"/>
                </a:cubicBezTo>
                <a:cubicBezTo>
                  <a:pt x="119" y="55"/>
                  <a:pt x="119" y="55"/>
                  <a:pt x="119" y="55"/>
                </a:cubicBezTo>
                <a:cubicBezTo>
                  <a:pt x="117" y="55"/>
                  <a:pt x="115" y="52"/>
                  <a:pt x="112" y="51"/>
                </a:cubicBezTo>
                <a:moveTo>
                  <a:pt x="104" y="52"/>
                </a:moveTo>
                <a:cubicBezTo>
                  <a:pt x="104" y="52"/>
                  <a:pt x="104" y="52"/>
                  <a:pt x="104" y="53"/>
                </a:cubicBezTo>
                <a:cubicBezTo>
                  <a:pt x="104" y="53"/>
                  <a:pt x="104" y="53"/>
                  <a:pt x="104" y="53"/>
                </a:cubicBezTo>
                <a:cubicBezTo>
                  <a:pt x="105" y="53"/>
                  <a:pt x="105" y="53"/>
                  <a:pt x="105" y="53"/>
                </a:cubicBezTo>
                <a:cubicBezTo>
                  <a:pt x="105" y="53"/>
                  <a:pt x="104" y="52"/>
                  <a:pt x="104" y="52"/>
                </a:cubicBezTo>
                <a:moveTo>
                  <a:pt x="174" y="53"/>
                </a:moveTo>
                <a:cubicBezTo>
                  <a:pt x="174" y="53"/>
                  <a:pt x="174" y="53"/>
                  <a:pt x="174" y="53"/>
                </a:cubicBezTo>
                <a:cubicBezTo>
                  <a:pt x="174" y="53"/>
                  <a:pt x="174" y="54"/>
                  <a:pt x="174" y="54"/>
                </a:cubicBezTo>
                <a:cubicBezTo>
                  <a:pt x="175" y="54"/>
                  <a:pt x="175" y="54"/>
                  <a:pt x="175" y="54"/>
                </a:cubicBezTo>
                <a:cubicBezTo>
                  <a:pt x="175" y="54"/>
                  <a:pt x="175" y="54"/>
                  <a:pt x="175" y="53"/>
                </a:cubicBezTo>
                <a:cubicBezTo>
                  <a:pt x="175" y="53"/>
                  <a:pt x="175" y="53"/>
                  <a:pt x="174" y="53"/>
                </a:cubicBezTo>
                <a:moveTo>
                  <a:pt x="103" y="54"/>
                </a:moveTo>
                <a:cubicBezTo>
                  <a:pt x="103" y="54"/>
                  <a:pt x="103" y="54"/>
                  <a:pt x="102" y="54"/>
                </a:cubicBezTo>
                <a:cubicBezTo>
                  <a:pt x="102" y="54"/>
                  <a:pt x="102" y="54"/>
                  <a:pt x="102" y="54"/>
                </a:cubicBezTo>
                <a:cubicBezTo>
                  <a:pt x="102" y="54"/>
                  <a:pt x="102" y="54"/>
                  <a:pt x="102" y="54"/>
                </a:cubicBezTo>
                <a:cubicBezTo>
                  <a:pt x="102" y="55"/>
                  <a:pt x="101" y="57"/>
                  <a:pt x="102" y="58"/>
                </a:cubicBezTo>
                <a:cubicBezTo>
                  <a:pt x="103" y="58"/>
                  <a:pt x="104" y="58"/>
                  <a:pt x="105" y="58"/>
                </a:cubicBezTo>
                <a:cubicBezTo>
                  <a:pt x="104" y="56"/>
                  <a:pt x="105" y="56"/>
                  <a:pt x="105" y="54"/>
                </a:cubicBezTo>
                <a:cubicBezTo>
                  <a:pt x="105" y="54"/>
                  <a:pt x="104" y="54"/>
                  <a:pt x="103" y="54"/>
                </a:cubicBezTo>
                <a:moveTo>
                  <a:pt x="40" y="62"/>
                </a:moveTo>
                <a:cubicBezTo>
                  <a:pt x="35" y="62"/>
                  <a:pt x="31" y="67"/>
                  <a:pt x="30" y="72"/>
                </a:cubicBezTo>
                <a:cubicBezTo>
                  <a:pt x="29" y="77"/>
                  <a:pt x="31" y="82"/>
                  <a:pt x="37" y="82"/>
                </a:cubicBezTo>
                <a:cubicBezTo>
                  <a:pt x="37" y="82"/>
                  <a:pt x="38" y="82"/>
                  <a:pt x="38" y="82"/>
                </a:cubicBezTo>
                <a:cubicBezTo>
                  <a:pt x="39" y="74"/>
                  <a:pt x="44" y="70"/>
                  <a:pt x="40" y="62"/>
                </a:cubicBezTo>
                <a:cubicBezTo>
                  <a:pt x="40" y="62"/>
                  <a:pt x="40" y="62"/>
                  <a:pt x="40" y="62"/>
                </a:cubicBezTo>
                <a:moveTo>
                  <a:pt x="144" y="62"/>
                </a:moveTo>
                <a:cubicBezTo>
                  <a:pt x="144" y="62"/>
                  <a:pt x="143" y="63"/>
                  <a:pt x="143" y="63"/>
                </a:cubicBezTo>
                <a:cubicBezTo>
                  <a:pt x="143" y="63"/>
                  <a:pt x="143" y="63"/>
                  <a:pt x="143" y="63"/>
                </a:cubicBezTo>
                <a:cubicBezTo>
                  <a:pt x="143" y="64"/>
                  <a:pt x="143" y="64"/>
                  <a:pt x="143" y="64"/>
                </a:cubicBezTo>
                <a:cubicBezTo>
                  <a:pt x="144" y="64"/>
                  <a:pt x="144" y="64"/>
                  <a:pt x="144" y="64"/>
                </a:cubicBezTo>
                <a:cubicBezTo>
                  <a:pt x="145" y="63"/>
                  <a:pt x="145" y="62"/>
                  <a:pt x="144" y="62"/>
                </a:cubicBezTo>
                <a:moveTo>
                  <a:pt x="131" y="64"/>
                </a:moveTo>
                <a:cubicBezTo>
                  <a:pt x="130" y="64"/>
                  <a:pt x="130" y="64"/>
                  <a:pt x="130" y="64"/>
                </a:cubicBezTo>
                <a:cubicBezTo>
                  <a:pt x="130" y="65"/>
                  <a:pt x="130" y="65"/>
                  <a:pt x="131" y="65"/>
                </a:cubicBezTo>
                <a:cubicBezTo>
                  <a:pt x="131" y="65"/>
                  <a:pt x="131" y="64"/>
                  <a:pt x="131" y="64"/>
                </a:cubicBezTo>
                <a:cubicBezTo>
                  <a:pt x="131" y="64"/>
                  <a:pt x="131" y="64"/>
                  <a:pt x="131" y="64"/>
                </a:cubicBezTo>
                <a:moveTo>
                  <a:pt x="137" y="69"/>
                </a:moveTo>
                <a:cubicBezTo>
                  <a:pt x="137" y="69"/>
                  <a:pt x="137" y="69"/>
                  <a:pt x="136" y="69"/>
                </a:cubicBezTo>
                <a:cubicBezTo>
                  <a:pt x="137" y="70"/>
                  <a:pt x="137" y="70"/>
                  <a:pt x="137" y="70"/>
                </a:cubicBezTo>
                <a:cubicBezTo>
                  <a:pt x="137" y="70"/>
                  <a:pt x="137" y="70"/>
                  <a:pt x="137" y="69"/>
                </a:cubicBezTo>
                <a:cubicBezTo>
                  <a:pt x="137" y="69"/>
                  <a:pt x="137" y="69"/>
                  <a:pt x="137" y="69"/>
                </a:cubicBezTo>
                <a:moveTo>
                  <a:pt x="42" y="71"/>
                </a:moveTo>
                <a:cubicBezTo>
                  <a:pt x="41" y="71"/>
                  <a:pt x="41" y="72"/>
                  <a:pt x="41" y="73"/>
                </a:cubicBezTo>
                <a:cubicBezTo>
                  <a:pt x="41" y="73"/>
                  <a:pt x="41" y="73"/>
                  <a:pt x="41" y="73"/>
                </a:cubicBezTo>
                <a:cubicBezTo>
                  <a:pt x="42" y="73"/>
                  <a:pt x="43" y="73"/>
                  <a:pt x="42" y="71"/>
                </a:cubicBezTo>
                <a:cubicBezTo>
                  <a:pt x="42" y="71"/>
                  <a:pt x="42" y="71"/>
                  <a:pt x="42" y="71"/>
                </a:cubicBezTo>
                <a:moveTo>
                  <a:pt x="66" y="71"/>
                </a:moveTo>
                <a:cubicBezTo>
                  <a:pt x="66" y="72"/>
                  <a:pt x="66" y="73"/>
                  <a:pt x="66" y="74"/>
                </a:cubicBezTo>
                <a:cubicBezTo>
                  <a:pt x="65" y="74"/>
                  <a:pt x="64" y="74"/>
                  <a:pt x="63" y="74"/>
                </a:cubicBezTo>
                <a:cubicBezTo>
                  <a:pt x="63" y="77"/>
                  <a:pt x="62" y="78"/>
                  <a:pt x="62" y="81"/>
                </a:cubicBezTo>
                <a:cubicBezTo>
                  <a:pt x="65" y="81"/>
                  <a:pt x="65" y="78"/>
                  <a:pt x="66" y="75"/>
                </a:cubicBezTo>
                <a:cubicBezTo>
                  <a:pt x="67" y="76"/>
                  <a:pt x="68" y="75"/>
                  <a:pt x="68" y="76"/>
                </a:cubicBezTo>
                <a:cubicBezTo>
                  <a:pt x="69" y="79"/>
                  <a:pt x="69" y="82"/>
                  <a:pt x="67" y="83"/>
                </a:cubicBezTo>
                <a:cubicBezTo>
                  <a:pt x="67" y="83"/>
                  <a:pt x="66" y="83"/>
                  <a:pt x="66" y="83"/>
                </a:cubicBezTo>
                <a:cubicBezTo>
                  <a:pt x="66" y="83"/>
                  <a:pt x="66" y="83"/>
                  <a:pt x="66" y="83"/>
                </a:cubicBezTo>
                <a:cubicBezTo>
                  <a:pt x="65" y="83"/>
                  <a:pt x="65" y="83"/>
                  <a:pt x="65" y="83"/>
                </a:cubicBezTo>
                <a:cubicBezTo>
                  <a:pt x="65" y="83"/>
                  <a:pt x="64" y="83"/>
                  <a:pt x="64" y="83"/>
                </a:cubicBezTo>
                <a:cubicBezTo>
                  <a:pt x="65" y="87"/>
                  <a:pt x="62" y="87"/>
                  <a:pt x="59" y="87"/>
                </a:cubicBezTo>
                <a:cubicBezTo>
                  <a:pt x="59" y="90"/>
                  <a:pt x="63" y="92"/>
                  <a:pt x="65" y="92"/>
                </a:cubicBezTo>
                <a:cubicBezTo>
                  <a:pt x="67" y="92"/>
                  <a:pt x="68" y="91"/>
                  <a:pt x="69" y="90"/>
                </a:cubicBezTo>
                <a:cubicBezTo>
                  <a:pt x="68" y="89"/>
                  <a:pt x="65" y="89"/>
                  <a:pt x="63" y="88"/>
                </a:cubicBezTo>
                <a:cubicBezTo>
                  <a:pt x="70" y="88"/>
                  <a:pt x="75" y="74"/>
                  <a:pt x="66" y="71"/>
                </a:cubicBezTo>
                <a:moveTo>
                  <a:pt x="59" y="71"/>
                </a:moveTo>
                <a:cubicBezTo>
                  <a:pt x="59" y="73"/>
                  <a:pt x="58" y="74"/>
                  <a:pt x="57" y="74"/>
                </a:cubicBezTo>
                <a:cubicBezTo>
                  <a:pt x="56" y="74"/>
                  <a:pt x="57" y="72"/>
                  <a:pt x="55" y="72"/>
                </a:cubicBezTo>
                <a:cubicBezTo>
                  <a:pt x="55" y="72"/>
                  <a:pt x="55" y="72"/>
                  <a:pt x="55" y="72"/>
                </a:cubicBezTo>
                <a:cubicBezTo>
                  <a:pt x="55" y="75"/>
                  <a:pt x="55" y="76"/>
                  <a:pt x="56" y="78"/>
                </a:cubicBezTo>
                <a:cubicBezTo>
                  <a:pt x="56" y="78"/>
                  <a:pt x="57" y="78"/>
                  <a:pt x="57" y="78"/>
                </a:cubicBezTo>
                <a:cubicBezTo>
                  <a:pt x="58" y="78"/>
                  <a:pt x="59" y="78"/>
                  <a:pt x="59" y="79"/>
                </a:cubicBezTo>
                <a:cubicBezTo>
                  <a:pt x="56" y="81"/>
                  <a:pt x="57" y="86"/>
                  <a:pt x="54" y="88"/>
                </a:cubicBezTo>
                <a:cubicBezTo>
                  <a:pt x="54" y="88"/>
                  <a:pt x="54" y="88"/>
                  <a:pt x="54" y="88"/>
                </a:cubicBezTo>
                <a:cubicBezTo>
                  <a:pt x="55" y="88"/>
                  <a:pt x="55" y="88"/>
                  <a:pt x="55" y="88"/>
                </a:cubicBezTo>
                <a:cubicBezTo>
                  <a:pt x="55" y="89"/>
                  <a:pt x="55" y="89"/>
                  <a:pt x="56" y="89"/>
                </a:cubicBezTo>
                <a:cubicBezTo>
                  <a:pt x="56" y="89"/>
                  <a:pt x="56" y="89"/>
                  <a:pt x="56" y="89"/>
                </a:cubicBezTo>
                <a:cubicBezTo>
                  <a:pt x="58" y="85"/>
                  <a:pt x="65" y="75"/>
                  <a:pt x="59" y="71"/>
                </a:cubicBezTo>
                <a:moveTo>
                  <a:pt x="41" y="74"/>
                </a:moveTo>
                <a:cubicBezTo>
                  <a:pt x="41" y="75"/>
                  <a:pt x="41" y="76"/>
                  <a:pt x="41" y="78"/>
                </a:cubicBezTo>
                <a:cubicBezTo>
                  <a:pt x="43" y="78"/>
                  <a:pt x="45" y="79"/>
                  <a:pt x="46" y="79"/>
                </a:cubicBezTo>
                <a:cubicBezTo>
                  <a:pt x="47" y="79"/>
                  <a:pt x="47" y="79"/>
                  <a:pt x="48" y="79"/>
                </a:cubicBezTo>
                <a:cubicBezTo>
                  <a:pt x="48" y="77"/>
                  <a:pt x="46" y="77"/>
                  <a:pt x="47" y="75"/>
                </a:cubicBezTo>
                <a:cubicBezTo>
                  <a:pt x="46" y="75"/>
                  <a:pt x="46" y="75"/>
                  <a:pt x="45" y="75"/>
                </a:cubicBezTo>
                <a:cubicBezTo>
                  <a:pt x="44" y="75"/>
                  <a:pt x="42" y="75"/>
                  <a:pt x="41" y="74"/>
                </a:cubicBezTo>
                <a:moveTo>
                  <a:pt x="83" y="75"/>
                </a:moveTo>
                <a:cubicBezTo>
                  <a:pt x="82" y="75"/>
                  <a:pt x="81" y="75"/>
                  <a:pt x="81" y="75"/>
                </a:cubicBezTo>
                <a:cubicBezTo>
                  <a:pt x="81" y="78"/>
                  <a:pt x="80" y="80"/>
                  <a:pt x="79" y="80"/>
                </a:cubicBezTo>
                <a:cubicBezTo>
                  <a:pt x="78" y="80"/>
                  <a:pt x="78" y="80"/>
                  <a:pt x="78" y="79"/>
                </a:cubicBezTo>
                <a:cubicBezTo>
                  <a:pt x="78" y="82"/>
                  <a:pt x="76" y="82"/>
                  <a:pt x="76" y="84"/>
                </a:cubicBezTo>
                <a:cubicBezTo>
                  <a:pt x="76" y="84"/>
                  <a:pt x="78" y="84"/>
                  <a:pt x="77" y="85"/>
                </a:cubicBezTo>
                <a:cubicBezTo>
                  <a:pt x="77" y="85"/>
                  <a:pt x="76" y="85"/>
                  <a:pt x="76" y="85"/>
                </a:cubicBezTo>
                <a:cubicBezTo>
                  <a:pt x="79" y="88"/>
                  <a:pt x="75" y="91"/>
                  <a:pt x="78" y="94"/>
                </a:cubicBezTo>
                <a:cubicBezTo>
                  <a:pt x="78" y="94"/>
                  <a:pt x="79" y="94"/>
                  <a:pt x="79" y="94"/>
                </a:cubicBezTo>
                <a:cubicBezTo>
                  <a:pt x="87" y="94"/>
                  <a:pt x="87" y="87"/>
                  <a:pt x="87" y="79"/>
                </a:cubicBezTo>
                <a:cubicBezTo>
                  <a:pt x="86" y="78"/>
                  <a:pt x="83" y="78"/>
                  <a:pt x="83" y="75"/>
                </a:cubicBezTo>
                <a:moveTo>
                  <a:pt x="53" y="77"/>
                </a:moveTo>
                <a:cubicBezTo>
                  <a:pt x="52" y="77"/>
                  <a:pt x="51" y="78"/>
                  <a:pt x="51" y="78"/>
                </a:cubicBezTo>
                <a:cubicBezTo>
                  <a:pt x="52" y="79"/>
                  <a:pt x="52" y="81"/>
                  <a:pt x="54" y="81"/>
                </a:cubicBezTo>
                <a:cubicBezTo>
                  <a:pt x="54" y="80"/>
                  <a:pt x="55" y="80"/>
                  <a:pt x="55" y="80"/>
                </a:cubicBezTo>
                <a:cubicBezTo>
                  <a:pt x="55" y="80"/>
                  <a:pt x="56" y="80"/>
                  <a:pt x="56" y="80"/>
                </a:cubicBezTo>
                <a:cubicBezTo>
                  <a:pt x="56" y="79"/>
                  <a:pt x="54" y="77"/>
                  <a:pt x="53" y="77"/>
                </a:cubicBezTo>
                <a:moveTo>
                  <a:pt x="92" y="80"/>
                </a:moveTo>
                <a:cubicBezTo>
                  <a:pt x="92" y="80"/>
                  <a:pt x="91" y="80"/>
                  <a:pt x="91" y="81"/>
                </a:cubicBezTo>
                <a:cubicBezTo>
                  <a:pt x="91" y="81"/>
                  <a:pt x="91" y="82"/>
                  <a:pt x="91" y="83"/>
                </a:cubicBezTo>
                <a:cubicBezTo>
                  <a:pt x="92" y="83"/>
                  <a:pt x="94" y="83"/>
                  <a:pt x="94" y="84"/>
                </a:cubicBezTo>
                <a:cubicBezTo>
                  <a:pt x="92" y="87"/>
                  <a:pt x="90" y="93"/>
                  <a:pt x="87" y="94"/>
                </a:cubicBezTo>
                <a:cubicBezTo>
                  <a:pt x="88" y="94"/>
                  <a:pt x="88" y="96"/>
                  <a:pt x="88" y="97"/>
                </a:cubicBezTo>
                <a:cubicBezTo>
                  <a:pt x="89" y="97"/>
                  <a:pt x="90" y="97"/>
                  <a:pt x="90" y="97"/>
                </a:cubicBezTo>
                <a:cubicBezTo>
                  <a:pt x="91" y="95"/>
                  <a:pt x="92" y="93"/>
                  <a:pt x="91" y="90"/>
                </a:cubicBezTo>
                <a:cubicBezTo>
                  <a:pt x="95" y="89"/>
                  <a:pt x="97" y="86"/>
                  <a:pt x="98" y="82"/>
                </a:cubicBezTo>
                <a:cubicBezTo>
                  <a:pt x="96" y="82"/>
                  <a:pt x="94" y="80"/>
                  <a:pt x="92" y="80"/>
                </a:cubicBezTo>
                <a:moveTo>
                  <a:pt x="6" y="80"/>
                </a:moveTo>
                <a:cubicBezTo>
                  <a:pt x="6" y="80"/>
                  <a:pt x="6" y="80"/>
                  <a:pt x="6" y="81"/>
                </a:cubicBezTo>
                <a:cubicBezTo>
                  <a:pt x="6" y="81"/>
                  <a:pt x="6" y="82"/>
                  <a:pt x="6" y="83"/>
                </a:cubicBezTo>
                <a:cubicBezTo>
                  <a:pt x="6" y="83"/>
                  <a:pt x="6" y="83"/>
                  <a:pt x="6" y="83"/>
                </a:cubicBezTo>
                <a:cubicBezTo>
                  <a:pt x="6" y="83"/>
                  <a:pt x="7" y="82"/>
                  <a:pt x="7" y="82"/>
                </a:cubicBezTo>
                <a:cubicBezTo>
                  <a:pt x="7" y="81"/>
                  <a:pt x="7" y="80"/>
                  <a:pt x="6" y="80"/>
                </a:cubicBezTo>
                <a:moveTo>
                  <a:pt x="112" y="83"/>
                </a:moveTo>
                <a:cubicBezTo>
                  <a:pt x="111" y="85"/>
                  <a:pt x="110" y="86"/>
                  <a:pt x="108" y="86"/>
                </a:cubicBezTo>
                <a:cubicBezTo>
                  <a:pt x="108" y="86"/>
                  <a:pt x="108" y="86"/>
                  <a:pt x="108" y="86"/>
                </a:cubicBezTo>
                <a:cubicBezTo>
                  <a:pt x="108" y="88"/>
                  <a:pt x="109" y="88"/>
                  <a:pt x="110" y="89"/>
                </a:cubicBezTo>
                <a:cubicBezTo>
                  <a:pt x="111" y="88"/>
                  <a:pt x="111" y="86"/>
                  <a:pt x="112" y="86"/>
                </a:cubicBezTo>
                <a:cubicBezTo>
                  <a:pt x="114" y="87"/>
                  <a:pt x="114" y="88"/>
                  <a:pt x="114" y="90"/>
                </a:cubicBezTo>
                <a:cubicBezTo>
                  <a:pt x="112" y="91"/>
                  <a:pt x="111" y="93"/>
                  <a:pt x="109" y="94"/>
                </a:cubicBezTo>
                <a:cubicBezTo>
                  <a:pt x="110" y="94"/>
                  <a:pt x="110" y="94"/>
                  <a:pt x="110" y="94"/>
                </a:cubicBezTo>
                <a:cubicBezTo>
                  <a:pt x="112" y="94"/>
                  <a:pt x="113" y="96"/>
                  <a:pt x="113" y="97"/>
                </a:cubicBezTo>
                <a:cubicBezTo>
                  <a:pt x="112" y="99"/>
                  <a:pt x="111" y="100"/>
                  <a:pt x="109" y="100"/>
                </a:cubicBezTo>
                <a:cubicBezTo>
                  <a:pt x="108" y="99"/>
                  <a:pt x="110" y="98"/>
                  <a:pt x="109" y="96"/>
                </a:cubicBezTo>
                <a:cubicBezTo>
                  <a:pt x="109" y="96"/>
                  <a:pt x="109" y="96"/>
                  <a:pt x="109" y="96"/>
                </a:cubicBezTo>
                <a:cubicBezTo>
                  <a:pt x="108" y="96"/>
                  <a:pt x="108" y="96"/>
                  <a:pt x="108" y="96"/>
                </a:cubicBezTo>
                <a:cubicBezTo>
                  <a:pt x="108" y="96"/>
                  <a:pt x="107" y="96"/>
                  <a:pt x="107" y="96"/>
                </a:cubicBezTo>
                <a:cubicBezTo>
                  <a:pt x="107" y="96"/>
                  <a:pt x="107" y="96"/>
                  <a:pt x="107" y="96"/>
                </a:cubicBezTo>
                <a:cubicBezTo>
                  <a:pt x="105" y="99"/>
                  <a:pt x="108" y="102"/>
                  <a:pt x="111" y="102"/>
                </a:cubicBezTo>
                <a:cubicBezTo>
                  <a:pt x="112" y="102"/>
                  <a:pt x="113" y="101"/>
                  <a:pt x="114" y="101"/>
                </a:cubicBezTo>
                <a:cubicBezTo>
                  <a:pt x="114" y="94"/>
                  <a:pt x="121" y="85"/>
                  <a:pt x="112" y="83"/>
                </a:cubicBezTo>
                <a:moveTo>
                  <a:pt x="73" y="84"/>
                </a:moveTo>
                <a:cubicBezTo>
                  <a:pt x="72" y="84"/>
                  <a:pt x="71" y="84"/>
                  <a:pt x="71" y="85"/>
                </a:cubicBezTo>
                <a:cubicBezTo>
                  <a:pt x="71" y="85"/>
                  <a:pt x="72" y="85"/>
                  <a:pt x="73" y="85"/>
                </a:cubicBezTo>
                <a:cubicBezTo>
                  <a:pt x="74" y="85"/>
                  <a:pt x="75" y="85"/>
                  <a:pt x="75" y="84"/>
                </a:cubicBezTo>
                <a:cubicBezTo>
                  <a:pt x="74" y="84"/>
                  <a:pt x="73" y="84"/>
                  <a:pt x="73" y="84"/>
                </a:cubicBezTo>
                <a:moveTo>
                  <a:pt x="137" y="85"/>
                </a:moveTo>
                <a:cubicBezTo>
                  <a:pt x="137" y="85"/>
                  <a:pt x="137" y="85"/>
                  <a:pt x="136" y="86"/>
                </a:cubicBezTo>
                <a:cubicBezTo>
                  <a:pt x="137" y="86"/>
                  <a:pt x="137" y="86"/>
                  <a:pt x="137" y="86"/>
                </a:cubicBezTo>
                <a:cubicBezTo>
                  <a:pt x="137" y="86"/>
                  <a:pt x="137" y="86"/>
                  <a:pt x="137" y="86"/>
                </a:cubicBezTo>
                <a:cubicBezTo>
                  <a:pt x="137" y="85"/>
                  <a:pt x="137" y="85"/>
                  <a:pt x="137" y="85"/>
                </a:cubicBezTo>
                <a:moveTo>
                  <a:pt x="104" y="87"/>
                </a:moveTo>
                <a:cubicBezTo>
                  <a:pt x="104" y="87"/>
                  <a:pt x="104" y="87"/>
                  <a:pt x="104" y="87"/>
                </a:cubicBezTo>
                <a:cubicBezTo>
                  <a:pt x="104" y="88"/>
                  <a:pt x="103" y="88"/>
                  <a:pt x="103" y="88"/>
                </a:cubicBezTo>
                <a:cubicBezTo>
                  <a:pt x="103" y="88"/>
                  <a:pt x="102" y="88"/>
                  <a:pt x="102" y="88"/>
                </a:cubicBezTo>
                <a:cubicBezTo>
                  <a:pt x="101" y="87"/>
                  <a:pt x="101" y="87"/>
                  <a:pt x="101" y="87"/>
                </a:cubicBezTo>
                <a:cubicBezTo>
                  <a:pt x="100" y="87"/>
                  <a:pt x="100" y="87"/>
                  <a:pt x="100" y="88"/>
                </a:cubicBezTo>
                <a:cubicBezTo>
                  <a:pt x="100" y="90"/>
                  <a:pt x="104" y="89"/>
                  <a:pt x="106" y="90"/>
                </a:cubicBezTo>
                <a:cubicBezTo>
                  <a:pt x="105" y="89"/>
                  <a:pt x="106" y="87"/>
                  <a:pt x="104" y="87"/>
                </a:cubicBezTo>
                <a:moveTo>
                  <a:pt x="123" y="88"/>
                </a:moveTo>
                <a:cubicBezTo>
                  <a:pt x="123" y="88"/>
                  <a:pt x="123" y="88"/>
                  <a:pt x="123" y="88"/>
                </a:cubicBezTo>
                <a:cubicBezTo>
                  <a:pt x="122" y="89"/>
                  <a:pt x="120" y="90"/>
                  <a:pt x="121" y="93"/>
                </a:cubicBezTo>
                <a:cubicBezTo>
                  <a:pt x="121" y="94"/>
                  <a:pt x="121" y="94"/>
                  <a:pt x="121" y="94"/>
                </a:cubicBezTo>
                <a:cubicBezTo>
                  <a:pt x="121" y="94"/>
                  <a:pt x="122" y="94"/>
                  <a:pt x="122" y="93"/>
                </a:cubicBezTo>
                <a:cubicBezTo>
                  <a:pt x="122" y="93"/>
                  <a:pt x="122" y="93"/>
                  <a:pt x="122" y="93"/>
                </a:cubicBezTo>
                <a:cubicBezTo>
                  <a:pt x="122" y="93"/>
                  <a:pt x="123" y="93"/>
                  <a:pt x="123" y="93"/>
                </a:cubicBezTo>
                <a:cubicBezTo>
                  <a:pt x="123" y="94"/>
                  <a:pt x="123" y="96"/>
                  <a:pt x="123" y="97"/>
                </a:cubicBezTo>
                <a:cubicBezTo>
                  <a:pt x="123" y="97"/>
                  <a:pt x="122" y="97"/>
                  <a:pt x="122" y="97"/>
                </a:cubicBezTo>
                <a:cubicBezTo>
                  <a:pt x="122" y="97"/>
                  <a:pt x="122" y="97"/>
                  <a:pt x="122" y="97"/>
                </a:cubicBezTo>
                <a:cubicBezTo>
                  <a:pt x="121" y="97"/>
                  <a:pt x="121" y="96"/>
                  <a:pt x="121" y="96"/>
                </a:cubicBezTo>
                <a:cubicBezTo>
                  <a:pt x="121" y="96"/>
                  <a:pt x="121" y="97"/>
                  <a:pt x="121" y="97"/>
                </a:cubicBezTo>
                <a:cubicBezTo>
                  <a:pt x="122" y="99"/>
                  <a:pt x="123" y="100"/>
                  <a:pt x="123" y="101"/>
                </a:cubicBezTo>
                <a:cubicBezTo>
                  <a:pt x="127" y="99"/>
                  <a:pt x="125" y="92"/>
                  <a:pt x="126" y="89"/>
                </a:cubicBezTo>
                <a:cubicBezTo>
                  <a:pt x="125" y="89"/>
                  <a:pt x="125" y="88"/>
                  <a:pt x="123" y="88"/>
                </a:cubicBezTo>
                <a:moveTo>
                  <a:pt x="134" y="90"/>
                </a:moveTo>
                <a:cubicBezTo>
                  <a:pt x="134" y="92"/>
                  <a:pt x="134" y="95"/>
                  <a:pt x="132" y="95"/>
                </a:cubicBezTo>
                <a:cubicBezTo>
                  <a:pt x="134" y="100"/>
                  <a:pt x="129" y="103"/>
                  <a:pt x="130" y="109"/>
                </a:cubicBezTo>
                <a:cubicBezTo>
                  <a:pt x="130" y="109"/>
                  <a:pt x="130" y="109"/>
                  <a:pt x="131" y="109"/>
                </a:cubicBezTo>
                <a:cubicBezTo>
                  <a:pt x="131" y="109"/>
                  <a:pt x="132" y="109"/>
                  <a:pt x="133" y="109"/>
                </a:cubicBezTo>
                <a:cubicBezTo>
                  <a:pt x="134" y="109"/>
                  <a:pt x="135" y="110"/>
                  <a:pt x="136" y="110"/>
                </a:cubicBezTo>
                <a:cubicBezTo>
                  <a:pt x="136" y="110"/>
                  <a:pt x="137" y="109"/>
                  <a:pt x="137" y="109"/>
                </a:cubicBezTo>
                <a:cubicBezTo>
                  <a:pt x="136" y="108"/>
                  <a:pt x="134" y="108"/>
                  <a:pt x="133" y="106"/>
                </a:cubicBezTo>
                <a:cubicBezTo>
                  <a:pt x="134" y="104"/>
                  <a:pt x="133" y="101"/>
                  <a:pt x="135" y="100"/>
                </a:cubicBezTo>
                <a:cubicBezTo>
                  <a:pt x="136" y="101"/>
                  <a:pt x="136" y="102"/>
                  <a:pt x="138" y="102"/>
                </a:cubicBezTo>
                <a:cubicBezTo>
                  <a:pt x="138" y="102"/>
                  <a:pt x="138" y="102"/>
                  <a:pt x="138" y="102"/>
                </a:cubicBezTo>
                <a:cubicBezTo>
                  <a:pt x="139" y="100"/>
                  <a:pt x="138" y="99"/>
                  <a:pt x="136" y="98"/>
                </a:cubicBezTo>
                <a:cubicBezTo>
                  <a:pt x="136" y="98"/>
                  <a:pt x="136" y="99"/>
                  <a:pt x="136" y="99"/>
                </a:cubicBezTo>
                <a:cubicBezTo>
                  <a:pt x="135" y="99"/>
                  <a:pt x="135" y="99"/>
                  <a:pt x="135" y="99"/>
                </a:cubicBezTo>
                <a:cubicBezTo>
                  <a:pt x="136" y="97"/>
                  <a:pt x="135" y="94"/>
                  <a:pt x="137" y="93"/>
                </a:cubicBezTo>
                <a:cubicBezTo>
                  <a:pt x="137" y="93"/>
                  <a:pt x="137" y="93"/>
                  <a:pt x="137" y="93"/>
                </a:cubicBezTo>
                <a:cubicBezTo>
                  <a:pt x="138" y="93"/>
                  <a:pt x="138" y="94"/>
                  <a:pt x="138" y="94"/>
                </a:cubicBezTo>
                <a:cubicBezTo>
                  <a:pt x="139" y="94"/>
                  <a:pt x="139" y="94"/>
                  <a:pt x="140" y="94"/>
                </a:cubicBezTo>
                <a:cubicBezTo>
                  <a:pt x="140" y="94"/>
                  <a:pt x="140" y="94"/>
                  <a:pt x="140" y="94"/>
                </a:cubicBezTo>
                <a:cubicBezTo>
                  <a:pt x="141" y="93"/>
                  <a:pt x="142" y="93"/>
                  <a:pt x="142" y="92"/>
                </a:cubicBezTo>
                <a:cubicBezTo>
                  <a:pt x="139" y="90"/>
                  <a:pt x="137" y="91"/>
                  <a:pt x="134" y="90"/>
                </a:cubicBezTo>
                <a:moveTo>
                  <a:pt x="99" y="91"/>
                </a:moveTo>
                <a:cubicBezTo>
                  <a:pt x="99" y="91"/>
                  <a:pt x="99" y="91"/>
                  <a:pt x="99" y="91"/>
                </a:cubicBezTo>
                <a:cubicBezTo>
                  <a:pt x="98" y="91"/>
                  <a:pt x="98" y="92"/>
                  <a:pt x="98" y="93"/>
                </a:cubicBezTo>
                <a:cubicBezTo>
                  <a:pt x="99" y="93"/>
                  <a:pt x="100" y="93"/>
                  <a:pt x="101" y="93"/>
                </a:cubicBezTo>
                <a:cubicBezTo>
                  <a:pt x="101" y="92"/>
                  <a:pt x="101" y="91"/>
                  <a:pt x="99" y="91"/>
                </a:cubicBezTo>
                <a:moveTo>
                  <a:pt x="102" y="92"/>
                </a:moveTo>
                <a:cubicBezTo>
                  <a:pt x="102" y="92"/>
                  <a:pt x="102" y="92"/>
                  <a:pt x="101" y="92"/>
                </a:cubicBezTo>
                <a:cubicBezTo>
                  <a:pt x="101" y="94"/>
                  <a:pt x="102" y="94"/>
                  <a:pt x="103" y="94"/>
                </a:cubicBezTo>
                <a:cubicBezTo>
                  <a:pt x="104" y="94"/>
                  <a:pt x="104" y="94"/>
                  <a:pt x="105" y="94"/>
                </a:cubicBezTo>
                <a:cubicBezTo>
                  <a:pt x="105" y="93"/>
                  <a:pt x="104" y="92"/>
                  <a:pt x="102" y="92"/>
                </a:cubicBezTo>
                <a:moveTo>
                  <a:pt x="146" y="93"/>
                </a:moveTo>
                <a:cubicBezTo>
                  <a:pt x="142" y="93"/>
                  <a:pt x="145" y="100"/>
                  <a:pt x="146" y="101"/>
                </a:cubicBezTo>
                <a:cubicBezTo>
                  <a:pt x="144" y="104"/>
                  <a:pt x="138" y="109"/>
                  <a:pt x="142" y="112"/>
                </a:cubicBezTo>
                <a:cubicBezTo>
                  <a:pt x="143" y="110"/>
                  <a:pt x="143" y="106"/>
                  <a:pt x="146" y="106"/>
                </a:cubicBezTo>
                <a:cubicBezTo>
                  <a:pt x="146" y="108"/>
                  <a:pt x="145" y="110"/>
                  <a:pt x="146" y="113"/>
                </a:cubicBezTo>
                <a:cubicBezTo>
                  <a:pt x="146" y="113"/>
                  <a:pt x="147" y="113"/>
                  <a:pt x="148" y="113"/>
                </a:cubicBezTo>
                <a:cubicBezTo>
                  <a:pt x="148" y="107"/>
                  <a:pt x="148" y="104"/>
                  <a:pt x="148" y="99"/>
                </a:cubicBezTo>
                <a:cubicBezTo>
                  <a:pt x="148" y="99"/>
                  <a:pt x="148" y="99"/>
                  <a:pt x="149" y="99"/>
                </a:cubicBezTo>
                <a:cubicBezTo>
                  <a:pt x="151" y="99"/>
                  <a:pt x="150" y="96"/>
                  <a:pt x="152" y="95"/>
                </a:cubicBezTo>
                <a:cubicBezTo>
                  <a:pt x="152" y="95"/>
                  <a:pt x="152" y="95"/>
                  <a:pt x="151" y="95"/>
                </a:cubicBezTo>
                <a:cubicBezTo>
                  <a:pt x="151" y="95"/>
                  <a:pt x="150" y="96"/>
                  <a:pt x="149" y="96"/>
                </a:cubicBezTo>
                <a:cubicBezTo>
                  <a:pt x="149" y="97"/>
                  <a:pt x="148" y="98"/>
                  <a:pt x="148" y="98"/>
                </a:cubicBezTo>
                <a:cubicBezTo>
                  <a:pt x="148" y="98"/>
                  <a:pt x="148" y="97"/>
                  <a:pt x="148" y="97"/>
                </a:cubicBezTo>
                <a:cubicBezTo>
                  <a:pt x="148" y="95"/>
                  <a:pt x="147" y="94"/>
                  <a:pt x="146" y="93"/>
                </a:cubicBezTo>
                <a:moveTo>
                  <a:pt x="120" y="96"/>
                </a:moveTo>
                <a:cubicBezTo>
                  <a:pt x="119" y="96"/>
                  <a:pt x="118" y="96"/>
                  <a:pt x="118" y="96"/>
                </a:cubicBezTo>
                <a:cubicBezTo>
                  <a:pt x="117" y="98"/>
                  <a:pt x="118" y="98"/>
                  <a:pt x="119" y="98"/>
                </a:cubicBezTo>
                <a:cubicBezTo>
                  <a:pt x="119" y="98"/>
                  <a:pt x="120" y="98"/>
                  <a:pt x="120" y="98"/>
                </a:cubicBezTo>
                <a:cubicBezTo>
                  <a:pt x="120" y="98"/>
                  <a:pt x="120" y="97"/>
                  <a:pt x="120" y="96"/>
                </a:cubicBezTo>
                <a:moveTo>
                  <a:pt x="157" y="96"/>
                </a:moveTo>
                <a:cubicBezTo>
                  <a:pt x="151" y="96"/>
                  <a:pt x="151" y="109"/>
                  <a:pt x="150" y="114"/>
                </a:cubicBezTo>
                <a:cubicBezTo>
                  <a:pt x="150" y="114"/>
                  <a:pt x="151" y="114"/>
                  <a:pt x="151" y="114"/>
                </a:cubicBezTo>
                <a:cubicBezTo>
                  <a:pt x="151" y="114"/>
                  <a:pt x="151" y="114"/>
                  <a:pt x="152" y="114"/>
                </a:cubicBezTo>
                <a:cubicBezTo>
                  <a:pt x="152" y="114"/>
                  <a:pt x="152" y="114"/>
                  <a:pt x="152" y="114"/>
                </a:cubicBezTo>
                <a:cubicBezTo>
                  <a:pt x="153" y="114"/>
                  <a:pt x="153" y="114"/>
                  <a:pt x="153" y="114"/>
                </a:cubicBezTo>
                <a:cubicBezTo>
                  <a:pt x="152" y="110"/>
                  <a:pt x="154" y="107"/>
                  <a:pt x="156" y="106"/>
                </a:cubicBezTo>
                <a:cubicBezTo>
                  <a:pt x="153" y="105"/>
                  <a:pt x="154" y="98"/>
                  <a:pt x="157" y="98"/>
                </a:cubicBezTo>
                <a:cubicBezTo>
                  <a:pt x="157" y="98"/>
                  <a:pt x="157" y="98"/>
                  <a:pt x="157" y="98"/>
                </a:cubicBezTo>
                <a:cubicBezTo>
                  <a:pt x="159" y="101"/>
                  <a:pt x="154" y="105"/>
                  <a:pt x="158" y="107"/>
                </a:cubicBezTo>
                <a:cubicBezTo>
                  <a:pt x="161" y="105"/>
                  <a:pt x="161" y="101"/>
                  <a:pt x="161" y="97"/>
                </a:cubicBezTo>
                <a:cubicBezTo>
                  <a:pt x="160" y="97"/>
                  <a:pt x="158" y="96"/>
                  <a:pt x="157" y="96"/>
                </a:cubicBezTo>
                <a:moveTo>
                  <a:pt x="118" y="102"/>
                </a:moveTo>
                <a:cubicBezTo>
                  <a:pt x="117" y="102"/>
                  <a:pt x="116" y="103"/>
                  <a:pt x="115" y="103"/>
                </a:cubicBezTo>
                <a:cubicBezTo>
                  <a:pt x="117" y="103"/>
                  <a:pt x="120" y="106"/>
                  <a:pt x="122" y="106"/>
                </a:cubicBezTo>
                <a:cubicBezTo>
                  <a:pt x="123" y="106"/>
                  <a:pt x="124" y="106"/>
                  <a:pt x="124" y="105"/>
                </a:cubicBezTo>
                <a:cubicBezTo>
                  <a:pt x="123" y="103"/>
                  <a:pt x="120" y="102"/>
                  <a:pt x="118" y="102"/>
                </a:cubicBezTo>
                <a:moveTo>
                  <a:pt x="41" y="109"/>
                </a:moveTo>
                <a:cubicBezTo>
                  <a:pt x="40" y="110"/>
                  <a:pt x="42" y="110"/>
                  <a:pt x="41" y="111"/>
                </a:cubicBezTo>
                <a:cubicBezTo>
                  <a:pt x="41" y="111"/>
                  <a:pt x="41" y="111"/>
                  <a:pt x="40" y="111"/>
                </a:cubicBezTo>
                <a:cubicBezTo>
                  <a:pt x="39" y="111"/>
                  <a:pt x="38" y="112"/>
                  <a:pt x="36" y="112"/>
                </a:cubicBezTo>
                <a:cubicBezTo>
                  <a:pt x="36" y="114"/>
                  <a:pt x="37" y="114"/>
                  <a:pt x="37" y="115"/>
                </a:cubicBezTo>
                <a:cubicBezTo>
                  <a:pt x="38" y="115"/>
                  <a:pt x="38" y="115"/>
                  <a:pt x="38" y="115"/>
                </a:cubicBezTo>
                <a:cubicBezTo>
                  <a:pt x="40" y="115"/>
                  <a:pt x="40" y="114"/>
                  <a:pt x="41" y="114"/>
                </a:cubicBezTo>
                <a:cubicBezTo>
                  <a:pt x="42" y="114"/>
                  <a:pt x="43" y="114"/>
                  <a:pt x="43" y="116"/>
                </a:cubicBezTo>
                <a:cubicBezTo>
                  <a:pt x="43" y="117"/>
                  <a:pt x="41" y="117"/>
                  <a:pt x="40" y="118"/>
                </a:cubicBezTo>
                <a:cubicBezTo>
                  <a:pt x="37" y="118"/>
                  <a:pt x="37" y="114"/>
                  <a:pt x="34" y="113"/>
                </a:cubicBezTo>
                <a:cubicBezTo>
                  <a:pt x="33" y="114"/>
                  <a:pt x="35" y="115"/>
                  <a:pt x="34" y="116"/>
                </a:cubicBezTo>
                <a:cubicBezTo>
                  <a:pt x="34" y="116"/>
                  <a:pt x="34" y="116"/>
                  <a:pt x="34" y="116"/>
                </a:cubicBezTo>
                <a:cubicBezTo>
                  <a:pt x="33" y="116"/>
                  <a:pt x="33" y="116"/>
                  <a:pt x="33" y="116"/>
                </a:cubicBezTo>
                <a:cubicBezTo>
                  <a:pt x="32" y="116"/>
                  <a:pt x="32" y="115"/>
                  <a:pt x="31" y="115"/>
                </a:cubicBezTo>
                <a:cubicBezTo>
                  <a:pt x="29" y="115"/>
                  <a:pt x="28" y="116"/>
                  <a:pt x="27" y="117"/>
                </a:cubicBezTo>
                <a:cubicBezTo>
                  <a:pt x="28" y="120"/>
                  <a:pt x="30" y="127"/>
                  <a:pt x="33" y="127"/>
                </a:cubicBezTo>
                <a:cubicBezTo>
                  <a:pt x="33" y="127"/>
                  <a:pt x="33" y="127"/>
                  <a:pt x="34" y="126"/>
                </a:cubicBezTo>
                <a:cubicBezTo>
                  <a:pt x="35" y="133"/>
                  <a:pt x="38" y="138"/>
                  <a:pt x="43" y="141"/>
                </a:cubicBezTo>
                <a:cubicBezTo>
                  <a:pt x="45" y="136"/>
                  <a:pt x="39" y="132"/>
                  <a:pt x="36" y="129"/>
                </a:cubicBezTo>
                <a:cubicBezTo>
                  <a:pt x="38" y="128"/>
                  <a:pt x="37" y="126"/>
                  <a:pt x="37" y="124"/>
                </a:cubicBezTo>
                <a:cubicBezTo>
                  <a:pt x="37" y="124"/>
                  <a:pt x="37" y="124"/>
                  <a:pt x="37" y="124"/>
                </a:cubicBezTo>
                <a:cubicBezTo>
                  <a:pt x="36" y="124"/>
                  <a:pt x="36" y="125"/>
                  <a:pt x="36" y="125"/>
                </a:cubicBezTo>
                <a:cubicBezTo>
                  <a:pt x="36" y="126"/>
                  <a:pt x="36" y="126"/>
                  <a:pt x="35" y="126"/>
                </a:cubicBezTo>
                <a:cubicBezTo>
                  <a:pt x="35" y="126"/>
                  <a:pt x="35" y="126"/>
                  <a:pt x="35" y="126"/>
                </a:cubicBezTo>
                <a:cubicBezTo>
                  <a:pt x="33" y="124"/>
                  <a:pt x="32" y="122"/>
                  <a:pt x="32" y="119"/>
                </a:cubicBezTo>
                <a:cubicBezTo>
                  <a:pt x="33" y="120"/>
                  <a:pt x="36" y="119"/>
                  <a:pt x="36" y="121"/>
                </a:cubicBezTo>
                <a:cubicBezTo>
                  <a:pt x="37" y="121"/>
                  <a:pt x="37" y="121"/>
                  <a:pt x="38" y="121"/>
                </a:cubicBezTo>
                <a:cubicBezTo>
                  <a:pt x="39" y="121"/>
                  <a:pt x="39" y="121"/>
                  <a:pt x="40" y="122"/>
                </a:cubicBezTo>
                <a:cubicBezTo>
                  <a:pt x="43" y="120"/>
                  <a:pt x="46" y="119"/>
                  <a:pt x="47" y="116"/>
                </a:cubicBezTo>
                <a:cubicBezTo>
                  <a:pt x="45" y="113"/>
                  <a:pt x="44" y="110"/>
                  <a:pt x="41" y="109"/>
                </a:cubicBezTo>
                <a:moveTo>
                  <a:pt x="156" y="114"/>
                </a:moveTo>
                <a:cubicBezTo>
                  <a:pt x="155" y="114"/>
                  <a:pt x="155" y="114"/>
                  <a:pt x="154" y="114"/>
                </a:cubicBezTo>
                <a:cubicBezTo>
                  <a:pt x="154" y="115"/>
                  <a:pt x="154" y="115"/>
                  <a:pt x="154" y="116"/>
                </a:cubicBezTo>
                <a:cubicBezTo>
                  <a:pt x="155" y="116"/>
                  <a:pt x="155" y="116"/>
                  <a:pt x="156" y="116"/>
                </a:cubicBezTo>
                <a:cubicBezTo>
                  <a:pt x="156" y="115"/>
                  <a:pt x="156" y="115"/>
                  <a:pt x="156" y="114"/>
                </a:cubicBezTo>
                <a:moveTo>
                  <a:pt x="94" y="115"/>
                </a:moveTo>
                <a:cubicBezTo>
                  <a:pt x="94" y="115"/>
                  <a:pt x="94" y="115"/>
                  <a:pt x="94" y="115"/>
                </a:cubicBezTo>
                <a:cubicBezTo>
                  <a:pt x="93" y="116"/>
                  <a:pt x="94" y="116"/>
                  <a:pt x="94" y="116"/>
                </a:cubicBezTo>
                <a:cubicBezTo>
                  <a:pt x="95" y="116"/>
                  <a:pt x="96" y="116"/>
                  <a:pt x="96" y="116"/>
                </a:cubicBezTo>
                <a:cubicBezTo>
                  <a:pt x="95" y="116"/>
                  <a:pt x="95" y="115"/>
                  <a:pt x="94" y="115"/>
                </a:cubicBezTo>
                <a:moveTo>
                  <a:pt x="93" y="118"/>
                </a:moveTo>
                <a:cubicBezTo>
                  <a:pt x="90" y="118"/>
                  <a:pt x="87" y="121"/>
                  <a:pt x="88" y="126"/>
                </a:cubicBezTo>
                <a:cubicBezTo>
                  <a:pt x="90" y="128"/>
                  <a:pt x="92" y="129"/>
                  <a:pt x="94" y="129"/>
                </a:cubicBezTo>
                <a:cubicBezTo>
                  <a:pt x="96" y="129"/>
                  <a:pt x="99" y="128"/>
                  <a:pt x="101" y="127"/>
                </a:cubicBezTo>
                <a:cubicBezTo>
                  <a:pt x="103" y="126"/>
                  <a:pt x="106" y="125"/>
                  <a:pt x="108" y="125"/>
                </a:cubicBezTo>
                <a:cubicBezTo>
                  <a:pt x="108" y="125"/>
                  <a:pt x="109" y="125"/>
                  <a:pt x="109" y="125"/>
                </a:cubicBezTo>
                <a:cubicBezTo>
                  <a:pt x="109" y="125"/>
                  <a:pt x="109" y="125"/>
                  <a:pt x="109" y="125"/>
                </a:cubicBezTo>
                <a:cubicBezTo>
                  <a:pt x="107" y="125"/>
                  <a:pt x="106" y="126"/>
                  <a:pt x="106" y="128"/>
                </a:cubicBezTo>
                <a:cubicBezTo>
                  <a:pt x="107" y="129"/>
                  <a:pt x="108" y="129"/>
                  <a:pt x="108" y="131"/>
                </a:cubicBezTo>
                <a:cubicBezTo>
                  <a:pt x="108" y="131"/>
                  <a:pt x="108" y="131"/>
                  <a:pt x="109" y="131"/>
                </a:cubicBezTo>
                <a:cubicBezTo>
                  <a:pt x="110" y="131"/>
                  <a:pt x="111" y="130"/>
                  <a:pt x="112" y="130"/>
                </a:cubicBezTo>
                <a:cubicBezTo>
                  <a:pt x="112" y="128"/>
                  <a:pt x="112" y="126"/>
                  <a:pt x="112" y="124"/>
                </a:cubicBezTo>
                <a:cubicBezTo>
                  <a:pt x="110" y="124"/>
                  <a:pt x="109" y="122"/>
                  <a:pt x="107" y="121"/>
                </a:cubicBezTo>
                <a:cubicBezTo>
                  <a:pt x="103" y="124"/>
                  <a:pt x="96" y="126"/>
                  <a:pt x="92" y="126"/>
                </a:cubicBezTo>
                <a:cubicBezTo>
                  <a:pt x="91" y="126"/>
                  <a:pt x="89" y="121"/>
                  <a:pt x="92" y="120"/>
                </a:cubicBezTo>
                <a:cubicBezTo>
                  <a:pt x="92" y="121"/>
                  <a:pt x="92" y="123"/>
                  <a:pt x="92" y="124"/>
                </a:cubicBezTo>
                <a:cubicBezTo>
                  <a:pt x="93" y="124"/>
                  <a:pt x="94" y="124"/>
                  <a:pt x="95" y="124"/>
                </a:cubicBezTo>
                <a:cubicBezTo>
                  <a:pt x="95" y="124"/>
                  <a:pt x="96" y="124"/>
                  <a:pt x="97" y="124"/>
                </a:cubicBezTo>
                <a:cubicBezTo>
                  <a:pt x="97" y="121"/>
                  <a:pt x="97" y="121"/>
                  <a:pt x="97" y="119"/>
                </a:cubicBezTo>
                <a:cubicBezTo>
                  <a:pt x="95" y="118"/>
                  <a:pt x="94" y="118"/>
                  <a:pt x="93" y="118"/>
                </a:cubicBezTo>
                <a:moveTo>
                  <a:pt x="85" y="118"/>
                </a:moveTo>
                <a:cubicBezTo>
                  <a:pt x="83" y="118"/>
                  <a:pt x="82" y="123"/>
                  <a:pt x="85" y="124"/>
                </a:cubicBezTo>
                <a:cubicBezTo>
                  <a:pt x="86" y="123"/>
                  <a:pt x="87" y="121"/>
                  <a:pt x="87" y="120"/>
                </a:cubicBezTo>
                <a:cubicBezTo>
                  <a:pt x="87" y="119"/>
                  <a:pt x="86" y="118"/>
                  <a:pt x="85" y="118"/>
                </a:cubicBezTo>
                <a:moveTo>
                  <a:pt x="49" y="122"/>
                </a:moveTo>
                <a:cubicBezTo>
                  <a:pt x="49" y="122"/>
                  <a:pt x="49" y="122"/>
                  <a:pt x="49" y="122"/>
                </a:cubicBezTo>
                <a:cubicBezTo>
                  <a:pt x="49" y="123"/>
                  <a:pt x="49" y="123"/>
                  <a:pt x="48" y="123"/>
                </a:cubicBezTo>
                <a:cubicBezTo>
                  <a:pt x="48" y="123"/>
                  <a:pt x="48" y="123"/>
                  <a:pt x="48" y="123"/>
                </a:cubicBezTo>
                <a:cubicBezTo>
                  <a:pt x="47" y="123"/>
                  <a:pt x="47" y="123"/>
                  <a:pt x="47" y="123"/>
                </a:cubicBezTo>
                <a:cubicBezTo>
                  <a:pt x="47" y="123"/>
                  <a:pt x="47" y="123"/>
                  <a:pt x="47" y="123"/>
                </a:cubicBezTo>
                <a:cubicBezTo>
                  <a:pt x="46" y="124"/>
                  <a:pt x="46" y="125"/>
                  <a:pt x="46" y="125"/>
                </a:cubicBezTo>
                <a:cubicBezTo>
                  <a:pt x="45" y="125"/>
                  <a:pt x="45" y="125"/>
                  <a:pt x="44" y="125"/>
                </a:cubicBezTo>
                <a:cubicBezTo>
                  <a:pt x="42" y="125"/>
                  <a:pt x="40" y="128"/>
                  <a:pt x="38" y="129"/>
                </a:cubicBezTo>
                <a:cubicBezTo>
                  <a:pt x="39" y="129"/>
                  <a:pt x="39" y="130"/>
                  <a:pt x="39" y="131"/>
                </a:cubicBezTo>
                <a:cubicBezTo>
                  <a:pt x="41" y="131"/>
                  <a:pt x="42" y="130"/>
                  <a:pt x="43" y="130"/>
                </a:cubicBezTo>
                <a:cubicBezTo>
                  <a:pt x="45" y="132"/>
                  <a:pt x="43" y="133"/>
                  <a:pt x="44" y="136"/>
                </a:cubicBezTo>
                <a:cubicBezTo>
                  <a:pt x="50" y="135"/>
                  <a:pt x="50" y="129"/>
                  <a:pt x="54" y="126"/>
                </a:cubicBezTo>
                <a:cubicBezTo>
                  <a:pt x="53" y="124"/>
                  <a:pt x="52" y="122"/>
                  <a:pt x="49" y="122"/>
                </a:cubicBezTo>
                <a:moveTo>
                  <a:pt x="135" y="125"/>
                </a:moveTo>
                <a:cubicBezTo>
                  <a:pt x="134" y="125"/>
                  <a:pt x="134" y="125"/>
                  <a:pt x="134" y="125"/>
                </a:cubicBezTo>
                <a:cubicBezTo>
                  <a:pt x="134" y="126"/>
                  <a:pt x="134" y="126"/>
                  <a:pt x="134" y="126"/>
                </a:cubicBezTo>
                <a:cubicBezTo>
                  <a:pt x="135" y="126"/>
                  <a:pt x="135" y="126"/>
                  <a:pt x="135" y="126"/>
                </a:cubicBezTo>
                <a:cubicBezTo>
                  <a:pt x="135" y="125"/>
                  <a:pt x="135" y="125"/>
                  <a:pt x="135" y="125"/>
                </a:cubicBezTo>
                <a:moveTo>
                  <a:pt x="33" y="128"/>
                </a:moveTo>
                <a:cubicBezTo>
                  <a:pt x="33" y="128"/>
                  <a:pt x="32" y="129"/>
                  <a:pt x="33" y="129"/>
                </a:cubicBezTo>
                <a:cubicBezTo>
                  <a:pt x="33" y="129"/>
                  <a:pt x="33" y="129"/>
                  <a:pt x="33" y="129"/>
                </a:cubicBezTo>
                <a:cubicBezTo>
                  <a:pt x="33" y="129"/>
                  <a:pt x="34" y="129"/>
                  <a:pt x="34" y="129"/>
                </a:cubicBezTo>
                <a:cubicBezTo>
                  <a:pt x="33" y="129"/>
                  <a:pt x="33" y="128"/>
                  <a:pt x="33" y="128"/>
                </a:cubicBezTo>
                <a:moveTo>
                  <a:pt x="101" y="132"/>
                </a:moveTo>
                <a:cubicBezTo>
                  <a:pt x="100" y="133"/>
                  <a:pt x="100" y="133"/>
                  <a:pt x="101" y="133"/>
                </a:cubicBezTo>
                <a:cubicBezTo>
                  <a:pt x="101" y="133"/>
                  <a:pt x="102" y="133"/>
                  <a:pt x="101" y="132"/>
                </a:cubicBezTo>
                <a:moveTo>
                  <a:pt x="126" y="134"/>
                </a:moveTo>
                <a:cubicBezTo>
                  <a:pt x="126" y="134"/>
                  <a:pt x="125" y="134"/>
                  <a:pt x="125" y="134"/>
                </a:cubicBezTo>
                <a:cubicBezTo>
                  <a:pt x="125" y="135"/>
                  <a:pt x="126" y="136"/>
                  <a:pt x="125" y="136"/>
                </a:cubicBezTo>
                <a:cubicBezTo>
                  <a:pt x="124" y="136"/>
                  <a:pt x="124" y="136"/>
                  <a:pt x="124" y="136"/>
                </a:cubicBezTo>
                <a:cubicBezTo>
                  <a:pt x="124" y="142"/>
                  <a:pt x="128" y="149"/>
                  <a:pt x="133" y="151"/>
                </a:cubicBezTo>
                <a:cubicBezTo>
                  <a:pt x="135" y="151"/>
                  <a:pt x="137" y="150"/>
                  <a:pt x="138" y="148"/>
                </a:cubicBezTo>
                <a:cubicBezTo>
                  <a:pt x="137" y="142"/>
                  <a:pt x="135" y="134"/>
                  <a:pt x="126" y="134"/>
                </a:cubicBezTo>
                <a:moveTo>
                  <a:pt x="56" y="134"/>
                </a:moveTo>
                <a:cubicBezTo>
                  <a:pt x="56" y="134"/>
                  <a:pt x="56" y="134"/>
                  <a:pt x="56" y="134"/>
                </a:cubicBezTo>
                <a:cubicBezTo>
                  <a:pt x="56" y="134"/>
                  <a:pt x="56" y="135"/>
                  <a:pt x="56" y="135"/>
                </a:cubicBezTo>
                <a:cubicBezTo>
                  <a:pt x="56" y="135"/>
                  <a:pt x="57" y="135"/>
                  <a:pt x="57" y="135"/>
                </a:cubicBezTo>
                <a:cubicBezTo>
                  <a:pt x="58" y="135"/>
                  <a:pt x="58" y="135"/>
                  <a:pt x="58" y="134"/>
                </a:cubicBezTo>
                <a:cubicBezTo>
                  <a:pt x="58" y="134"/>
                  <a:pt x="58" y="134"/>
                  <a:pt x="58" y="134"/>
                </a:cubicBezTo>
                <a:cubicBezTo>
                  <a:pt x="58" y="134"/>
                  <a:pt x="57" y="134"/>
                  <a:pt x="57" y="134"/>
                </a:cubicBezTo>
                <a:cubicBezTo>
                  <a:pt x="57" y="134"/>
                  <a:pt x="57" y="134"/>
                  <a:pt x="56" y="134"/>
                </a:cubicBezTo>
                <a:moveTo>
                  <a:pt x="69" y="134"/>
                </a:moveTo>
                <a:cubicBezTo>
                  <a:pt x="69" y="134"/>
                  <a:pt x="69" y="134"/>
                  <a:pt x="68" y="135"/>
                </a:cubicBezTo>
                <a:cubicBezTo>
                  <a:pt x="68" y="135"/>
                  <a:pt x="68" y="135"/>
                  <a:pt x="68" y="135"/>
                </a:cubicBezTo>
                <a:cubicBezTo>
                  <a:pt x="69" y="135"/>
                  <a:pt x="69" y="135"/>
                  <a:pt x="70" y="135"/>
                </a:cubicBezTo>
                <a:cubicBezTo>
                  <a:pt x="70" y="135"/>
                  <a:pt x="70" y="135"/>
                  <a:pt x="70" y="134"/>
                </a:cubicBezTo>
                <a:cubicBezTo>
                  <a:pt x="70" y="134"/>
                  <a:pt x="70" y="134"/>
                  <a:pt x="70" y="134"/>
                </a:cubicBezTo>
                <a:cubicBezTo>
                  <a:pt x="70" y="134"/>
                  <a:pt x="69" y="134"/>
                  <a:pt x="69" y="134"/>
                </a:cubicBezTo>
                <a:moveTo>
                  <a:pt x="62" y="135"/>
                </a:moveTo>
                <a:cubicBezTo>
                  <a:pt x="60" y="135"/>
                  <a:pt x="57" y="135"/>
                  <a:pt x="56" y="137"/>
                </a:cubicBezTo>
                <a:cubicBezTo>
                  <a:pt x="56" y="137"/>
                  <a:pt x="56" y="137"/>
                  <a:pt x="56" y="137"/>
                </a:cubicBezTo>
                <a:cubicBezTo>
                  <a:pt x="57" y="137"/>
                  <a:pt x="57" y="137"/>
                  <a:pt x="57" y="137"/>
                </a:cubicBezTo>
                <a:cubicBezTo>
                  <a:pt x="58" y="138"/>
                  <a:pt x="58" y="138"/>
                  <a:pt x="58" y="138"/>
                </a:cubicBezTo>
                <a:cubicBezTo>
                  <a:pt x="58" y="138"/>
                  <a:pt x="58" y="138"/>
                  <a:pt x="58" y="138"/>
                </a:cubicBezTo>
                <a:cubicBezTo>
                  <a:pt x="59" y="137"/>
                  <a:pt x="57" y="136"/>
                  <a:pt x="58" y="136"/>
                </a:cubicBezTo>
                <a:cubicBezTo>
                  <a:pt x="58" y="136"/>
                  <a:pt x="58" y="136"/>
                  <a:pt x="58" y="136"/>
                </a:cubicBezTo>
                <a:cubicBezTo>
                  <a:pt x="60" y="136"/>
                  <a:pt x="60" y="138"/>
                  <a:pt x="59" y="139"/>
                </a:cubicBezTo>
                <a:cubicBezTo>
                  <a:pt x="58" y="139"/>
                  <a:pt x="57" y="139"/>
                  <a:pt x="57" y="139"/>
                </a:cubicBezTo>
                <a:cubicBezTo>
                  <a:pt x="56" y="140"/>
                  <a:pt x="57" y="141"/>
                  <a:pt x="56" y="142"/>
                </a:cubicBezTo>
                <a:cubicBezTo>
                  <a:pt x="57" y="142"/>
                  <a:pt x="57" y="142"/>
                  <a:pt x="57" y="142"/>
                </a:cubicBezTo>
                <a:cubicBezTo>
                  <a:pt x="57" y="142"/>
                  <a:pt x="57" y="142"/>
                  <a:pt x="58" y="142"/>
                </a:cubicBezTo>
                <a:cubicBezTo>
                  <a:pt x="58" y="141"/>
                  <a:pt x="58" y="141"/>
                  <a:pt x="59" y="141"/>
                </a:cubicBezTo>
                <a:cubicBezTo>
                  <a:pt x="59" y="141"/>
                  <a:pt x="59" y="141"/>
                  <a:pt x="59" y="141"/>
                </a:cubicBezTo>
                <a:cubicBezTo>
                  <a:pt x="58" y="144"/>
                  <a:pt x="59" y="146"/>
                  <a:pt x="61" y="147"/>
                </a:cubicBezTo>
                <a:cubicBezTo>
                  <a:pt x="60" y="148"/>
                  <a:pt x="59" y="149"/>
                  <a:pt x="58" y="150"/>
                </a:cubicBezTo>
                <a:cubicBezTo>
                  <a:pt x="59" y="147"/>
                  <a:pt x="58" y="145"/>
                  <a:pt x="56" y="143"/>
                </a:cubicBezTo>
                <a:cubicBezTo>
                  <a:pt x="54" y="145"/>
                  <a:pt x="53" y="147"/>
                  <a:pt x="53" y="150"/>
                </a:cubicBezTo>
                <a:cubicBezTo>
                  <a:pt x="55" y="152"/>
                  <a:pt x="58" y="153"/>
                  <a:pt x="60" y="155"/>
                </a:cubicBezTo>
                <a:cubicBezTo>
                  <a:pt x="64" y="153"/>
                  <a:pt x="67" y="144"/>
                  <a:pt x="62" y="141"/>
                </a:cubicBezTo>
                <a:cubicBezTo>
                  <a:pt x="62" y="139"/>
                  <a:pt x="62" y="138"/>
                  <a:pt x="64" y="137"/>
                </a:cubicBezTo>
                <a:cubicBezTo>
                  <a:pt x="65" y="138"/>
                  <a:pt x="65" y="138"/>
                  <a:pt x="66" y="139"/>
                </a:cubicBezTo>
                <a:cubicBezTo>
                  <a:pt x="65" y="140"/>
                  <a:pt x="66" y="142"/>
                  <a:pt x="65" y="143"/>
                </a:cubicBezTo>
                <a:cubicBezTo>
                  <a:pt x="66" y="144"/>
                  <a:pt x="66" y="144"/>
                  <a:pt x="67" y="144"/>
                </a:cubicBezTo>
                <a:cubicBezTo>
                  <a:pt x="67" y="144"/>
                  <a:pt x="67" y="143"/>
                  <a:pt x="68" y="143"/>
                </a:cubicBezTo>
                <a:cubicBezTo>
                  <a:pt x="69" y="141"/>
                  <a:pt x="70" y="140"/>
                  <a:pt x="70" y="138"/>
                </a:cubicBezTo>
                <a:cubicBezTo>
                  <a:pt x="68" y="136"/>
                  <a:pt x="65" y="135"/>
                  <a:pt x="62" y="135"/>
                </a:cubicBezTo>
                <a:moveTo>
                  <a:pt x="74" y="140"/>
                </a:moveTo>
                <a:cubicBezTo>
                  <a:pt x="72" y="146"/>
                  <a:pt x="68" y="150"/>
                  <a:pt x="68" y="158"/>
                </a:cubicBezTo>
                <a:cubicBezTo>
                  <a:pt x="69" y="159"/>
                  <a:pt x="71" y="159"/>
                  <a:pt x="73" y="159"/>
                </a:cubicBezTo>
                <a:cubicBezTo>
                  <a:pt x="73" y="158"/>
                  <a:pt x="73" y="157"/>
                  <a:pt x="74" y="157"/>
                </a:cubicBezTo>
                <a:cubicBezTo>
                  <a:pt x="74" y="157"/>
                  <a:pt x="74" y="157"/>
                  <a:pt x="75" y="157"/>
                </a:cubicBezTo>
                <a:cubicBezTo>
                  <a:pt x="73" y="158"/>
                  <a:pt x="75" y="160"/>
                  <a:pt x="75" y="161"/>
                </a:cubicBezTo>
                <a:cubicBezTo>
                  <a:pt x="76" y="161"/>
                  <a:pt x="77" y="161"/>
                  <a:pt x="78" y="161"/>
                </a:cubicBezTo>
                <a:cubicBezTo>
                  <a:pt x="78" y="160"/>
                  <a:pt x="78" y="159"/>
                  <a:pt x="78" y="158"/>
                </a:cubicBezTo>
                <a:cubicBezTo>
                  <a:pt x="77" y="158"/>
                  <a:pt x="76" y="157"/>
                  <a:pt x="76" y="155"/>
                </a:cubicBezTo>
                <a:cubicBezTo>
                  <a:pt x="76" y="155"/>
                  <a:pt x="76" y="155"/>
                  <a:pt x="75" y="155"/>
                </a:cubicBezTo>
                <a:cubicBezTo>
                  <a:pt x="75" y="155"/>
                  <a:pt x="74" y="155"/>
                  <a:pt x="74" y="156"/>
                </a:cubicBezTo>
                <a:cubicBezTo>
                  <a:pt x="74" y="156"/>
                  <a:pt x="73" y="156"/>
                  <a:pt x="73" y="156"/>
                </a:cubicBezTo>
                <a:cubicBezTo>
                  <a:pt x="73" y="156"/>
                  <a:pt x="73" y="156"/>
                  <a:pt x="73" y="156"/>
                </a:cubicBezTo>
                <a:cubicBezTo>
                  <a:pt x="73" y="156"/>
                  <a:pt x="72" y="155"/>
                  <a:pt x="72" y="155"/>
                </a:cubicBezTo>
                <a:cubicBezTo>
                  <a:pt x="73" y="155"/>
                  <a:pt x="73" y="152"/>
                  <a:pt x="74" y="151"/>
                </a:cubicBezTo>
                <a:cubicBezTo>
                  <a:pt x="75" y="152"/>
                  <a:pt x="77" y="152"/>
                  <a:pt x="79" y="153"/>
                </a:cubicBezTo>
                <a:cubicBezTo>
                  <a:pt x="81" y="149"/>
                  <a:pt x="76" y="149"/>
                  <a:pt x="75" y="147"/>
                </a:cubicBezTo>
                <a:cubicBezTo>
                  <a:pt x="75" y="146"/>
                  <a:pt x="75" y="145"/>
                  <a:pt x="76" y="143"/>
                </a:cubicBezTo>
                <a:cubicBezTo>
                  <a:pt x="76" y="144"/>
                  <a:pt x="76" y="144"/>
                  <a:pt x="77" y="144"/>
                </a:cubicBezTo>
                <a:cubicBezTo>
                  <a:pt x="77" y="144"/>
                  <a:pt x="77" y="143"/>
                  <a:pt x="78" y="143"/>
                </a:cubicBezTo>
                <a:cubicBezTo>
                  <a:pt x="78" y="143"/>
                  <a:pt x="78" y="143"/>
                  <a:pt x="78" y="143"/>
                </a:cubicBezTo>
                <a:cubicBezTo>
                  <a:pt x="78" y="143"/>
                  <a:pt x="79" y="143"/>
                  <a:pt x="79" y="143"/>
                </a:cubicBezTo>
                <a:cubicBezTo>
                  <a:pt x="79" y="145"/>
                  <a:pt x="80" y="146"/>
                  <a:pt x="81" y="146"/>
                </a:cubicBezTo>
                <a:cubicBezTo>
                  <a:pt x="81" y="145"/>
                  <a:pt x="82" y="144"/>
                  <a:pt x="82" y="142"/>
                </a:cubicBezTo>
                <a:cubicBezTo>
                  <a:pt x="81" y="142"/>
                  <a:pt x="81" y="141"/>
                  <a:pt x="80" y="141"/>
                </a:cubicBezTo>
                <a:cubicBezTo>
                  <a:pt x="80" y="142"/>
                  <a:pt x="79" y="142"/>
                  <a:pt x="78" y="142"/>
                </a:cubicBezTo>
                <a:cubicBezTo>
                  <a:pt x="78" y="140"/>
                  <a:pt x="75" y="141"/>
                  <a:pt x="74" y="140"/>
                </a:cubicBezTo>
                <a:moveTo>
                  <a:pt x="99" y="142"/>
                </a:moveTo>
                <a:cubicBezTo>
                  <a:pt x="99" y="142"/>
                  <a:pt x="99" y="142"/>
                  <a:pt x="99" y="142"/>
                </a:cubicBezTo>
                <a:cubicBezTo>
                  <a:pt x="99" y="145"/>
                  <a:pt x="100" y="153"/>
                  <a:pt x="98" y="154"/>
                </a:cubicBezTo>
                <a:cubicBezTo>
                  <a:pt x="98" y="154"/>
                  <a:pt x="98" y="154"/>
                  <a:pt x="98" y="154"/>
                </a:cubicBezTo>
                <a:cubicBezTo>
                  <a:pt x="98" y="154"/>
                  <a:pt x="98" y="154"/>
                  <a:pt x="98" y="154"/>
                </a:cubicBezTo>
                <a:cubicBezTo>
                  <a:pt x="99" y="156"/>
                  <a:pt x="100" y="159"/>
                  <a:pt x="103" y="161"/>
                </a:cubicBezTo>
                <a:cubicBezTo>
                  <a:pt x="103" y="160"/>
                  <a:pt x="104" y="158"/>
                  <a:pt x="105" y="158"/>
                </a:cubicBezTo>
                <a:cubicBezTo>
                  <a:pt x="101" y="154"/>
                  <a:pt x="101" y="146"/>
                  <a:pt x="104" y="146"/>
                </a:cubicBezTo>
                <a:cubicBezTo>
                  <a:pt x="106" y="146"/>
                  <a:pt x="107" y="147"/>
                  <a:pt x="109" y="148"/>
                </a:cubicBezTo>
                <a:cubicBezTo>
                  <a:pt x="109" y="145"/>
                  <a:pt x="107" y="144"/>
                  <a:pt x="106" y="142"/>
                </a:cubicBezTo>
                <a:cubicBezTo>
                  <a:pt x="106" y="142"/>
                  <a:pt x="106" y="142"/>
                  <a:pt x="106" y="142"/>
                </a:cubicBezTo>
                <a:cubicBezTo>
                  <a:pt x="104" y="142"/>
                  <a:pt x="103" y="143"/>
                  <a:pt x="102" y="144"/>
                </a:cubicBezTo>
                <a:cubicBezTo>
                  <a:pt x="102" y="143"/>
                  <a:pt x="101" y="142"/>
                  <a:pt x="99" y="142"/>
                </a:cubicBezTo>
                <a:moveTo>
                  <a:pt x="89" y="144"/>
                </a:moveTo>
                <a:cubicBezTo>
                  <a:pt x="88" y="144"/>
                  <a:pt x="87" y="144"/>
                  <a:pt x="86" y="144"/>
                </a:cubicBezTo>
                <a:cubicBezTo>
                  <a:pt x="87" y="146"/>
                  <a:pt x="84" y="146"/>
                  <a:pt x="85" y="149"/>
                </a:cubicBezTo>
                <a:cubicBezTo>
                  <a:pt x="85" y="149"/>
                  <a:pt x="85" y="149"/>
                  <a:pt x="85" y="149"/>
                </a:cubicBezTo>
                <a:cubicBezTo>
                  <a:pt x="85" y="149"/>
                  <a:pt x="84" y="149"/>
                  <a:pt x="84" y="149"/>
                </a:cubicBezTo>
                <a:cubicBezTo>
                  <a:pt x="84" y="149"/>
                  <a:pt x="84" y="149"/>
                  <a:pt x="84" y="149"/>
                </a:cubicBezTo>
                <a:cubicBezTo>
                  <a:pt x="83" y="149"/>
                  <a:pt x="82" y="149"/>
                  <a:pt x="82" y="150"/>
                </a:cubicBezTo>
                <a:cubicBezTo>
                  <a:pt x="82" y="151"/>
                  <a:pt x="84" y="150"/>
                  <a:pt x="84" y="151"/>
                </a:cubicBezTo>
                <a:cubicBezTo>
                  <a:pt x="82" y="159"/>
                  <a:pt x="85" y="163"/>
                  <a:pt x="92" y="163"/>
                </a:cubicBezTo>
                <a:cubicBezTo>
                  <a:pt x="93" y="163"/>
                  <a:pt x="94" y="163"/>
                  <a:pt x="96" y="163"/>
                </a:cubicBezTo>
                <a:cubicBezTo>
                  <a:pt x="95" y="161"/>
                  <a:pt x="94" y="158"/>
                  <a:pt x="94" y="155"/>
                </a:cubicBezTo>
                <a:cubicBezTo>
                  <a:pt x="92" y="155"/>
                  <a:pt x="92" y="156"/>
                  <a:pt x="91" y="156"/>
                </a:cubicBezTo>
                <a:cubicBezTo>
                  <a:pt x="91" y="156"/>
                  <a:pt x="91" y="156"/>
                  <a:pt x="90" y="156"/>
                </a:cubicBezTo>
                <a:cubicBezTo>
                  <a:pt x="89" y="158"/>
                  <a:pt x="91" y="158"/>
                  <a:pt x="91" y="160"/>
                </a:cubicBezTo>
                <a:cubicBezTo>
                  <a:pt x="91" y="160"/>
                  <a:pt x="90" y="160"/>
                  <a:pt x="90" y="160"/>
                </a:cubicBezTo>
                <a:cubicBezTo>
                  <a:pt x="90" y="160"/>
                  <a:pt x="89" y="160"/>
                  <a:pt x="89" y="160"/>
                </a:cubicBezTo>
                <a:cubicBezTo>
                  <a:pt x="89" y="160"/>
                  <a:pt x="88" y="160"/>
                  <a:pt x="88" y="160"/>
                </a:cubicBezTo>
                <a:cubicBezTo>
                  <a:pt x="88" y="160"/>
                  <a:pt x="88" y="160"/>
                  <a:pt x="87" y="160"/>
                </a:cubicBezTo>
                <a:cubicBezTo>
                  <a:pt x="87" y="154"/>
                  <a:pt x="86" y="151"/>
                  <a:pt x="88" y="146"/>
                </a:cubicBezTo>
                <a:cubicBezTo>
                  <a:pt x="89" y="146"/>
                  <a:pt x="89" y="146"/>
                  <a:pt x="89" y="146"/>
                </a:cubicBezTo>
                <a:cubicBezTo>
                  <a:pt x="90" y="146"/>
                  <a:pt x="92" y="147"/>
                  <a:pt x="92" y="148"/>
                </a:cubicBezTo>
                <a:cubicBezTo>
                  <a:pt x="92" y="149"/>
                  <a:pt x="92" y="151"/>
                  <a:pt x="92" y="151"/>
                </a:cubicBezTo>
                <a:cubicBezTo>
                  <a:pt x="93" y="151"/>
                  <a:pt x="94" y="151"/>
                  <a:pt x="95" y="151"/>
                </a:cubicBezTo>
                <a:cubicBezTo>
                  <a:pt x="97" y="147"/>
                  <a:pt x="94" y="144"/>
                  <a:pt x="89" y="144"/>
                </a:cubicBezTo>
                <a:moveTo>
                  <a:pt x="71" y="146"/>
                </a:moveTo>
                <a:cubicBezTo>
                  <a:pt x="70" y="146"/>
                  <a:pt x="69" y="146"/>
                  <a:pt x="68" y="146"/>
                </a:cubicBezTo>
                <a:cubicBezTo>
                  <a:pt x="68" y="147"/>
                  <a:pt x="69" y="148"/>
                  <a:pt x="70" y="148"/>
                </a:cubicBezTo>
                <a:cubicBezTo>
                  <a:pt x="70" y="148"/>
                  <a:pt x="70" y="148"/>
                  <a:pt x="70" y="148"/>
                </a:cubicBezTo>
                <a:cubicBezTo>
                  <a:pt x="70" y="147"/>
                  <a:pt x="71" y="147"/>
                  <a:pt x="71" y="146"/>
                </a:cubicBezTo>
                <a:moveTo>
                  <a:pt x="108" y="151"/>
                </a:moveTo>
                <a:cubicBezTo>
                  <a:pt x="108" y="151"/>
                  <a:pt x="107" y="152"/>
                  <a:pt x="107" y="152"/>
                </a:cubicBezTo>
                <a:cubicBezTo>
                  <a:pt x="109" y="154"/>
                  <a:pt x="107" y="156"/>
                  <a:pt x="108" y="160"/>
                </a:cubicBezTo>
                <a:cubicBezTo>
                  <a:pt x="109" y="160"/>
                  <a:pt x="110" y="160"/>
                  <a:pt x="110" y="160"/>
                </a:cubicBezTo>
                <a:cubicBezTo>
                  <a:pt x="110" y="156"/>
                  <a:pt x="111" y="151"/>
                  <a:pt x="108" y="151"/>
                </a:cubicBezTo>
                <a:moveTo>
                  <a:pt x="76" y="153"/>
                </a:moveTo>
                <a:cubicBezTo>
                  <a:pt x="76" y="153"/>
                  <a:pt x="76" y="153"/>
                  <a:pt x="76" y="154"/>
                </a:cubicBezTo>
                <a:cubicBezTo>
                  <a:pt x="76" y="154"/>
                  <a:pt x="76" y="154"/>
                  <a:pt x="76" y="154"/>
                </a:cubicBezTo>
                <a:cubicBezTo>
                  <a:pt x="76" y="154"/>
                  <a:pt x="76" y="154"/>
                  <a:pt x="76" y="154"/>
                </a:cubicBezTo>
                <a:cubicBezTo>
                  <a:pt x="76" y="153"/>
                  <a:pt x="76" y="153"/>
                  <a:pt x="76" y="153"/>
                </a:cubicBezTo>
                <a:moveTo>
                  <a:pt x="57" y="155"/>
                </a:moveTo>
                <a:cubicBezTo>
                  <a:pt x="57" y="155"/>
                  <a:pt x="57" y="155"/>
                  <a:pt x="57" y="156"/>
                </a:cubicBezTo>
                <a:cubicBezTo>
                  <a:pt x="57" y="156"/>
                  <a:pt x="57" y="156"/>
                  <a:pt x="57" y="156"/>
                </a:cubicBezTo>
                <a:cubicBezTo>
                  <a:pt x="58" y="156"/>
                  <a:pt x="58" y="156"/>
                  <a:pt x="58" y="156"/>
                </a:cubicBezTo>
                <a:cubicBezTo>
                  <a:pt x="58" y="155"/>
                  <a:pt x="57" y="155"/>
                  <a:pt x="57" y="155"/>
                </a:cubicBezTo>
                <a:moveTo>
                  <a:pt x="89" y="157"/>
                </a:moveTo>
                <a:cubicBezTo>
                  <a:pt x="89" y="157"/>
                  <a:pt x="89" y="158"/>
                  <a:pt x="88" y="158"/>
                </a:cubicBezTo>
                <a:cubicBezTo>
                  <a:pt x="88" y="159"/>
                  <a:pt x="88" y="159"/>
                  <a:pt x="88" y="159"/>
                </a:cubicBezTo>
                <a:cubicBezTo>
                  <a:pt x="88" y="159"/>
                  <a:pt x="88" y="158"/>
                  <a:pt x="88" y="158"/>
                </a:cubicBezTo>
                <a:cubicBezTo>
                  <a:pt x="89" y="158"/>
                  <a:pt x="89" y="157"/>
                  <a:pt x="89" y="157"/>
                </a:cubicBezTo>
                <a:moveTo>
                  <a:pt x="108" y="164"/>
                </a:moveTo>
                <a:cubicBezTo>
                  <a:pt x="108" y="164"/>
                  <a:pt x="108" y="164"/>
                  <a:pt x="108" y="164"/>
                </a:cubicBezTo>
                <a:cubicBezTo>
                  <a:pt x="108" y="164"/>
                  <a:pt x="108" y="164"/>
                  <a:pt x="108" y="164"/>
                </a:cubicBezTo>
                <a:cubicBezTo>
                  <a:pt x="108" y="164"/>
                  <a:pt x="109" y="164"/>
                  <a:pt x="109" y="164"/>
                </a:cubicBezTo>
                <a:cubicBezTo>
                  <a:pt x="109" y="164"/>
                  <a:pt x="109" y="164"/>
                  <a:pt x="108" y="164"/>
                </a:cubicBezTo>
                <a:moveTo>
                  <a:pt x="61" y="163"/>
                </a:moveTo>
                <a:cubicBezTo>
                  <a:pt x="61" y="163"/>
                  <a:pt x="60" y="163"/>
                  <a:pt x="60" y="163"/>
                </a:cubicBezTo>
                <a:cubicBezTo>
                  <a:pt x="61" y="163"/>
                  <a:pt x="62" y="162"/>
                  <a:pt x="63" y="162"/>
                </a:cubicBezTo>
                <a:cubicBezTo>
                  <a:pt x="63" y="162"/>
                  <a:pt x="62" y="163"/>
                  <a:pt x="61" y="163"/>
                </a:cubicBezTo>
                <a:moveTo>
                  <a:pt x="135" y="160"/>
                </a:moveTo>
                <a:cubicBezTo>
                  <a:pt x="135" y="159"/>
                  <a:pt x="135" y="159"/>
                  <a:pt x="135" y="159"/>
                </a:cubicBezTo>
                <a:cubicBezTo>
                  <a:pt x="136" y="159"/>
                  <a:pt x="136" y="159"/>
                  <a:pt x="136" y="159"/>
                </a:cubicBezTo>
                <a:cubicBezTo>
                  <a:pt x="136" y="160"/>
                  <a:pt x="136" y="160"/>
                  <a:pt x="136" y="160"/>
                </a:cubicBezTo>
                <a:cubicBezTo>
                  <a:pt x="135" y="160"/>
                  <a:pt x="135" y="160"/>
                  <a:pt x="135" y="160"/>
                </a:cubicBezTo>
                <a:moveTo>
                  <a:pt x="118" y="153"/>
                </a:moveTo>
                <a:cubicBezTo>
                  <a:pt x="118" y="153"/>
                  <a:pt x="118" y="153"/>
                  <a:pt x="118" y="153"/>
                </a:cubicBezTo>
                <a:cubicBezTo>
                  <a:pt x="118" y="153"/>
                  <a:pt x="118" y="152"/>
                  <a:pt x="118" y="152"/>
                </a:cubicBezTo>
                <a:cubicBezTo>
                  <a:pt x="118" y="152"/>
                  <a:pt x="118" y="153"/>
                  <a:pt x="118" y="153"/>
                </a:cubicBezTo>
                <a:cubicBezTo>
                  <a:pt x="119" y="153"/>
                  <a:pt x="118" y="153"/>
                  <a:pt x="118" y="153"/>
                </a:cubicBezTo>
                <a:moveTo>
                  <a:pt x="118" y="149"/>
                </a:moveTo>
                <a:cubicBezTo>
                  <a:pt x="117" y="149"/>
                  <a:pt x="117" y="149"/>
                  <a:pt x="117" y="149"/>
                </a:cubicBezTo>
                <a:cubicBezTo>
                  <a:pt x="118" y="147"/>
                  <a:pt x="116" y="146"/>
                  <a:pt x="116" y="145"/>
                </a:cubicBezTo>
                <a:cubicBezTo>
                  <a:pt x="116" y="145"/>
                  <a:pt x="116" y="145"/>
                  <a:pt x="116" y="145"/>
                </a:cubicBezTo>
                <a:cubicBezTo>
                  <a:pt x="118" y="145"/>
                  <a:pt x="118" y="147"/>
                  <a:pt x="120" y="147"/>
                </a:cubicBezTo>
                <a:cubicBezTo>
                  <a:pt x="119" y="148"/>
                  <a:pt x="119" y="149"/>
                  <a:pt x="118" y="149"/>
                </a:cubicBezTo>
                <a:moveTo>
                  <a:pt x="116" y="144"/>
                </a:moveTo>
                <a:cubicBezTo>
                  <a:pt x="116" y="144"/>
                  <a:pt x="116" y="144"/>
                  <a:pt x="116" y="144"/>
                </a:cubicBezTo>
                <a:cubicBezTo>
                  <a:pt x="116" y="143"/>
                  <a:pt x="116" y="143"/>
                  <a:pt x="116" y="143"/>
                </a:cubicBezTo>
                <a:cubicBezTo>
                  <a:pt x="116" y="143"/>
                  <a:pt x="116" y="144"/>
                  <a:pt x="116" y="144"/>
                </a:cubicBezTo>
                <a:cubicBezTo>
                  <a:pt x="116" y="144"/>
                  <a:pt x="116" y="144"/>
                  <a:pt x="116" y="144"/>
                </a:cubicBezTo>
                <a:moveTo>
                  <a:pt x="134" y="148"/>
                </a:moveTo>
                <a:cubicBezTo>
                  <a:pt x="130" y="148"/>
                  <a:pt x="127" y="142"/>
                  <a:pt x="126" y="139"/>
                </a:cubicBezTo>
                <a:cubicBezTo>
                  <a:pt x="126" y="137"/>
                  <a:pt x="128" y="137"/>
                  <a:pt x="128" y="136"/>
                </a:cubicBezTo>
                <a:cubicBezTo>
                  <a:pt x="133" y="137"/>
                  <a:pt x="133" y="143"/>
                  <a:pt x="137" y="145"/>
                </a:cubicBezTo>
                <a:cubicBezTo>
                  <a:pt x="136" y="146"/>
                  <a:pt x="133" y="146"/>
                  <a:pt x="135" y="147"/>
                </a:cubicBezTo>
                <a:cubicBezTo>
                  <a:pt x="135" y="148"/>
                  <a:pt x="134" y="148"/>
                  <a:pt x="134" y="148"/>
                </a:cubicBezTo>
                <a:moveTo>
                  <a:pt x="46" y="133"/>
                </a:moveTo>
                <a:cubicBezTo>
                  <a:pt x="46" y="133"/>
                  <a:pt x="45" y="133"/>
                  <a:pt x="45" y="133"/>
                </a:cubicBezTo>
                <a:cubicBezTo>
                  <a:pt x="45" y="132"/>
                  <a:pt x="45" y="132"/>
                  <a:pt x="46" y="132"/>
                </a:cubicBezTo>
                <a:cubicBezTo>
                  <a:pt x="46" y="132"/>
                  <a:pt x="46" y="132"/>
                  <a:pt x="46" y="133"/>
                </a:cubicBezTo>
                <a:cubicBezTo>
                  <a:pt x="46" y="133"/>
                  <a:pt x="46" y="133"/>
                  <a:pt x="46" y="133"/>
                </a:cubicBezTo>
                <a:moveTo>
                  <a:pt x="47" y="129"/>
                </a:moveTo>
                <a:cubicBezTo>
                  <a:pt x="46" y="129"/>
                  <a:pt x="46" y="129"/>
                  <a:pt x="46" y="129"/>
                </a:cubicBezTo>
                <a:cubicBezTo>
                  <a:pt x="46" y="127"/>
                  <a:pt x="48" y="127"/>
                  <a:pt x="49" y="126"/>
                </a:cubicBezTo>
                <a:cubicBezTo>
                  <a:pt x="50" y="128"/>
                  <a:pt x="48" y="129"/>
                  <a:pt x="47" y="129"/>
                </a:cubicBezTo>
                <a:moveTo>
                  <a:pt x="79" y="91"/>
                </a:moveTo>
                <a:cubicBezTo>
                  <a:pt x="79" y="90"/>
                  <a:pt x="79" y="90"/>
                  <a:pt x="79" y="90"/>
                </a:cubicBezTo>
                <a:cubicBezTo>
                  <a:pt x="80" y="90"/>
                  <a:pt x="80" y="90"/>
                  <a:pt x="80" y="91"/>
                </a:cubicBezTo>
                <a:cubicBezTo>
                  <a:pt x="80" y="91"/>
                  <a:pt x="80" y="91"/>
                  <a:pt x="81" y="91"/>
                </a:cubicBezTo>
                <a:cubicBezTo>
                  <a:pt x="81" y="91"/>
                  <a:pt x="81" y="91"/>
                  <a:pt x="81" y="91"/>
                </a:cubicBezTo>
                <a:cubicBezTo>
                  <a:pt x="81" y="91"/>
                  <a:pt x="81" y="91"/>
                  <a:pt x="81" y="91"/>
                </a:cubicBezTo>
                <a:cubicBezTo>
                  <a:pt x="81" y="91"/>
                  <a:pt x="81" y="91"/>
                  <a:pt x="81" y="91"/>
                </a:cubicBezTo>
                <a:cubicBezTo>
                  <a:pt x="81" y="92"/>
                  <a:pt x="80" y="92"/>
                  <a:pt x="80" y="92"/>
                </a:cubicBezTo>
                <a:cubicBezTo>
                  <a:pt x="80" y="92"/>
                  <a:pt x="80" y="92"/>
                  <a:pt x="80" y="91"/>
                </a:cubicBezTo>
                <a:cubicBezTo>
                  <a:pt x="80" y="91"/>
                  <a:pt x="79" y="91"/>
                  <a:pt x="79" y="91"/>
                </a:cubicBezTo>
                <a:cubicBezTo>
                  <a:pt x="79" y="91"/>
                  <a:pt x="79" y="91"/>
                  <a:pt x="79" y="91"/>
                </a:cubicBezTo>
                <a:moveTo>
                  <a:pt x="81" y="90"/>
                </a:moveTo>
                <a:cubicBezTo>
                  <a:pt x="78" y="88"/>
                  <a:pt x="80" y="80"/>
                  <a:pt x="84" y="79"/>
                </a:cubicBezTo>
                <a:cubicBezTo>
                  <a:pt x="85" y="81"/>
                  <a:pt x="83" y="85"/>
                  <a:pt x="86" y="85"/>
                </a:cubicBezTo>
                <a:cubicBezTo>
                  <a:pt x="86" y="86"/>
                  <a:pt x="86" y="86"/>
                  <a:pt x="86" y="86"/>
                </a:cubicBezTo>
                <a:cubicBezTo>
                  <a:pt x="85" y="86"/>
                  <a:pt x="84" y="85"/>
                  <a:pt x="84" y="85"/>
                </a:cubicBezTo>
                <a:cubicBezTo>
                  <a:pt x="83" y="85"/>
                  <a:pt x="83" y="87"/>
                  <a:pt x="83" y="88"/>
                </a:cubicBezTo>
                <a:cubicBezTo>
                  <a:pt x="83" y="88"/>
                  <a:pt x="82" y="88"/>
                  <a:pt x="82" y="88"/>
                </a:cubicBezTo>
                <a:cubicBezTo>
                  <a:pt x="81" y="88"/>
                  <a:pt x="81" y="89"/>
                  <a:pt x="81" y="90"/>
                </a:cubicBezTo>
                <a:moveTo>
                  <a:pt x="37" y="65"/>
                </a:moveTo>
                <a:cubicBezTo>
                  <a:pt x="37" y="65"/>
                  <a:pt x="37" y="65"/>
                  <a:pt x="38" y="64"/>
                </a:cubicBezTo>
                <a:cubicBezTo>
                  <a:pt x="38" y="64"/>
                  <a:pt x="38" y="64"/>
                  <a:pt x="39" y="64"/>
                </a:cubicBezTo>
                <a:cubicBezTo>
                  <a:pt x="39" y="64"/>
                  <a:pt x="39" y="64"/>
                  <a:pt x="39" y="64"/>
                </a:cubicBezTo>
                <a:cubicBezTo>
                  <a:pt x="37" y="66"/>
                  <a:pt x="39" y="67"/>
                  <a:pt x="40" y="69"/>
                </a:cubicBezTo>
                <a:cubicBezTo>
                  <a:pt x="40" y="71"/>
                  <a:pt x="39" y="69"/>
                  <a:pt x="39" y="71"/>
                </a:cubicBezTo>
                <a:cubicBezTo>
                  <a:pt x="39" y="71"/>
                  <a:pt x="39" y="71"/>
                  <a:pt x="39" y="71"/>
                </a:cubicBezTo>
                <a:cubicBezTo>
                  <a:pt x="38" y="71"/>
                  <a:pt x="38" y="71"/>
                  <a:pt x="37" y="71"/>
                </a:cubicBezTo>
                <a:cubicBezTo>
                  <a:pt x="36" y="74"/>
                  <a:pt x="37" y="77"/>
                  <a:pt x="37" y="80"/>
                </a:cubicBezTo>
                <a:cubicBezTo>
                  <a:pt x="36" y="80"/>
                  <a:pt x="36" y="80"/>
                  <a:pt x="35" y="80"/>
                </a:cubicBezTo>
                <a:cubicBezTo>
                  <a:pt x="35" y="80"/>
                  <a:pt x="34" y="80"/>
                  <a:pt x="33" y="80"/>
                </a:cubicBezTo>
                <a:cubicBezTo>
                  <a:pt x="33" y="77"/>
                  <a:pt x="33" y="73"/>
                  <a:pt x="36" y="73"/>
                </a:cubicBezTo>
                <a:cubicBezTo>
                  <a:pt x="36" y="73"/>
                  <a:pt x="36" y="73"/>
                  <a:pt x="36" y="73"/>
                </a:cubicBezTo>
                <a:cubicBezTo>
                  <a:pt x="35" y="71"/>
                  <a:pt x="34" y="71"/>
                  <a:pt x="35" y="68"/>
                </a:cubicBezTo>
                <a:cubicBezTo>
                  <a:pt x="35" y="68"/>
                  <a:pt x="36" y="68"/>
                  <a:pt x="36" y="68"/>
                </a:cubicBezTo>
                <a:cubicBezTo>
                  <a:pt x="36" y="68"/>
                  <a:pt x="37" y="67"/>
                  <a:pt x="37" y="67"/>
                </a:cubicBezTo>
                <a:cubicBezTo>
                  <a:pt x="37" y="66"/>
                  <a:pt x="36" y="66"/>
                  <a:pt x="36" y="65"/>
                </a:cubicBezTo>
                <a:cubicBezTo>
                  <a:pt x="36" y="65"/>
                  <a:pt x="36" y="65"/>
                  <a:pt x="37" y="65"/>
                </a:cubicBezTo>
                <a:moveTo>
                  <a:pt x="140" y="60"/>
                </a:moveTo>
                <a:cubicBezTo>
                  <a:pt x="140" y="60"/>
                  <a:pt x="140" y="60"/>
                  <a:pt x="139" y="60"/>
                </a:cubicBezTo>
                <a:cubicBezTo>
                  <a:pt x="139" y="59"/>
                  <a:pt x="140" y="59"/>
                  <a:pt x="140" y="59"/>
                </a:cubicBezTo>
                <a:cubicBezTo>
                  <a:pt x="140" y="59"/>
                  <a:pt x="140" y="59"/>
                  <a:pt x="140" y="59"/>
                </a:cubicBezTo>
                <a:cubicBezTo>
                  <a:pt x="140" y="60"/>
                  <a:pt x="140" y="60"/>
                  <a:pt x="140" y="60"/>
                </a:cubicBezTo>
                <a:cubicBezTo>
                  <a:pt x="140" y="60"/>
                  <a:pt x="140" y="60"/>
                  <a:pt x="140" y="60"/>
                </a:cubicBezTo>
                <a:moveTo>
                  <a:pt x="167" y="51"/>
                </a:moveTo>
                <a:cubicBezTo>
                  <a:pt x="167" y="51"/>
                  <a:pt x="167" y="51"/>
                  <a:pt x="167" y="51"/>
                </a:cubicBezTo>
                <a:cubicBezTo>
                  <a:pt x="167" y="51"/>
                  <a:pt x="167" y="51"/>
                  <a:pt x="167" y="51"/>
                </a:cubicBezTo>
                <a:cubicBezTo>
                  <a:pt x="167" y="51"/>
                  <a:pt x="167" y="51"/>
                  <a:pt x="167" y="51"/>
                </a:cubicBezTo>
                <a:cubicBezTo>
                  <a:pt x="167" y="52"/>
                  <a:pt x="167" y="52"/>
                  <a:pt x="167" y="52"/>
                </a:cubicBezTo>
                <a:cubicBezTo>
                  <a:pt x="167" y="52"/>
                  <a:pt x="167" y="52"/>
                  <a:pt x="167" y="51"/>
                </a:cubicBezTo>
                <a:cubicBezTo>
                  <a:pt x="167" y="51"/>
                  <a:pt x="167" y="51"/>
                  <a:pt x="167" y="51"/>
                </a:cubicBezTo>
                <a:moveTo>
                  <a:pt x="80" y="50"/>
                </a:moveTo>
                <a:cubicBezTo>
                  <a:pt x="80" y="50"/>
                  <a:pt x="80" y="50"/>
                  <a:pt x="80" y="49"/>
                </a:cubicBezTo>
                <a:cubicBezTo>
                  <a:pt x="80" y="49"/>
                  <a:pt x="81" y="49"/>
                  <a:pt x="81" y="49"/>
                </a:cubicBezTo>
                <a:cubicBezTo>
                  <a:pt x="81" y="49"/>
                  <a:pt x="81" y="49"/>
                  <a:pt x="81" y="50"/>
                </a:cubicBezTo>
                <a:cubicBezTo>
                  <a:pt x="81" y="50"/>
                  <a:pt x="81" y="50"/>
                  <a:pt x="80" y="50"/>
                </a:cubicBezTo>
                <a:moveTo>
                  <a:pt x="149" y="44"/>
                </a:moveTo>
                <a:cubicBezTo>
                  <a:pt x="149" y="44"/>
                  <a:pt x="150" y="43"/>
                  <a:pt x="150" y="42"/>
                </a:cubicBezTo>
                <a:cubicBezTo>
                  <a:pt x="152" y="42"/>
                  <a:pt x="149" y="45"/>
                  <a:pt x="151" y="45"/>
                </a:cubicBezTo>
                <a:cubicBezTo>
                  <a:pt x="150" y="47"/>
                  <a:pt x="147" y="48"/>
                  <a:pt x="145" y="49"/>
                </a:cubicBezTo>
                <a:cubicBezTo>
                  <a:pt x="144" y="47"/>
                  <a:pt x="145" y="47"/>
                  <a:pt x="144" y="45"/>
                </a:cubicBezTo>
                <a:cubicBezTo>
                  <a:pt x="145" y="45"/>
                  <a:pt x="146" y="46"/>
                  <a:pt x="146" y="46"/>
                </a:cubicBezTo>
                <a:cubicBezTo>
                  <a:pt x="147" y="46"/>
                  <a:pt x="148" y="45"/>
                  <a:pt x="148" y="44"/>
                </a:cubicBezTo>
                <a:cubicBezTo>
                  <a:pt x="148" y="44"/>
                  <a:pt x="148" y="44"/>
                  <a:pt x="149" y="44"/>
                </a:cubicBezTo>
                <a:moveTo>
                  <a:pt x="158" y="38"/>
                </a:moveTo>
                <a:cubicBezTo>
                  <a:pt x="158" y="37"/>
                  <a:pt x="158" y="37"/>
                  <a:pt x="158" y="37"/>
                </a:cubicBezTo>
                <a:cubicBezTo>
                  <a:pt x="158" y="37"/>
                  <a:pt x="159" y="37"/>
                  <a:pt x="159" y="37"/>
                </a:cubicBezTo>
                <a:cubicBezTo>
                  <a:pt x="159" y="38"/>
                  <a:pt x="159" y="38"/>
                  <a:pt x="159" y="38"/>
                </a:cubicBezTo>
                <a:cubicBezTo>
                  <a:pt x="159" y="38"/>
                  <a:pt x="158" y="38"/>
                  <a:pt x="158" y="38"/>
                </a:cubicBezTo>
                <a:moveTo>
                  <a:pt x="130" y="38"/>
                </a:moveTo>
                <a:cubicBezTo>
                  <a:pt x="130" y="38"/>
                  <a:pt x="129" y="38"/>
                  <a:pt x="129" y="38"/>
                </a:cubicBezTo>
                <a:cubicBezTo>
                  <a:pt x="129" y="37"/>
                  <a:pt x="129" y="37"/>
                  <a:pt x="128" y="37"/>
                </a:cubicBezTo>
                <a:cubicBezTo>
                  <a:pt x="128" y="36"/>
                  <a:pt x="128" y="35"/>
                  <a:pt x="128" y="35"/>
                </a:cubicBezTo>
                <a:cubicBezTo>
                  <a:pt x="129" y="35"/>
                  <a:pt x="129" y="35"/>
                  <a:pt x="130" y="35"/>
                </a:cubicBezTo>
                <a:cubicBezTo>
                  <a:pt x="130" y="36"/>
                  <a:pt x="130" y="36"/>
                  <a:pt x="130" y="36"/>
                </a:cubicBezTo>
                <a:cubicBezTo>
                  <a:pt x="131" y="36"/>
                  <a:pt x="131" y="36"/>
                  <a:pt x="132" y="36"/>
                </a:cubicBezTo>
                <a:cubicBezTo>
                  <a:pt x="132" y="36"/>
                  <a:pt x="132" y="36"/>
                  <a:pt x="132" y="36"/>
                </a:cubicBezTo>
                <a:cubicBezTo>
                  <a:pt x="132" y="36"/>
                  <a:pt x="132" y="36"/>
                  <a:pt x="132" y="36"/>
                </a:cubicBezTo>
                <a:cubicBezTo>
                  <a:pt x="132" y="37"/>
                  <a:pt x="131" y="38"/>
                  <a:pt x="130" y="38"/>
                </a:cubicBezTo>
                <a:moveTo>
                  <a:pt x="153" y="34"/>
                </a:moveTo>
                <a:cubicBezTo>
                  <a:pt x="153" y="34"/>
                  <a:pt x="153" y="34"/>
                  <a:pt x="153" y="34"/>
                </a:cubicBezTo>
                <a:cubicBezTo>
                  <a:pt x="153" y="33"/>
                  <a:pt x="153" y="32"/>
                  <a:pt x="153" y="31"/>
                </a:cubicBezTo>
                <a:cubicBezTo>
                  <a:pt x="154" y="31"/>
                  <a:pt x="155" y="34"/>
                  <a:pt x="153" y="34"/>
                </a:cubicBezTo>
                <a:moveTo>
                  <a:pt x="36" y="30"/>
                </a:moveTo>
                <a:cubicBezTo>
                  <a:pt x="36" y="30"/>
                  <a:pt x="36" y="29"/>
                  <a:pt x="36" y="29"/>
                </a:cubicBezTo>
                <a:cubicBezTo>
                  <a:pt x="36" y="29"/>
                  <a:pt x="36" y="29"/>
                  <a:pt x="36" y="29"/>
                </a:cubicBezTo>
                <a:cubicBezTo>
                  <a:pt x="36" y="29"/>
                  <a:pt x="37" y="29"/>
                  <a:pt x="37" y="29"/>
                </a:cubicBezTo>
                <a:cubicBezTo>
                  <a:pt x="37" y="29"/>
                  <a:pt x="37" y="30"/>
                  <a:pt x="36" y="30"/>
                </a:cubicBezTo>
                <a:moveTo>
                  <a:pt x="62" y="25"/>
                </a:moveTo>
                <a:cubicBezTo>
                  <a:pt x="62" y="25"/>
                  <a:pt x="61" y="25"/>
                  <a:pt x="61" y="24"/>
                </a:cubicBezTo>
                <a:cubicBezTo>
                  <a:pt x="62" y="24"/>
                  <a:pt x="62" y="24"/>
                  <a:pt x="62" y="24"/>
                </a:cubicBezTo>
                <a:cubicBezTo>
                  <a:pt x="62" y="24"/>
                  <a:pt x="62" y="24"/>
                  <a:pt x="62" y="24"/>
                </a:cubicBezTo>
                <a:cubicBezTo>
                  <a:pt x="62" y="25"/>
                  <a:pt x="62" y="25"/>
                  <a:pt x="62" y="25"/>
                </a:cubicBezTo>
                <a:moveTo>
                  <a:pt x="72" y="28"/>
                </a:moveTo>
                <a:cubicBezTo>
                  <a:pt x="74" y="26"/>
                  <a:pt x="70" y="21"/>
                  <a:pt x="74" y="20"/>
                </a:cubicBezTo>
                <a:cubicBezTo>
                  <a:pt x="74" y="21"/>
                  <a:pt x="75" y="28"/>
                  <a:pt x="72" y="28"/>
                </a:cubicBezTo>
                <a:moveTo>
                  <a:pt x="138" y="21"/>
                </a:moveTo>
                <a:cubicBezTo>
                  <a:pt x="137" y="21"/>
                  <a:pt x="137" y="20"/>
                  <a:pt x="137" y="19"/>
                </a:cubicBezTo>
                <a:cubicBezTo>
                  <a:pt x="138" y="19"/>
                  <a:pt x="138" y="20"/>
                  <a:pt x="138" y="21"/>
                </a:cubicBezTo>
                <a:cubicBezTo>
                  <a:pt x="138" y="21"/>
                  <a:pt x="138" y="21"/>
                  <a:pt x="138" y="21"/>
                </a:cubicBezTo>
                <a:moveTo>
                  <a:pt x="54" y="19"/>
                </a:moveTo>
                <a:cubicBezTo>
                  <a:pt x="53" y="19"/>
                  <a:pt x="53" y="18"/>
                  <a:pt x="53" y="17"/>
                </a:cubicBezTo>
                <a:cubicBezTo>
                  <a:pt x="53" y="17"/>
                  <a:pt x="53" y="17"/>
                  <a:pt x="53" y="17"/>
                </a:cubicBezTo>
                <a:cubicBezTo>
                  <a:pt x="54" y="17"/>
                  <a:pt x="54" y="18"/>
                  <a:pt x="54" y="18"/>
                </a:cubicBezTo>
                <a:cubicBezTo>
                  <a:pt x="54" y="18"/>
                  <a:pt x="54" y="18"/>
                  <a:pt x="54" y="18"/>
                </a:cubicBezTo>
                <a:cubicBezTo>
                  <a:pt x="54" y="18"/>
                  <a:pt x="54" y="18"/>
                  <a:pt x="54" y="19"/>
                </a:cubicBezTo>
                <a:moveTo>
                  <a:pt x="60" y="15"/>
                </a:moveTo>
                <a:cubicBezTo>
                  <a:pt x="60" y="15"/>
                  <a:pt x="60" y="15"/>
                  <a:pt x="60" y="14"/>
                </a:cubicBezTo>
                <a:cubicBezTo>
                  <a:pt x="60" y="13"/>
                  <a:pt x="60" y="13"/>
                  <a:pt x="60" y="13"/>
                </a:cubicBezTo>
                <a:cubicBezTo>
                  <a:pt x="60" y="13"/>
                  <a:pt x="60" y="14"/>
                  <a:pt x="60" y="14"/>
                </a:cubicBezTo>
                <a:cubicBezTo>
                  <a:pt x="60" y="15"/>
                  <a:pt x="60" y="15"/>
                  <a:pt x="60" y="15"/>
                </a:cubicBezTo>
                <a:moveTo>
                  <a:pt x="122" y="13"/>
                </a:moveTo>
                <a:cubicBezTo>
                  <a:pt x="122" y="13"/>
                  <a:pt x="123" y="13"/>
                  <a:pt x="123" y="12"/>
                </a:cubicBezTo>
                <a:cubicBezTo>
                  <a:pt x="124" y="12"/>
                  <a:pt x="124" y="12"/>
                  <a:pt x="124" y="12"/>
                </a:cubicBezTo>
                <a:cubicBezTo>
                  <a:pt x="124" y="13"/>
                  <a:pt x="124" y="13"/>
                  <a:pt x="124" y="14"/>
                </a:cubicBezTo>
                <a:cubicBezTo>
                  <a:pt x="123" y="13"/>
                  <a:pt x="123" y="13"/>
                  <a:pt x="122" y="13"/>
                </a:cubicBezTo>
                <a:cubicBezTo>
                  <a:pt x="122" y="13"/>
                  <a:pt x="122" y="13"/>
                  <a:pt x="122" y="13"/>
                </a:cubicBezTo>
                <a:moveTo>
                  <a:pt x="108" y="9"/>
                </a:moveTo>
                <a:cubicBezTo>
                  <a:pt x="107" y="9"/>
                  <a:pt x="106" y="9"/>
                  <a:pt x="106" y="7"/>
                </a:cubicBezTo>
                <a:cubicBezTo>
                  <a:pt x="107" y="7"/>
                  <a:pt x="107" y="7"/>
                  <a:pt x="107" y="7"/>
                </a:cubicBezTo>
                <a:cubicBezTo>
                  <a:pt x="107" y="7"/>
                  <a:pt x="108" y="8"/>
                  <a:pt x="108" y="8"/>
                </a:cubicBezTo>
                <a:cubicBezTo>
                  <a:pt x="108" y="8"/>
                  <a:pt x="109" y="9"/>
                  <a:pt x="109" y="9"/>
                </a:cubicBezTo>
                <a:cubicBezTo>
                  <a:pt x="109" y="9"/>
                  <a:pt x="109" y="9"/>
                  <a:pt x="109" y="9"/>
                </a:cubicBezTo>
                <a:cubicBezTo>
                  <a:pt x="109" y="9"/>
                  <a:pt x="109" y="9"/>
                  <a:pt x="108" y="9"/>
                </a:cubicBezTo>
                <a:moveTo>
                  <a:pt x="112" y="7"/>
                </a:moveTo>
                <a:cubicBezTo>
                  <a:pt x="112" y="7"/>
                  <a:pt x="112" y="7"/>
                  <a:pt x="112" y="7"/>
                </a:cubicBezTo>
                <a:cubicBezTo>
                  <a:pt x="112" y="7"/>
                  <a:pt x="112" y="6"/>
                  <a:pt x="112" y="6"/>
                </a:cubicBezTo>
                <a:cubicBezTo>
                  <a:pt x="113" y="6"/>
                  <a:pt x="113" y="7"/>
                  <a:pt x="113" y="7"/>
                </a:cubicBezTo>
                <a:cubicBezTo>
                  <a:pt x="113" y="7"/>
                  <a:pt x="112" y="7"/>
                  <a:pt x="112" y="7"/>
                </a:cubicBezTo>
                <a:moveTo>
                  <a:pt x="102" y="10"/>
                </a:moveTo>
                <a:cubicBezTo>
                  <a:pt x="103" y="9"/>
                  <a:pt x="103" y="7"/>
                  <a:pt x="103" y="5"/>
                </a:cubicBezTo>
                <a:cubicBezTo>
                  <a:pt x="104" y="7"/>
                  <a:pt x="106" y="11"/>
                  <a:pt x="109" y="11"/>
                </a:cubicBezTo>
                <a:cubicBezTo>
                  <a:pt x="110" y="11"/>
                  <a:pt x="111" y="10"/>
                  <a:pt x="112" y="9"/>
                </a:cubicBezTo>
                <a:cubicBezTo>
                  <a:pt x="113" y="10"/>
                  <a:pt x="112" y="12"/>
                  <a:pt x="114" y="12"/>
                </a:cubicBezTo>
                <a:cubicBezTo>
                  <a:pt x="114" y="12"/>
                  <a:pt x="114" y="12"/>
                  <a:pt x="114" y="12"/>
                </a:cubicBezTo>
                <a:cubicBezTo>
                  <a:pt x="115" y="12"/>
                  <a:pt x="115" y="12"/>
                  <a:pt x="115" y="12"/>
                </a:cubicBezTo>
                <a:cubicBezTo>
                  <a:pt x="115" y="12"/>
                  <a:pt x="116" y="12"/>
                  <a:pt x="116" y="11"/>
                </a:cubicBezTo>
                <a:cubicBezTo>
                  <a:pt x="116" y="11"/>
                  <a:pt x="117" y="11"/>
                  <a:pt x="117" y="11"/>
                </a:cubicBezTo>
                <a:cubicBezTo>
                  <a:pt x="117" y="11"/>
                  <a:pt x="117" y="11"/>
                  <a:pt x="118" y="11"/>
                </a:cubicBezTo>
                <a:cubicBezTo>
                  <a:pt x="117" y="15"/>
                  <a:pt x="125" y="14"/>
                  <a:pt x="128" y="17"/>
                </a:cubicBezTo>
                <a:cubicBezTo>
                  <a:pt x="130" y="17"/>
                  <a:pt x="129" y="14"/>
                  <a:pt x="130" y="14"/>
                </a:cubicBezTo>
                <a:cubicBezTo>
                  <a:pt x="131" y="14"/>
                  <a:pt x="131" y="14"/>
                  <a:pt x="131" y="15"/>
                </a:cubicBezTo>
                <a:cubicBezTo>
                  <a:pt x="132" y="22"/>
                  <a:pt x="141" y="22"/>
                  <a:pt x="146" y="26"/>
                </a:cubicBezTo>
                <a:cubicBezTo>
                  <a:pt x="150" y="34"/>
                  <a:pt x="161" y="40"/>
                  <a:pt x="163" y="49"/>
                </a:cubicBezTo>
                <a:cubicBezTo>
                  <a:pt x="163" y="49"/>
                  <a:pt x="163" y="49"/>
                  <a:pt x="163" y="49"/>
                </a:cubicBezTo>
                <a:cubicBezTo>
                  <a:pt x="164" y="49"/>
                  <a:pt x="164" y="48"/>
                  <a:pt x="164" y="48"/>
                </a:cubicBezTo>
                <a:cubicBezTo>
                  <a:pt x="163" y="47"/>
                  <a:pt x="163" y="46"/>
                  <a:pt x="164" y="46"/>
                </a:cubicBezTo>
                <a:cubicBezTo>
                  <a:pt x="164" y="46"/>
                  <a:pt x="164" y="46"/>
                  <a:pt x="164" y="46"/>
                </a:cubicBezTo>
                <a:cubicBezTo>
                  <a:pt x="176" y="75"/>
                  <a:pt x="176" y="106"/>
                  <a:pt x="161" y="134"/>
                </a:cubicBezTo>
                <a:cubicBezTo>
                  <a:pt x="161" y="133"/>
                  <a:pt x="160" y="133"/>
                  <a:pt x="160" y="133"/>
                </a:cubicBezTo>
                <a:cubicBezTo>
                  <a:pt x="159" y="133"/>
                  <a:pt x="158" y="134"/>
                  <a:pt x="158" y="136"/>
                </a:cubicBezTo>
                <a:cubicBezTo>
                  <a:pt x="157" y="137"/>
                  <a:pt x="156" y="138"/>
                  <a:pt x="154" y="138"/>
                </a:cubicBezTo>
                <a:cubicBezTo>
                  <a:pt x="154" y="138"/>
                  <a:pt x="154" y="138"/>
                  <a:pt x="154" y="138"/>
                </a:cubicBezTo>
                <a:cubicBezTo>
                  <a:pt x="154" y="140"/>
                  <a:pt x="154" y="140"/>
                  <a:pt x="154" y="142"/>
                </a:cubicBezTo>
                <a:cubicBezTo>
                  <a:pt x="152" y="142"/>
                  <a:pt x="150" y="144"/>
                  <a:pt x="148" y="144"/>
                </a:cubicBezTo>
                <a:cubicBezTo>
                  <a:pt x="148" y="144"/>
                  <a:pt x="148" y="144"/>
                  <a:pt x="148" y="144"/>
                </a:cubicBezTo>
                <a:cubicBezTo>
                  <a:pt x="148" y="145"/>
                  <a:pt x="148" y="147"/>
                  <a:pt x="149" y="147"/>
                </a:cubicBezTo>
                <a:cubicBezTo>
                  <a:pt x="149" y="148"/>
                  <a:pt x="145" y="148"/>
                  <a:pt x="144" y="148"/>
                </a:cubicBezTo>
                <a:cubicBezTo>
                  <a:pt x="144" y="150"/>
                  <a:pt x="145" y="151"/>
                  <a:pt x="144" y="151"/>
                </a:cubicBezTo>
                <a:cubicBezTo>
                  <a:pt x="144" y="151"/>
                  <a:pt x="143" y="151"/>
                  <a:pt x="143" y="151"/>
                </a:cubicBezTo>
                <a:cubicBezTo>
                  <a:pt x="140" y="151"/>
                  <a:pt x="138" y="154"/>
                  <a:pt x="137" y="156"/>
                </a:cubicBezTo>
                <a:cubicBezTo>
                  <a:pt x="132" y="157"/>
                  <a:pt x="128" y="159"/>
                  <a:pt x="124" y="162"/>
                </a:cubicBezTo>
                <a:cubicBezTo>
                  <a:pt x="121" y="162"/>
                  <a:pt x="118" y="162"/>
                  <a:pt x="119" y="165"/>
                </a:cubicBezTo>
                <a:cubicBezTo>
                  <a:pt x="119" y="165"/>
                  <a:pt x="118" y="165"/>
                  <a:pt x="118" y="165"/>
                </a:cubicBezTo>
                <a:cubicBezTo>
                  <a:pt x="117" y="165"/>
                  <a:pt x="116" y="164"/>
                  <a:pt x="115" y="163"/>
                </a:cubicBezTo>
                <a:cubicBezTo>
                  <a:pt x="115" y="164"/>
                  <a:pt x="114" y="164"/>
                  <a:pt x="114" y="164"/>
                </a:cubicBezTo>
                <a:cubicBezTo>
                  <a:pt x="114" y="164"/>
                  <a:pt x="114" y="164"/>
                  <a:pt x="112" y="163"/>
                </a:cubicBezTo>
                <a:cubicBezTo>
                  <a:pt x="111" y="164"/>
                  <a:pt x="113" y="164"/>
                  <a:pt x="112" y="165"/>
                </a:cubicBezTo>
                <a:cubicBezTo>
                  <a:pt x="109" y="165"/>
                  <a:pt x="109" y="159"/>
                  <a:pt x="106" y="158"/>
                </a:cubicBezTo>
                <a:cubicBezTo>
                  <a:pt x="105" y="158"/>
                  <a:pt x="105" y="159"/>
                  <a:pt x="104" y="159"/>
                </a:cubicBezTo>
                <a:cubicBezTo>
                  <a:pt x="104" y="162"/>
                  <a:pt x="105" y="162"/>
                  <a:pt x="105" y="165"/>
                </a:cubicBezTo>
                <a:cubicBezTo>
                  <a:pt x="105" y="166"/>
                  <a:pt x="102" y="165"/>
                  <a:pt x="102" y="166"/>
                </a:cubicBezTo>
                <a:cubicBezTo>
                  <a:pt x="101" y="165"/>
                  <a:pt x="101" y="163"/>
                  <a:pt x="100" y="162"/>
                </a:cubicBezTo>
                <a:cubicBezTo>
                  <a:pt x="99" y="163"/>
                  <a:pt x="99" y="165"/>
                  <a:pt x="100" y="166"/>
                </a:cubicBezTo>
                <a:cubicBezTo>
                  <a:pt x="99" y="166"/>
                  <a:pt x="98" y="166"/>
                  <a:pt x="97" y="166"/>
                </a:cubicBezTo>
                <a:cubicBezTo>
                  <a:pt x="95" y="166"/>
                  <a:pt x="93" y="166"/>
                  <a:pt x="92" y="166"/>
                </a:cubicBezTo>
                <a:cubicBezTo>
                  <a:pt x="90" y="166"/>
                  <a:pt x="88" y="166"/>
                  <a:pt x="87" y="166"/>
                </a:cubicBezTo>
                <a:cubicBezTo>
                  <a:pt x="85" y="166"/>
                  <a:pt x="84" y="166"/>
                  <a:pt x="83" y="166"/>
                </a:cubicBezTo>
                <a:cubicBezTo>
                  <a:pt x="79" y="165"/>
                  <a:pt x="72" y="163"/>
                  <a:pt x="68" y="163"/>
                </a:cubicBezTo>
                <a:cubicBezTo>
                  <a:pt x="67" y="163"/>
                  <a:pt x="67" y="163"/>
                  <a:pt x="67" y="163"/>
                </a:cubicBezTo>
                <a:cubicBezTo>
                  <a:pt x="67" y="160"/>
                  <a:pt x="65" y="161"/>
                  <a:pt x="64" y="159"/>
                </a:cubicBezTo>
                <a:cubicBezTo>
                  <a:pt x="64" y="160"/>
                  <a:pt x="63" y="160"/>
                  <a:pt x="63" y="160"/>
                </a:cubicBezTo>
                <a:cubicBezTo>
                  <a:pt x="62" y="160"/>
                  <a:pt x="61" y="159"/>
                  <a:pt x="60" y="159"/>
                </a:cubicBezTo>
                <a:cubicBezTo>
                  <a:pt x="59" y="158"/>
                  <a:pt x="58" y="157"/>
                  <a:pt x="57" y="157"/>
                </a:cubicBezTo>
                <a:cubicBezTo>
                  <a:pt x="56" y="157"/>
                  <a:pt x="56" y="157"/>
                  <a:pt x="56" y="157"/>
                </a:cubicBezTo>
                <a:cubicBezTo>
                  <a:pt x="56" y="156"/>
                  <a:pt x="56" y="155"/>
                  <a:pt x="55" y="155"/>
                </a:cubicBezTo>
                <a:cubicBezTo>
                  <a:pt x="55" y="154"/>
                  <a:pt x="55" y="154"/>
                  <a:pt x="55" y="154"/>
                </a:cubicBezTo>
                <a:cubicBezTo>
                  <a:pt x="54" y="154"/>
                  <a:pt x="54" y="155"/>
                  <a:pt x="54" y="155"/>
                </a:cubicBezTo>
                <a:cubicBezTo>
                  <a:pt x="54" y="155"/>
                  <a:pt x="53" y="155"/>
                  <a:pt x="53" y="155"/>
                </a:cubicBezTo>
                <a:cubicBezTo>
                  <a:pt x="53" y="155"/>
                  <a:pt x="53" y="155"/>
                  <a:pt x="53" y="155"/>
                </a:cubicBezTo>
                <a:cubicBezTo>
                  <a:pt x="54" y="153"/>
                  <a:pt x="53" y="154"/>
                  <a:pt x="52" y="152"/>
                </a:cubicBezTo>
                <a:cubicBezTo>
                  <a:pt x="51" y="152"/>
                  <a:pt x="53" y="153"/>
                  <a:pt x="52" y="154"/>
                </a:cubicBezTo>
                <a:cubicBezTo>
                  <a:pt x="40" y="149"/>
                  <a:pt x="32" y="136"/>
                  <a:pt x="26" y="130"/>
                </a:cubicBezTo>
                <a:cubicBezTo>
                  <a:pt x="14" y="111"/>
                  <a:pt x="12" y="78"/>
                  <a:pt x="20" y="55"/>
                </a:cubicBezTo>
                <a:cubicBezTo>
                  <a:pt x="24" y="53"/>
                  <a:pt x="28" y="46"/>
                  <a:pt x="28" y="43"/>
                </a:cubicBezTo>
                <a:cubicBezTo>
                  <a:pt x="28" y="42"/>
                  <a:pt x="28" y="42"/>
                  <a:pt x="28" y="42"/>
                </a:cubicBezTo>
                <a:cubicBezTo>
                  <a:pt x="29" y="42"/>
                  <a:pt x="29" y="42"/>
                  <a:pt x="30" y="43"/>
                </a:cubicBezTo>
                <a:cubicBezTo>
                  <a:pt x="35" y="35"/>
                  <a:pt x="42" y="30"/>
                  <a:pt x="48" y="23"/>
                </a:cubicBezTo>
                <a:cubicBezTo>
                  <a:pt x="48" y="23"/>
                  <a:pt x="48" y="23"/>
                  <a:pt x="49" y="23"/>
                </a:cubicBezTo>
                <a:cubicBezTo>
                  <a:pt x="49" y="23"/>
                  <a:pt x="49" y="23"/>
                  <a:pt x="49" y="23"/>
                </a:cubicBezTo>
                <a:cubicBezTo>
                  <a:pt x="49" y="23"/>
                  <a:pt x="50" y="21"/>
                  <a:pt x="50" y="19"/>
                </a:cubicBezTo>
                <a:cubicBezTo>
                  <a:pt x="50" y="19"/>
                  <a:pt x="51" y="20"/>
                  <a:pt x="52" y="20"/>
                </a:cubicBezTo>
                <a:cubicBezTo>
                  <a:pt x="57" y="20"/>
                  <a:pt x="61" y="17"/>
                  <a:pt x="63" y="14"/>
                </a:cubicBezTo>
                <a:cubicBezTo>
                  <a:pt x="64" y="14"/>
                  <a:pt x="64" y="14"/>
                  <a:pt x="65" y="14"/>
                </a:cubicBezTo>
                <a:cubicBezTo>
                  <a:pt x="66" y="14"/>
                  <a:pt x="66" y="14"/>
                  <a:pt x="68" y="14"/>
                </a:cubicBezTo>
                <a:cubicBezTo>
                  <a:pt x="68" y="12"/>
                  <a:pt x="68" y="11"/>
                  <a:pt x="68" y="11"/>
                </a:cubicBezTo>
                <a:cubicBezTo>
                  <a:pt x="70" y="11"/>
                  <a:pt x="72" y="11"/>
                  <a:pt x="75" y="11"/>
                </a:cubicBezTo>
                <a:cubicBezTo>
                  <a:pt x="78" y="11"/>
                  <a:pt x="81" y="11"/>
                  <a:pt x="81" y="8"/>
                </a:cubicBezTo>
                <a:cubicBezTo>
                  <a:pt x="82" y="8"/>
                  <a:pt x="82" y="8"/>
                  <a:pt x="82" y="8"/>
                </a:cubicBezTo>
                <a:cubicBezTo>
                  <a:pt x="82" y="8"/>
                  <a:pt x="83" y="8"/>
                  <a:pt x="83" y="8"/>
                </a:cubicBezTo>
                <a:cubicBezTo>
                  <a:pt x="83" y="8"/>
                  <a:pt x="83" y="8"/>
                  <a:pt x="83" y="8"/>
                </a:cubicBezTo>
                <a:cubicBezTo>
                  <a:pt x="84" y="8"/>
                  <a:pt x="84" y="8"/>
                  <a:pt x="85" y="7"/>
                </a:cubicBezTo>
                <a:cubicBezTo>
                  <a:pt x="85" y="8"/>
                  <a:pt x="84" y="8"/>
                  <a:pt x="84" y="9"/>
                </a:cubicBezTo>
                <a:cubicBezTo>
                  <a:pt x="85" y="9"/>
                  <a:pt x="86" y="9"/>
                  <a:pt x="87" y="9"/>
                </a:cubicBezTo>
                <a:cubicBezTo>
                  <a:pt x="86" y="8"/>
                  <a:pt x="88" y="6"/>
                  <a:pt x="90" y="5"/>
                </a:cubicBezTo>
                <a:cubicBezTo>
                  <a:pt x="90" y="5"/>
                  <a:pt x="90" y="5"/>
                  <a:pt x="90" y="5"/>
                </a:cubicBezTo>
                <a:cubicBezTo>
                  <a:pt x="90" y="5"/>
                  <a:pt x="90" y="5"/>
                  <a:pt x="90" y="5"/>
                </a:cubicBezTo>
                <a:cubicBezTo>
                  <a:pt x="89" y="6"/>
                  <a:pt x="89" y="7"/>
                  <a:pt x="90" y="7"/>
                </a:cubicBezTo>
                <a:cubicBezTo>
                  <a:pt x="90" y="7"/>
                  <a:pt x="91" y="7"/>
                  <a:pt x="91" y="7"/>
                </a:cubicBezTo>
                <a:cubicBezTo>
                  <a:pt x="91" y="7"/>
                  <a:pt x="92" y="6"/>
                  <a:pt x="92" y="6"/>
                </a:cubicBezTo>
                <a:cubicBezTo>
                  <a:pt x="92" y="6"/>
                  <a:pt x="92" y="6"/>
                  <a:pt x="92" y="6"/>
                </a:cubicBezTo>
                <a:cubicBezTo>
                  <a:pt x="92" y="7"/>
                  <a:pt x="92" y="8"/>
                  <a:pt x="92" y="9"/>
                </a:cubicBezTo>
                <a:cubicBezTo>
                  <a:pt x="93" y="9"/>
                  <a:pt x="94" y="9"/>
                  <a:pt x="96" y="10"/>
                </a:cubicBezTo>
                <a:cubicBezTo>
                  <a:pt x="97" y="10"/>
                  <a:pt x="96" y="6"/>
                  <a:pt x="98" y="6"/>
                </a:cubicBezTo>
                <a:cubicBezTo>
                  <a:pt x="98" y="6"/>
                  <a:pt x="98" y="6"/>
                  <a:pt x="98" y="6"/>
                </a:cubicBezTo>
                <a:cubicBezTo>
                  <a:pt x="98" y="8"/>
                  <a:pt x="97" y="8"/>
                  <a:pt x="98" y="10"/>
                </a:cubicBezTo>
                <a:cubicBezTo>
                  <a:pt x="98" y="9"/>
                  <a:pt x="100" y="9"/>
                  <a:pt x="100" y="7"/>
                </a:cubicBezTo>
                <a:cubicBezTo>
                  <a:pt x="100" y="8"/>
                  <a:pt x="100" y="10"/>
                  <a:pt x="102" y="10"/>
                </a:cubicBezTo>
                <a:moveTo>
                  <a:pt x="93" y="6"/>
                </a:moveTo>
                <a:cubicBezTo>
                  <a:pt x="93" y="6"/>
                  <a:pt x="93" y="6"/>
                  <a:pt x="92" y="6"/>
                </a:cubicBezTo>
                <a:cubicBezTo>
                  <a:pt x="92" y="6"/>
                  <a:pt x="93" y="5"/>
                  <a:pt x="93" y="5"/>
                </a:cubicBezTo>
                <a:cubicBezTo>
                  <a:pt x="94" y="5"/>
                  <a:pt x="94" y="6"/>
                  <a:pt x="94" y="6"/>
                </a:cubicBezTo>
                <a:cubicBezTo>
                  <a:pt x="93" y="6"/>
                  <a:pt x="93" y="6"/>
                  <a:pt x="93" y="6"/>
                </a:cubicBezTo>
                <a:moveTo>
                  <a:pt x="82" y="0"/>
                </a:moveTo>
                <a:cubicBezTo>
                  <a:pt x="82" y="1"/>
                  <a:pt x="82" y="2"/>
                  <a:pt x="83" y="2"/>
                </a:cubicBezTo>
                <a:cubicBezTo>
                  <a:pt x="83" y="1"/>
                  <a:pt x="83" y="0"/>
                  <a:pt x="82" y="0"/>
                </a:cubicBezTo>
              </a:path>
            </a:pathLst>
          </a:custGeom>
          <a:solidFill>
            <a:srgbClr val="574F1F">
              <a:alpha val="21176"/>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574F1F"/>
              </a:solidFill>
              <a:effectLst/>
              <a:uLnTx/>
              <a:uFillTx/>
              <a:latin typeface="Calibri" panose="020F0502020204030204" pitchFamily="34" charset="0"/>
              <a:ea typeface="宋体" panose="02010600030101010101" pitchFamily="2" charset="-122"/>
            </a:endParaRPr>
          </a:p>
        </p:txBody>
      </p:sp>
      <p:sp>
        <p:nvSpPr>
          <p:cNvPr id="49" name="370">
            <a:extLst>
              <a:ext uri="{FF2B5EF4-FFF2-40B4-BE49-F238E27FC236}">
                <a16:creationId xmlns="" xmlns:a16="http://schemas.microsoft.com/office/drawing/2014/main" id="{B4EC24DA-B330-4478-B35B-61DC4FFB7FA0}"/>
              </a:ext>
            </a:extLst>
          </p:cNvPr>
          <p:cNvSpPr>
            <a:spLocks noChangeArrowheads="1"/>
          </p:cNvSpPr>
          <p:nvPr/>
        </p:nvSpPr>
        <p:spPr bwMode="auto">
          <a:xfrm>
            <a:off x="3925903" y="3919660"/>
            <a:ext cx="415008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buFont typeface="Arial" panose="020B0604020202020204" pitchFamily="34" charset="0"/>
              <a:buNone/>
            </a:pPr>
            <a:r>
              <a:rPr lang="en-US" altLang="zh-CN" dirty="0">
                <a:solidFill>
                  <a:srgbClr val="413B17"/>
                </a:solidFill>
                <a:latin typeface="Kunstler Script" panose="030304020206070D0D06" pitchFamily="66" charset="0"/>
                <a:ea typeface="宋体" panose="02010600030101010101" pitchFamily="2" charset="-122"/>
              </a:rPr>
              <a:t>He doesn't haunt my dreams as I feared that night. Instead I am flying far across fields and woods, looking down on those below me. Suddenly I fall to the ground and it is only when I wake up that I realize I was shot by a hunter, brought down by the burden of not the bullet but the soul of the man who shot it.</a:t>
            </a:r>
            <a:endParaRPr lang="zh-CN" altLang="en-US" dirty="0">
              <a:solidFill>
                <a:srgbClr val="413B17"/>
              </a:solidFill>
              <a:latin typeface="Kunstler Script" panose="030304020206070D0D06" pitchFamily="66" charset="0"/>
              <a:ea typeface="宋体" panose="02010600030101010101" pitchFamily="2" charset="-122"/>
            </a:endParaRPr>
          </a:p>
        </p:txBody>
      </p:sp>
      <p:sp>
        <p:nvSpPr>
          <p:cNvPr id="50" name="360">
            <a:extLst>
              <a:ext uri="{FF2B5EF4-FFF2-40B4-BE49-F238E27FC236}">
                <a16:creationId xmlns="" xmlns:a16="http://schemas.microsoft.com/office/drawing/2014/main" id="{709A600A-A359-4FB9-AF76-7403AE2E42C8}"/>
              </a:ext>
            </a:extLst>
          </p:cNvPr>
          <p:cNvSpPr>
            <a:spLocks noChangeArrowheads="1"/>
          </p:cNvSpPr>
          <p:nvPr/>
        </p:nvSpPr>
        <p:spPr bwMode="auto">
          <a:xfrm>
            <a:off x="3940126" y="2874285"/>
            <a:ext cx="4103688" cy="75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1000" dirty="0">
                <a:solidFill>
                  <a:srgbClr val="574F1F"/>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a:solidFill>
                  <a:srgbClr val="574F1F"/>
                </a:solidFill>
                <a:latin typeface="微软雅黑" panose="020B0503020204020204" pitchFamily="34" charset="-122"/>
                <a:ea typeface="微软雅黑" panose="020B0503020204020204" pitchFamily="34" charset="-122"/>
              </a:rPr>
              <a:t>,</a:t>
            </a:r>
            <a:r>
              <a:rPr lang="zh-CN" altLang="en-US" sz="1000" dirty="0">
                <a:solidFill>
                  <a:srgbClr val="574F1F"/>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a:solidFill>
                  <a:srgbClr val="574F1F"/>
                </a:solidFill>
                <a:latin typeface="微软雅黑" panose="020B0503020204020204" pitchFamily="34" charset="-122"/>
                <a:ea typeface="微软雅黑" panose="020B0503020204020204" pitchFamily="34" charset="-122"/>
              </a:rPr>
              <a:t>……</a:t>
            </a:r>
            <a:r>
              <a:rPr lang="zh-CN" altLang="en-US" sz="1000" dirty="0">
                <a:solidFill>
                  <a:srgbClr val="574F1F"/>
                </a:solidFill>
                <a:latin typeface="微软雅黑" panose="020B0503020204020204" pitchFamily="34" charset="-122"/>
                <a:ea typeface="微软雅黑" panose="020B0503020204020204" pitchFamily="34" charset="-122"/>
              </a:rPr>
              <a:t>。</a:t>
            </a:r>
          </a:p>
        </p:txBody>
      </p:sp>
      <p:grpSp>
        <p:nvGrpSpPr>
          <p:cNvPr id="51" name="375">
            <a:extLst>
              <a:ext uri="{FF2B5EF4-FFF2-40B4-BE49-F238E27FC236}">
                <a16:creationId xmlns="" xmlns:a16="http://schemas.microsoft.com/office/drawing/2014/main" id="{F40761F3-7CAF-4069-9015-B1792B18F0DB}"/>
              </a:ext>
            </a:extLst>
          </p:cNvPr>
          <p:cNvGrpSpPr>
            <a:grpSpLocks/>
          </p:cNvGrpSpPr>
          <p:nvPr/>
        </p:nvGrpSpPr>
        <p:grpSpPr bwMode="auto">
          <a:xfrm>
            <a:off x="4042211" y="1972230"/>
            <a:ext cx="3905250" cy="641955"/>
            <a:chOff x="0" y="-256233"/>
            <a:chExt cx="3905165" cy="642052"/>
          </a:xfrm>
        </p:grpSpPr>
        <p:sp>
          <p:nvSpPr>
            <p:cNvPr id="52" name="365">
              <a:extLst>
                <a:ext uri="{FF2B5EF4-FFF2-40B4-BE49-F238E27FC236}">
                  <a16:creationId xmlns="" xmlns:a16="http://schemas.microsoft.com/office/drawing/2014/main" id="{CE9D6881-022E-46F8-8D7C-AE06FD2A83A4}"/>
                </a:ext>
              </a:extLst>
            </p:cNvPr>
            <p:cNvSpPr>
              <a:spLocks noChangeArrowheads="1"/>
            </p:cNvSpPr>
            <p:nvPr/>
          </p:nvSpPr>
          <p:spPr bwMode="auto">
            <a:xfrm>
              <a:off x="1036665" y="-256233"/>
              <a:ext cx="1826102" cy="58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fontAlgn="base">
                <a:spcBef>
                  <a:spcPct val="0"/>
                </a:spcBef>
                <a:spcAft>
                  <a:spcPct val="0"/>
                </a:spcAft>
                <a:defRPr/>
              </a:pPr>
              <a:r>
                <a:rPr lang="zh-CN" altLang="en-US" sz="3200" kern="0" dirty="0">
                  <a:solidFill>
                    <a:srgbClr val="2C2710"/>
                  </a:solidFill>
                  <a:latin typeface="方正清刻本悦宋简体" panose="02000000000000000000" pitchFamily="2" charset="-122"/>
                  <a:ea typeface="方正清刻本悦宋简体" panose="02000000000000000000" pitchFamily="2" charset="-122"/>
                </a:rPr>
                <a:t>公司简介</a:t>
              </a:r>
            </a:p>
          </p:txBody>
        </p:sp>
        <p:cxnSp>
          <p:nvCxnSpPr>
            <p:cNvPr id="53" name="372">
              <a:extLst>
                <a:ext uri="{FF2B5EF4-FFF2-40B4-BE49-F238E27FC236}">
                  <a16:creationId xmlns="" xmlns:a16="http://schemas.microsoft.com/office/drawing/2014/main" id="{E7E24EFE-FBC5-48B8-AA69-99099A584AEE}"/>
                </a:ext>
              </a:extLst>
            </p:cNvPr>
            <p:cNvCxnSpPr>
              <a:cxnSpLocks noChangeShapeType="1"/>
            </p:cNvCxnSpPr>
            <p:nvPr/>
          </p:nvCxnSpPr>
          <p:spPr bwMode="auto">
            <a:xfrm>
              <a:off x="0" y="376293"/>
              <a:ext cx="3905165" cy="9526"/>
            </a:xfrm>
            <a:prstGeom prst="line">
              <a:avLst/>
            </a:prstGeom>
            <a:noFill/>
            <a:ln w="6350">
              <a:solidFill>
                <a:srgbClr val="574F1F"/>
              </a:solidFill>
              <a:prstDash val="dash"/>
              <a:round/>
              <a:headEnd/>
              <a:tailEnd/>
            </a:ln>
            <a:extLst>
              <a:ext uri="{909E8E84-426E-40DD-AFC4-6F175D3DCCD1}">
                <a14:hiddenFill xmlns:a14="http://schemas.microsoft.com/office/drawing/2010/main">
                  <a:noFill/>
                </a14:hiddenFill>
              </a:ext>
            </a:extLst>
          </p:spPr>
        </p:cxnSp>
      </p:grpSp>
      <p:pic>
        <p:nvPicPr>
          <p:cNvPr id="56" name="图片 354">
            <a:extLst>
              <a:ext uri="{FF2B5EF4-FFF2-40B4-BE49-F238E27FC236}">
                <a16:creationId xmlns="" xmlns:a16="http://schemas.microsoft.com/office/drawing/2014/main" id="{574EF43A-4C05-48BE-8E45-AC49FA58488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rot="5400000" flipH="1">
            <a:off x="9141792" y="3379197"/>
            <a:ext cx="3567494" cy="253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1">
            <a:extLst>
              <a:ext uri="{FF2B5EF4-FFF2-40B4-BE49-F238E27FC236}">
                <a16:creationId xmlns="" xmlns:a16="http://schemas.microsoft.com/office/drawing/2014/main" id="{2154E7F1-A95F-4D60-843F-28C13E6B7220}"/>
              </a:ext>
            </a:extLst>
          </p:cNvPr>
          <p:cNvSpPr/>
          <p:nvPr/>
        </p:nvSpPr>
        <p:spPr bwMode="auto">
          <a:xfrm rot="20972735">
            <a:off x="8498449" y="1347656"/>
            <a:ext cx="2297786" cy="3313912"/>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outerShdw blurRad="482600" dist="38100" dir="5400000" algn="t"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buFont typeface="Arial" pitchFamily="34" charset="0"/>
              <a:buNone/>
            </a:pPr>
            <a:endParaRPr lang="zh-CN" altLang="en-US">
              <a:solidFill>
                <a:srgbClr val="574F1F"/>
              </a:solidFill>
              <a:latin typeface="Calibri" pitchFamily="34" charset="0"/>
              <a:ea typeface="宋体" pitchFamily="2" charset="-122"/>
            </a:endParaRPr>
          </a:p>
        </p:txBody>
      </p:sp>
    </p:spTree>
    <p:extLst>
      <p:ext uri="{BB962C8B-B14F-4D97-AF65-F5344CB8AC3E}">
        <p14:creationId xmlns:p14="http://schemas.microsoft.com/office/powerpoint/2010/main" val="1088309647"/>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500"/>
                                        <p:tgtEl>
                                          <p:spTgt spid="4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fade">
                                      <p:cBhvr>
                                        <p:cTn id="20" dur="2000"/>
                                        <p:tgtEl>
                                          <p:spTgt spid="48"/>
                                        </p:tgtEl>
                                      </p:cBhvr>
                                    </p:animEffect>
                                  </p:childTnLst>
                                </p:cTn>
                              </p:par>
                              <p:par>
                                <p:cTn id="21" presetID="2" presetClass="entr" presetSubtype="2" decel="100000"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1500" fill="hold"/>
                                        <p:tgtEl>
                                          <p:spTgt spid="57"/>
                                        </p:tgtEl>
                                        <p:attrNameLst>
                                          <p:attrName>ppt_x</p:attrName>
                                        </p:attrNameLst>
                                      </p:cBhvr>
                                      <p:tavLst>
                                        <p:tav tm="0">
                                          <p:val>
                                            <p:strVal val="1+#ppt_w/2"/>
                                          </p:val>
                                        </p:tav>
                                        <p:tav tm="100000">
                                          <p:val>
                                            <p:strVal val="#ppt_x"/>
                                          </p:val>
                                        </p:tav>
                                      </p:tavLst>
                                    </p:anim>
                                    <p:anim calcmode="lin" valueType="num">
                                      <p:cBhvr additive="base">
                                        <p:cTn id="24" dur="1500" fill="hold"/>
                                        <p:tgtEl>
                                          <p:spTgt spid="57"/>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50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1500" fill="hold"/>
                                        <p:tgtEl>
                                          <p:spTgt spid="56"/>
                                        </p:tgtEl>
                                        <p:attrNameLst>
                                          <p:attrName>ppt_x</p:attrName>
                                        </p:attrNameLst>
                                      </p:cBhvr>
                                      <p:tavLst>
                                        <p:tav tm="0">
                                          <p:val>
                                            <p:strVal val="1+#ppt_w/2"/>
                                          </p:val>
                                        </p:tav>
                                        <p:tav tm="100000">
                                          <p:val>
                                            <p:strVal val="#ppt_x"/>
                                          </p:val>
                                        </p:tav>
                                      </p:tavLst>
                                    </p:anim>
                                    <p:anim calcmode="lin" valueType="num">
                                      <p:cBhvr additive="base">
                                        <p:cTn id="28" dur="1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utoUpdateAnimBg="0"/>
      <p:bldP spid="50" grpId="0" autoUpdateAnimBg="0"/>
      <p:bldP spid="5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a:extLst>
              <a:ext uri="{FF2B5EF4-FFF2-40B4-BE49-F238E27FC236}">
                <a16:creationId xmlns="" xmlns:a16="http://schemas.microsoft.com/office/drawing/2014/main" id="{FE4DF3D9-F614-45FD-BBA5-E53D741711AB}"/>
              </a:ext>
            </a:extLst>
          </p:cNvPr>
          <p:cNvSpPr/>
          <p:nvPr/>
        </p:nvSpPr>
        <p:spPr>
          <a:xfrm>
            <a:off x="1086678" y="3226520"/>
            <a:ext cx="10074419" cy="1981584"/>
          </a:xfrm>
          <a:custGeom>
            <a:avLst/>
            <a:gdLst>
              <a:gd name="connsiteX0" fmla="*/ 0 w 10074419"/>
              <a:gd name="connsiteY0" fmla="*/ 1981584 h 1981584"/>
              <a:gd name="connsiteX1" fmla="*/ 2597426 w 10074419"/>
              <a:gd name="connsiteY1" fmla="*/ 265428 h 1981584"/>
              <a:gd name="connsiteX2" fmla="*/ 5088835 w 10074419"/>
              <a:gd name="connsiteY2" fmla="*/ 99776 h 1981584"/>
              <a:gd name="connsiteX3" fmla="*/ 7421218 w 10074419"/>
              <a:gd name="connsiteY3" fmla="*/ 1206332 h 1981584"/>
              <a:gd name="connsiteX4" fmla="*/ 9223513 w 10074419"/>
              <a:gd name="connsiteY4" fmla="*/ 1650280 h 1981584"/>
              <a:gd name="connsiteX5" fmla="*/ 10005392 w 10074419"/>
              <a:gd name="connsiteY5" fmla="*/ 1762923 h 1981584"/>
              <a:gd name="connsiteX6" fmla="*/ 9985513 w 10074419"/>
              <a:gd name="connsiteY6" fmla="*/ 1782802 h 198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74419" h="1981584">
                <a:moveTo>
                  <a:pt x="0" y="1981584"/>
                </a:moveTo>
                <a:cubicBezTo>
                  <a:pt x="874643" y="1280323"/>
                  <a:pt x="1749287" y="579063"/>
                  <a:pt x="2597426" y="265428"/>
                </a:cubicBezTo>
                <a:cubicBezTo>
                  <a:pt x="3445565" y="-48207"/>
                  <a:pt x="4284870" y="-57041"/>
                  <a:pt x="5088835" y="99776"/>
                </a:cubicBezTo>
                <a:cubicBezTo>
                  <a:pt x="5892800" y="256593"/>
                  <a:pt x="6732105" y="947915"/>
                  <a:pt x="7421218" y="1206332"/>
                </a:cubicBezTo>
                <a:cubicBezTo>
                  <a:pt x="8110331" y="1464749"/>
                  <a:pt x="8792817" y="1557515"/>
                  <a:pt x="9223513" y="1650280"/>
                </a:cubicBezTo>
                <a:cubicBezTo>
                  <a:pt x="9654209" y="1743045"/>
                  <a:pt x="9878392" y="1740836"/>
                  <a:pt x="10005392" y="1762923"/>
                </a:cubicBezTo>
                <a:cubicBezTo>
                  <a:pt x="10132392" y="1785010"/>
                  <a:pt x="10058952" y="1783906"/>
                  <a:pt x="9985513" y="1782802"/>
                </a:cubicBezTo>
              </a:path>
            </a:pathLst>
          </a:custGeom>
          <a:noFill/>
          <a:ln>
            <a:solidFill>
              <a:srgbClr val="B7D2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Rectangle 2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9E8F9147-81F3-47D2-AAF5-01EC3322D00B}"/>
              </a:ext>
            </a:extLst>
          </p:cNvPr>
          <p:cNvSpPr>
            <a:spLocks noChangeArrowheads="1"/>
          </p:cNvSpPr>
          <p:nvPr/>
        </p:nvSpPr>
        <p:spPr bwMode="auto">
          <a:xfrm>
            <a:off x="4435475" y="1368960"/>
            <a:ext cx="3359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200" dirty="0">
                <a:solidFill>
                  <a:srgbClr val="000000"/>
                </a:solidFill>
                <a:latin typeface="方正清刻本悦宋简体" panose="02000000000000000000" pitchFamily="2" charset="-122"/>
                <a:ea typeface="方正清刻本悦宋简体" panose="02000000000000000000" pitchFamily="2" charset="-122"/>
              </a:rPr>
              <a:t>发展历程</a:t>
            </a:r>
          </a:p>
        </p:txBody>
      </p:sp>
      <p:pic>
        <p:nvPicPr>
          <p:cNvPr id="22" name="图片 21">
            <a:extLst>
              <a:ext uri="{FF2B5EF4-FFF2-40B4-BE49-F238E27FC236}">
                <a16:creationId xmlns="" xmlns:a16="http://schemas.microsoft.com/office/drawing/2014/main" id="{9805F303-168A-4BBD-916A-F68603384A06}"/>
              </a:ext>
            </a:extLst>
          </p:cNvPr>
          <p:cNvPicPr>
            <a:picLocks noChangeAspect="1"/>
          </p:cNvPicPr>
          <p:nvPr/>
        </p:nvPicPr>
        <p:blipFill rotWithShape="1">
          <a:blip r:embed="rId3">
            <a:extLst>
              <a:ext uri="{28A0092B-C50C-407E-A947-70E740481C1C}">
                <a14:useLocalDpi xmlns:a14="http://schemas.microsoft.com/office/drawing/2010/main" val="0"/>
              </a:ext>
            </a:extLst>
          </a:blip>
          <a:srcRect t="73686"/>
          <a:stretch/>
        </p:blipFill>
        <p:spPr>
          <a:xfrm>
            <a:off x="397566" y="3346016"/>
            <a:ext cx="10959548" cy="2486080"/>
          </a:xfrm>
          <a:prstGeom prst="rect">
            <a:avLst/>
          </a:prstGeom>
        </p:spPr>
      </p:pic>
      <p:sp>
        <p:nvSpPr>
          <p:cNvPr id="23" name="Oval 12">
            <a:extLst>
              <a:ext uri="{FF2B5EF4-FFF2-40B4-BE49-F238E27FC236}">
                <a16:creationId xmlns="" xmlns:a16="http://schemas.microsoft.com/office/drawing/2014/main" id="{5E8068E4-5FF6-4874-83C6-A78A562D6899}"/>
              </a:ext>
            </a:extLst>
          </p:cNvPr>
          <p:cNvSpPr>
            <a:spLocks noChangeArrowheads="1"/>
          </p:cNvSpPr>
          <p:nvPr/>
        </p:nvSpPr>
        <p:spPr bwMode="auto">
          <a:xfrm>
            <a:off x="1948266" y="4333376"/>
            <a:ext cx="284163" cy="284162"/>
          </a:xfrm>
          <a:prstGeom prst="ellipse">
            <a:avLst/>
          </a:prstGeom>
          <a:solidFill>
            <a:srgbClr val="B7D2C8"/>
          </a:solidFill>
          <a:ln w="9525" cap="flat">
            <a:noFill/>
            <a:prstDash val="solid"/>
            <a:miter lim="800000"/>
          </a:ln>
          <a:effectLst>
            <a:outerShdw blurRad="50800" dist="38100" dir="8100000" algn="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1">
              <a:ln>
                <a:noFill/>
              </a:ln>
              <a:solidFill>
                <a:srgbClr val="BC0000"/>
              </a:solidFill>
              <a:effectLst/>
              <a:uLnTx/>
              <a:uFillTx/>
              <a:latin typeface="Arial"/>
              <a:ea typeface="微软雅黑"/>
              <a:cs typeface="+mn-ea"/>
            </a:endParaRPr>
          </a:p>
        </p:txBody>
      </p:sp>
      <p:grpSp>
        <p:nvGrpSpPr>
          <p:cNvPr id="24" name="124">
            <a:extLst>
              <a:ext uri="{FF2B5EF4-FFF2-40B4-BE49-F238E27FC236}">
                <a16:creationId xmlns="" xmlns:a16="http://schemas.microsoft.com/office/drawing/2014/main" id="{40532F34-25A8-4CF8-A542-3ACABBC282F7}"/>
              </a:ext>
            </a:extLst>
          </p:cNvPr>
          <p:cNvGrpSpPr>
            <a:grpSpLocks/>
          </p:cNvGrpSpPr>
          <p:nvPr/>
        </p:nvGrpSpPr>
        <p:grpSpPr bwMode="auto">
          <a:xfrm>
            <a:off x="1246071" y="3128614"/>
            <a:ext cx="1935162" cy="874150"/>
            <a:chOff x="1230376" y="149534"/>
            <a:chExt cx="1935261" cy="874064"/>
          </a:xfrm>
        </p:grpSpPr>
        <p:sp>
          <p:nvSpPr>
            <p:cNvPr id="25" name="100">
              <a:extLst>
                <a:ext uri="{FF2B5EF4-FFF2-40B4-BE49-F238E27FC236}">
                  <a16:creationId xmlns="" xmlns:a16="http://schemas.microsoft.com/office/drawing/2014/main" id="{D4D5F556-1004-4753-BE7D-2185F15955CB}"/>
                </a:ext>
              </a:extLst>
            </p:cNvPr>
            <p:cNvSpPr txBox="1">
              <a:spLocks noChangeArrowheads="1"/>
            </p:cNvSpPr>
            <p:nvPr/>
          </p:nvSpPr>
          <p:spPr bwMode="auto">
            <a:xfrm>
              <a:off x="1613582" y="149534"/>
              <a:ext cx="819497"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latin typeface="方正清刻本悦宋简体" panose="02000000000000000000" pitchFamily="2" charset="-122"/>
                  <a:ea typeface="方正清刻本悦宋简体" panose="02000000000000000000" pitchFamily="2" charset="-122"/>
                </a:rPr>
                <a:t>{ 2016 }</a:t>
              </a:r>
              <a:endParaRPr lang="zh-CN" altLang="en-US" dirty="0">
                <a:latin typeface="方正清刻本悦宋简体" panose="02000000000000000000" pitchFamily="2" charset="-122"/>
                <a:ea typeface="方正清刻本悦宋简体" panose="02000000000000000000" pitchFamily="2" charset="-122"/>
              </a:endParaRPr>
            </a:p>
          </p:txBody>
        </p:sp>
        <p:sp>
          <p:nvSpPr>
            <p:cNvPr id="26" name="101">
              <a:extLst>
                <a:ext uri="{FF2B5EF4-FFF2-40B4-BE49-F238E27FC236}">
                  <a16:creationId xmlns="" xmlns:a16="http://schemas.microsoft.com/office/drawing/2014/main" id="{84E52BA5-746D-44E7-AB35-6A1A1E265D4A}"/>
                </a:ext>
              </a:extLst>
            </p:cNvPr>
            <p:cNvSpPr>
              <a:spLocks noChangeArrowheads="1"/>
            </p:cNvSpPr>
            <p:nvPr/>
          </p:nvSpPr>
          <p:spPr bwMode="auto">
            <a:xfrm>
              <a:off x="1230376" y="496839"/>
              <a:ext cx="1935261" cy="52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atinLnBrk="1">
                <a:lnSpc>
                  <a:spcPct val="150000"/>
                </a:lnSpc>
              </a:pPr>
              <a:r>
                <a:rPr lang="zh-CN" altLang="en-US" sz="1000" dirty="0">
                  <a:latin typeface="微软雅黑" panose="020B0503020204020204" pitchFamily="34" charset="-122"/>
                  <a:ea typeface="微软雅黑" panose="020B0503020204020204" pitchFamily="34" charset="-122"/>
                </a:rPr>
                <a:t>点击输入简要文字内容，文字内容需概括精炼</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a:t>
              </a:r>
            </a:p>
          </p:txBody>
        </p:sp>
      </p:grpSp>
      <p:sp>
        <p:nvSpPr>
          <p:cNvPr id="27" name="Oval 12">
            <a:extLst>
              <a:ext uri="{FF2B5EF4-FFF2-40B4-BE49-F238E27FC236}">
                <a16:creationId xmlns="" xmlns:a16="http://schemas.microsoft.com/office/drawing/2014/main" id="{DC670396-0DE8-4398-92EB-527ACB00B9C4}"/>
              </a:ext>
            </a:extLst>
          </p:cNvPr>
          <p:cNvSpPr>
            <a:spLocks noChangeArrowheads="1"/>
          </p:cNvSpPr>
          <p:nvPr/>
        </p:nvSpPr>
        <p:spPr bwMode="auto">
          <a:xfrm>
            <a:off x="3698036" y="3298865"/>
            <a:ext cx="284163" cy="284162"/>
          </a:xfrm>
          <a:prstGeom prst="ellipse">
            <a:avLst/>
          </a:prstGeom>
          <a:solidFill>
            <a:srgbClr val="B7D2C8"/>
          </a:solidFill>
          <a:ln w="9525" cap="flat">
            <a:noFill/>
            <a:prstDash val="solid"/>
            <a:miter lim="800000"/>
          </a:ln>
          <a:effectLst>
            <a:outerShdw blurRad="50800" dist="38100" dir="8100000" algn="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1">
              <a:ln>
                <a:noFill/>
              </a:ln>
              <a:solidFill>
                <a:srgbClr val="BC0000"/>
              </a:solidFill>
              <a:effectLst/>
              <a:uLnTx/>
              <a:uFillTx/>
              <a:latin typeface="Arial"/>
              <a:ea typeface="微软雅黑"/>
              <a:cs typeface="+mn-ea"/>
            </a:endParaRPr>
          </a:p>
        </p:txBody>
      </p:sp>
      <p:grpSp>
        <p:nvGrpSpPr>
          <p:cNvPr id="28" name="7 124">
            <a:extLst>
              <a:ext uri="{FF2B5EF4-FFF2-40B4-BE49-F238E27FC236}">
                <a16:creationId xmlns="" xmlns:a16="http://schemas.microsoft.com/office/drawing/2014/main" id="{8645F9FD-F6AB-483C-842C-6F4B2FB79583}"/>
              </a:ext>
            </a:extLst>
          </p:cNvPr>
          <p:cNvGrpSpPr>
            <a:grpSpLocks/>
          </p:cNvGrpSpPr>
          <p:nvPr/>
        </p:nvGrpSpPr>
        <p:grpSpPr bwMode="auto">
          <a:xfrm>
            <a:off x="3131877" y="2219457"/>
            <a:ext cx="1935162" cy="874150"/>
            <a:chOff x="1230376" y="149534"/>
            <a:chExt cx="1935261" cy="874064"/>
          </a:xfrm>
        </p:grpSpPr>
        <p:sp>
          <p:nvSpPr>
            <p:cNvPr id="29" name="100">
              <a:extLst>
                <a:ext uri="{FF2B5EF4-FFF2-40B4-BE49-F238E27FC236}">
                  <a16:creationId xmlns="" xmlns:a16="http://schemas.microsoft.com/office/drawing/2014/main" id="{A3660FB6-AD23-44F8-8312-BDDCDC5323AD}"/>
                </a:ext>
              </a:extLst>
            </p:cNvPr>
            <p:cNvSpPr txBox="1">
              <a:spLocks noChangeArrowheads="1"/>
            </p:cNvSpPr>
            <p:nvPr/>
          </p:nvSpPr>
          <p:spPr bwMode="auto">
            <a:xfrm>
              <a:off x="1613582" y="149534"/>
              <a:ext cx="819497"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latin typeface="方正清刻本悦宋简体" panose="02000000000000000000" pitchFamily="2" charset="-122"/>
                  <a:ea typeface="方正清刻本悦宋简体" panose="02000000000000000000" pitchFamily="2" charset="-122"/>
                </a:rPr>
                <a:t>{ 2017 }</a:t>
              </a:r>
              <a:endParaRPr lang="zh-CN" altLang="en-US" dirty="0">
                <a:latin typeface="方正清刻本悦宋简体" panose="02000000000000000000" pitchFamily="2" charset="-122"/>
                <a:ea typeface="方正清刻本悦宋简体" panose="02000000000000000000" pitchFamily="2" charset="-122"/>
              </a:endParaRPr>
            </a:p>
          </p:txBody>
        </p:sp>
        <p:sp>
          <p:nvSpPr>
            <p:cNvPr id="30" name="101">
              <a:extLst>
                <a:ext uri="{FF2B5EF4-FFF2-40B4-BE49-F238E27FC236}">
                  <a16:creationId xmlns="" xmlns:a16="http://schemas.microsoft.com/office/drawing/2014/main" id="{2C445C20-1DF6-4963-AEAC-016DC1E4AEE6}"/>
                </a:ext>
              </a:extLst>
            </p:cNvPr>
            <p:cNvSpPr>
              <a:spLocks noChangeArrowheads="1"/>
            </p:cNvSpPr>
            <p:nvPr/>
          </p:nvSpPr>
          <p:spPr bwMode="auto">
            <a:xfrm>
              <a:off x="1230376" y="496839"/>
              <a:ext cx="1935261" cy="52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atinLnBrk="1">
                <a:lnSpc>
                  <a:spcPct val="150000"/>
                </a:lnSpc>
              </a:pPr>
              <a:r>
                <a:rPr lang="zh-CN" altLang="en-US" sz="1000" dirty="0">
                  <a:latin typeface="微软雅黑" panose="020B0503020204020204" pitchFamily="34" charset="-122"/>
                  <a:ea typeface="微软雅黑" panose="020B0503020204020204" pitchFamily="34" charset="-122"/>
                </a:rPr>
                <a:t>点击输入简要文字内容，文字内容需概括精炼</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a:t>
              </a:r>
            </a:p>
          </p:txBody>
        </p:sp>
      </p:grpSp>
      <p:sp>
        <p:nvSpPr>
          <p:cNvPr id="31" name="Oval 12">
            <a:extLst>
              <a:ext uri="{FF2B5EF4-FFF2-40B4-BE49-F238E27FC236}">
                <a16:creationId xmlns="" xmlns:a16="http://schemas.microsoft.com/office/drawing/2014/main" id="{7D01F545-55F2-4961-8F02-9FE9D053DD79}"/>
              </a:ext>
            </a:extLst>
          </p:cNvPr>
          <p:cNvSpPr>
            <a:spLocks noChangeArrowheads="1"/>
          </p:cNvSpPr>
          <p:nvPr/>
        </p:nvSpPr>
        <p:spPr bwMode="auto">
          <a:xfrm>
            <a:off x="6063067" y="3177698"/>
            <a:ext cx="284163" cy="284162"/>
          </a:xfrm>
          <a:prstGeom prst="ellipse">
            <a:avLst/>
          </a:prstGeom>
          <a:solidFill>
            <a:srgbClr val="B7D2C8"/>
          </a:solidFill>
          <a:ln w="9525" cap="flat">
            <a:noFill/>
            <a:prstDash val="solid"/>
            <a:miter lim="800000"/>
          </a:ln>
          <a:effectLst>
            <a:outerShdw blurRad="50800" dist="38100" dir="8100000" algn="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1">
              <a:ln>
                <a:noFill/>
              </a:ln>
              <a:solidFill>
                <a:srgbClr val="BC0000"/>
              </a:solidFill>
              <a:effectLst/>
              <a:uLnTx/>
              <a:uFillTx/>
              <a:latin typeface="Arial"/>
              <a:ea typeface="微软雅黑"/>
              <a:cs typeface="+mn-ea"/>
            </a:endParaRPr>
          </a:p>
        </p:txBody>
      </p:sp>
      <p:grpSp>
        <p:nvGrpSpPr>
          <p:cNvPr id="32" name="124">
            <a:extLst>
              <a:ext uri="{FF2B5EF4-FFF2-40B4-BE49-F238E27FC236}">
                <a16:creationId xmlns="" xmlns:a16="http://schemas.microsoft.com/office/drawing/2014/main" id="{974FB1AF-1BCE-47C2-93F0-1A49DA28D768}"/>
              </a:ext>
            </a:extLst>
          </p:cNvPr>
          <p:cNvGrpSpPr>
            <a:grpSpLocks/>
          </p:cNvGrpSpPr>
          <p:nvPr/>
        </p:nvGrpSpPr>
        <p:grpSpPr bwMode="auto">
          <a:xfrm>
            <a:off x="5369991" y="2240371"/>
            <a:ext cx="1935162" cy="874150"/>
            <a:chOff x="1230376" y="149534"/>
            <a:chExt cx="1935261" cy="874064"/>
          </a:xfrm>
        </p:grpSpPr>
        <p:sp>
          <p:nvSpPr>
            <p:cNvPr id="33" name="100">
              <a:extLst>
                <a:ext uri="{FF2B5EF4-FFF2-40B4-BE49-F238E27FC236}">
                  <a16:creationId xmlns="" xmlns:a16="http://schemas.microsoft.com/office/drawing/2014/main" id="{5D827FB2-8C73-4A6A-9F4A-8382BDF05A7B}"/>
                </a:ext>
              </a:extLst>
            </p:cNvPr>
            <p:cNvSpPr txBox="1">
              <a:spLocks noChangeArrowheads="1"/>
            </p:cNvSpPr>
            <p:nvPr/>
          </p:nvSpPr>
          <p:spPr bwMode="auto">
            <a:xfrm>
              <a:off x="1613582" y="149534"/>
              <a:ext cx="819497"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latin typeface="方正清刻本悦宋简体" panose="02000000000000000000" pitchFamily="2" charset="-122"/>
                  <a:ea typeface="方正清刻本悦宋简体" panose="02000000000000000000" pitchFamily="2" charset="-122"/>
                </a:rPr>
                <a:t>{ 2018 }</a:t>
              </a:r>
              <a:endParaRPr lang="zh-CN" altLang="en-US" dirty="0">
                <a:latin typeface="方正清刻本悦宋简体" panose="02000000000000000000" pitchFamily="2" charset="-122"/>
                <a:ea typeface="方正清刻本悦宋简体" panose="02000000000000000000" pitchFamily="2" charset="-122"/>
              </a:endParaRPr>
            </a:p>
          </p:txBody>
        </p:sp>
        <p:sp>
          <p:nvSpPr>
            <p:cNvPr id="34" name="101">
              <a:extLst>
                <a:ext uri="{FF2B5EF4-FFF2-40B4-BE49-F238E27FC236}">
                  <a16:creationId xmlns="" xmlns:a16="http://schemas.microsoft.com/office/drawing/2014/main" id="{A41F4A75-38C7-4A83-AB7D-F28118523D88}"/>
                </a:ext>
              </a:extLst>
            </p:cNvPr>
            <p:cNvSpPr>
              <a:spLocks noChangeArrowheads="1"/>
            </p:cNvSpPr>
            <p:nvPr/>
          </p:nvSpPr>
          <p:spPr bwMode="auto">
            <a:xfrm>
              <a:off x="1230376" y="496839"/>
              <a:ext cx="1935261" cy="52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atinLnBrk="1">
                <a:lnSpc>
                  <a:spcPct val="150000"/>
                </a:lnSpc>
              </a:pPr>
              <a:r>
                <a:rPr lang="zh-CN" altLang="en-US" sz="1000" dirty="0">
                  <a:latin typeface="微软雅黑" panose="020B0503020204020204" pitchFamily="34" charset="-122"/>
                  <a:ea typeface="微软雅黑" panose="020B0503020204020204" pitchFamily="34" charset="-122"/>
                </a:rPr>
                <a:t>点击输入简要文字内容，文字内容需概括精炼</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a:t>
              </a:r>
            </a:p>
          </p:txBody>
        </p:sp>
      </p:grpSp>
      <p:sp>
        <p:nvSpPr>
          <p:cNvPr id="35" name="Oval 12">
            <a:extLst>
              <a:ext uri="{FF2B5EF4-FFF2-40B4-BE49-F238E27FC236}">
                <a16:creationId xmlns="" xmlns:a16="http://schemas.microsoft.com/office/drawing/2014/main" id="{2FF304FA-34D6-4134-AE58-07175842D2DD}"/>
              </a:ext>
            </a:extLst>
          </p:cNvPr>
          <p:cNvSpPr>
            <a:spLocks noChangeArrowheads="1"/>
          </p:cNvSpPr>
          <p:nvPr/>
        </p:nvSpPr>
        <p:spPr bwMode="auto">
          <a:xfrm>
            <a:off x="8004939" y="4063725"/>
            <a:ext cx="284163" cy="284162"/>
          </a:xfrm>
          <a:prstGeom prst="ellipse">
            <a:avLst/>
          </a:prstGeom>
          <a:solidFill>
            <a:srgbClr val="B7D2C8"/>
          </a:solidFill>
          <a:ln w="9525" cap="flat">
            <a:noFill/>
            <a:prstDash val="solid"/>
            <a:miter lim="800000"/>
          </a:ln>
          <a:effectLst>
            <a:outerShdw blurRad="50800" dist="38100" dir="8100000" algn="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1">
              <a:ln>
                <a:noFill/>
              </a:ln>
              <a:solidFill>
                <a:srgbClr val="BC0000"/>
              </a:solidFill>
              <a:effectLst/>
              <a:uLnTx/>
              <a:uFillTx/>
              <a:latin typeface="Arial"/>
              <a:ea typeface="微软雅黑"/>
              <a:cs typeface="+mn-ea"/>
            </a:endParaRPr>
          </a:p>
        </p:txBody>
      </p:sp>
      <p:grpSp>
        <p:nvGrpSpPr>
          <p:cNvPr id="36" name="124">
            <a:extLst>
              <a:ext uri="{FF2B5EF4-FFF2-40B4-BE49-F238E27FC236}">
                <a16:creationId xmlns="" xmlns:a16="http://schemas.microsoft.com/office/drawing/2014/main" id="{3D079877-9DF9-4820-8F83-78E36178A8BE}"/>
              </a:ext>
            </a:extLst>
          </p:cNvPr>
          <p:cNvGrpSpPr>
            <a:grpSpLocks/>
          </p:cNvGrpSpPr>
          <p:nvPr/>
        </p:nvGrpSpPr>
        <p:grpSpPr bwMode="auto">
          <a:xfrm>
            <a:off x="7633036" y="2908941"/>
            <a:ext cx="1935162" cy="874150"/>
            <a:chOff x="1230376" y="149534"/>
            <a:chExt cx="1935261" cy="874064"/>
          </a:xfrm>
        </p:grpSpPr>
        <p:sp>
          <p:nvSpPr>
            <p:cNvPr id="37" name="100">
              <a:extLst>
                <a:ext uri="{FF2B5EF4-FFF2-40B4-BE49-F238E27FC236}">
                  <a16:creationId xmlns="" xmlns:a16="http://schemas.microsoft.com/office/drawing/2014/main" id="{210D8209-CC74-41A6-94D2-E8689C495A98}"/>
                </a:ext>
              </a:extLst>
            </p:cNvPr>
            <p:cNvSpPr txBox="1">
              <a:spLocks noChangeArrowheads="1"/>
            </p:cNvSpPr>
            <p:nvPr/>
          </p:nvSpPr>
          <p:spPr bwMode="auto">
            <a:xfrm>
              <a:off x="1613582" y="149534"/>
              <a:ext cx="819497"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latin typeface="方正清刻本悦宋简体" panose="02000000000000000000" pitchFamily="2" charset="-122"/>
                  <a:ea typeface="方正清刻本悦宋简体" panose="02000000000000000000" pitchFamily="2" charset="-122"/>
                </a:rPr>
                <a:t>{ 2019 }</a:t>
              </a:r>
              <a:endParaRPr lang="zh-CN" altLang="en-US" dirty="0">
                <a:latin typeface="方正清刻本悦宋简体" panose="02000000000000000000" pitchFamily="2" charset="-122"/>
                <a:ea typeface="方正清刻本悦宋简体" panose="02000000000000000000" pitchFamily="2" charset="-122"/>
              </a:endParaRPr>
            </a:p>
          </p:txBody>
        </p:sp>
        <p:sp>
          <p:nvSpPr>
            <p:cNvPr id="38" name="101">
              <a:extLst>
                <a:ext uri="{FF2B5EF4-FFF2-40B4-BE49-F238E27FC236}">
                  <a16:creationId xmlns="" xmlns:a16="http://schemas.microsoft.com/office/drawing/2014/main" id="{838EDCCA-88B6-4BAA-9C77-806DDAD33BE0}"/>
                </a:ext>
              </a:extLst>
            </p:cNvPr>
            <p:cNvSpPr>
              <a:spLocks noChangeArrowheads="1"/>
            </p:cNvSpPr>
            <p:nvPr/>
          </p:nvSpPr>
          <p:spPr bwMode="auto">
            <a:xfrm>
              <a:off x="1230376" y="496839"/>
              <a:ext cx="1935261" cy="52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atinLnBrk="1">
                <a:lnSpc>
                  <a:spcPct val="150000"/>
                </a:lnSpc>
              </a:pPr>
              <a:r>
                <a:rPr lang="zh-CN" altLang="en-US" sz="1000" dirty="0">
                  <a:latin typeface="微软雅黑" panose="020B0503020204020204" pitchFamily="34" charset="-122"/>
                  <a:ea typeface="微软雅黑" panose="020B0503020204020204" pitchFamily="34" charset="-122"/>
                </a:rPr>
                <a:t>点击输入简要文字内容，文字内容需概括精炼</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a:t>
              </a:r>
            </a:p>
          </p:txBody>
        </p:sp>
      </p:grpSp>
      <p:sp>
        <p:nvSpPr>
          <p:cNvPr id="39" name="Oval 12">
            <a:extLst>
              <a:ext uri="{FF2B5EF4-FFF2-40B4-BE49-F238E27FC236}">
                <a16:creationId xmlns="" xmlns:a16="http://schemas.microsoft.com/office/drawing/2014/main" id="{3F9277C1-3A33-40B5-BF4B-C74FED265281}"/>
              </a:ext>
            </a:extLst>
          </p:cNvPr>
          <p:cNvSpPr>
            <a:spLocks noChangeArrowheads="1"/>
          </p:cNvSpPr>
          <p:nvPr/>
        </p:nvSpPr>
        <p:spPr bwMode="auto">
          <a:xfrm>
            <a:off x="9916984" y="4689478"/>
            <a:ext cx="284163" cy="284162"/>
          </a:xfrm>
          <a:prstGeom prst="ellipse">
            <a:avLst/>
          </a:prstGeom>
          <a:solidFill>
            <a:srgbClr val="B7D2C8"/>
          </a:solidFill>
          <a:ln w="9525" cap="flat">
            <a:noFill/>
            <a:prstDash val="solid"/>
            <a:miter lim="800000"/>
          </a:ln>
          <a:effectLst>
            <a:outerShdw blurRad="50800" dist="38100" dir="8100000" algn="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1">
              <a:ln>
                <a:noFill/>
              </a:ln>
              <a:solidFill>
                <a:srgbClr val="BC0000"/>
              </a:solidFill>
              <a:effectLst/>
              <a:uLnTx/>
              <a:uFillTx/>
              <a:latin typeface="Arial"/>
              <a:ea typeface="微软雅黑"/>
              <a:cs typeface="+mn-ea"/>
            </a:endParaRPr>
          </a:p>
        </p:txBody>
      </p:sp>
      <p:grpSp>
        <p:nvGrpSpPr>
          <p:cNvPr id="40" name="124">
            <a:extLst>
              <a:ext uri="{FF2B5EF4-FFF2-40B4-BE49-F238E27FC236}">
                <a16:creationId xmlns="" xmlns:a16="http://schemas.microsoft.com/office/drawing/2014/main" id="{B5105D95-3014-44AB-AC8F-B485C2046F0D}"/>
              </a:ext>
            </a:extLst>
          </p:cNvPr>
          <p:cNvGrpSpPr>
            <a:grpSpLocks/>
          </p:cNvGrpSpPr>
          <p:nvPr/>
        </p:nvGrpSpPr>
        <p:grpSpPr bwMode="auto">
          <a:xfrm>
            <a:off x="9223908" y="3752151"/>
            <a:ext cx="1935162" cy="874150"/>
            <a:chOff x="1230376" y="149534"/>
            <a:chExt cx="1935261" cy="874064"/>
          </a:xfrm>
        </p:grpSpPr>
        <p:sp>
          <p:nvSpPr>
            <p:cNvPr id="41" name="100">
              <a:extLst>
                <a:ext uri="{FF2B5EF4-FFF2-40B4-BE49-F238E27FC236}">
                  <a16:creationId xmlns="" xmlns:a16="http://schemas.microsoft.com/office/drawing/2014/main" id="{0E351980-893D-44B8-9494-87C5CEB4DBAE}"/>
                </a:ext>
              </a:extLst>
            </p:cNvPr>
            <p:cNvSpPr txBox="1">
              <a:spLocks noChangeArrowheads="1"/>
            </p:cNvSpPr>
            <p:nvPr/>
          </p:nvSpPr>
          <p:spPr bwMode="auto">
            <a:xfrm>
              <a:off x="1602360" y="149534"/>
              <a:ext cx="841940"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latin typeface="方正清刻本悦宋简体" panose="02000000000000000000" pitchFamily="2" charset="-122"/>
                  <a:ea typeface="方正清刻本悦宋简体" panose="02000000000000000000" pitchFamily="2" charset="-122"/>
                </a:rPr>
                <a:t>{ 2020 }</a:t>
              </a:r>
              <a:endParaRPr lang="zh-CN" altLang="en-US" dirty="0">
                <a:latin typeface="方正清刻本悦宋简体" panose="02000000000000000000" pitchFamily="2" charset="-122"/>
                <a:ea typeface="方正清刻本悦宋简体" panose="02000000000000000000" pitchFamily="2" charset="-122"/>
              </a:endParaRPr>
            </a:p>
          </p:txBody>
        </p:sp>
        <p:sp>
          <p:nvSpPr>
            <p:cNvPr id="42" name="101">
              <a:extLst>
                <a:ext uri="{FF2B5EF4-FFF2-40B4-BE49-F238E27FC236}">
                  <a16:creationId xmlns="" xmlns:a16="http://schemas.microsoft.com/office/drawing/2014/main" id="{D0E54FF6-728C-4A69-AB70-FCDDDFC67591}"/>
                </a:ext>
              </a:extLst>
            </p:cNvPr>
            <p:cNvSpPr>
              <a:spLocks noChangeArrowheads="1"/>
            </p:cNvSpPr>
            <p:nvPr/>
          </p:nvSpPr>
          <p:spPr bwMode="auto">
            <a:xfrm>
              <a:off x="1230376" y="496839"/>
              <a:ext cx="1935261" cy="52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atinLnBrk="1">
                <a:lnSpc>
                  <a:spcPct val="150000"/>
                </a:lnSpc>
              </a:pPr>
              <a:r>
                <a:rPr lang="zh-CN" altLang="en-US" sz="1000" dirty="0">
                  <a:latin typeface="微软雅黑" panose="020B0503020204020204" pitchFamily="34" charset="-122"/>
                  <a:ea typeface="微软雅黑" panose="020B0503020204020204" pitchFamily="34" charset="-122"/>
                </a:rPr>
                <a:t>点击输入简要文字内容，文字内容需概括精炼</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a:t>
              </a:r>
            </a:p>
          </p:txBody>
        </p:sp>
      </p:grpSp>
      <p:pic>
        <p:nvPicPr>
          <p:cNvPr id="43" name="图片 39">
            <a:extLst>
              <a:ext uri="{FF2B5EF4-FFF2-40B4-BE49-F238E27FC236}">
                <a16:creationId xmlns="" xmlns:a16="http://schemas.microsoft.com/office/drawing/2014/main" id="{FD9C8934-5F3C-4286-847F-FDBB26CCAB6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118" t="63560" r="76033" b="16072"/>
          <a:stretch/>
        </p:blipFill>
        <p:spPr bwMode="auto">
          <a:xfrm rot="2167346" flipH="1" flipV="1">
            <a:off x="9772445" y="1665698"/>
            <a:ext cx="931559" cy="99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6812823"/>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1+#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3" decel="100000" fill="hold" nodeType="withEffect">
                                      <p:stCondLst>
                                        <p:cond delay="50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1500" fill="hold"/>
                                            <p:tgtEl>
                                              <p:spTgt spid="43"/>
                                            </p:tgtEl>
                                            <p:attrNameLst>
                                              <p:attrName>ppt_x</p:attrName>
                                            </p:attrNameLst>
                                          </p:cBhvr>
                                          <p:tavLst>
                                            <p:tav tm="0">
                                              <p:val>
                                                <p:strVal val="1+#ppt_w/2"/>
                                              </p:val>
                                            </p:tav>
                                            <p:tav tm="100000">
                                              <p:val>
                                                <p:strVal val="#ppt_x"/>
                                              </p:val>
                                            </p:tav>
                                          </p:tavLst>
                                        </p:anim>
                                        <p:anim calcmode="lin" valueType="num">
                                          <p:cBhvr additive="base">
                                            <p:cTn id="12" dur="1500" fill="hold"/>
                                            <p:tgtEl>
                                              <p:spTgt spid="43"/>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2500"/>
                                </p:stCondLst>
                                <p:childTnLst>
                                  <p:par>
                                    <p:cTn id="18" presetID="2" presetClass="entr" presetSubtype="12" fill="hold" grpId="0" nodeType="afterEffect" p14:presetBounceEnd="66667">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14:bounceEnd="66667">
                                          <p:cBhvr additive="base">
                                            <p:cTn id="20" dur="300" fill="hold"/>
                                            <p:tgtEl>
                                              <p:spTgt spid="23"/>
                                            </p:tgtEl>
                                            <p:attrNameLst>
                                              <p:attrName>ppt_x</p:attrName>
                                            </p:attrNameLst>
                                          </p:cBhvr>
                                          <p:tavLst>
                                            <p:tav tm="0">
                                              <p:val>
                                                <p:strVal val="0-#ppt_w/2"/>
                                              </p:val>
                                            </p:tav>
                                            <p:tav tm="100000">
                                              <p:val>
                                                <p:strVal val="#ppt_x"/>
                                              </p:val>
                                            </p:tav>
                                          </p:tavLst>
                                        </p:anim>
                                        <p:anim calcmode="lin" valueType="num" p14:bounceEnd="66667">
                                          <p:cBhvr additive="base">
                                            <p:cTn id="21" dur="3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2800"/>
                                </p:stCondLst>
                                <p:childTnLst>
                                  <p:par>
                                    <p:cTn id="23" presetID="22" presetClass="entr" presetSubtype="8"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par>
                              <p:cTn id="26" fill="hold">
                                <p:stCondLst>
                                  <p:cond delay="3300"/>
                                </p:stCondLst>
                                <p:childTnLst>
                                  <p:par>
                                    <p:cTn id="27" presetID="2" presetClass="entr" presetSubtype="12" fill="hold" grpId="0" nodeType="afterEffect" p14:presetBounceEnd="66667">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14:bounceEnd="66667">
                                          <p:cBhvr additive="base">
                                            <p:cTn id="29" dur="300" fill="hold"/>
                                            <p:tgtEl>
                                              <p:spTgt spid="27"/>
                                            </p:tgtEl>
                                            <p:attrNameLst>
                                              <p:attrName>ppt_x</p:attrName>
                                            </p:attrNameLst>
                                          </p:cBhvr>
                                          <p:tavLst>
                                            <p:tav tm="0">
                                              <p:val>
                                                <p:strVal val="0-#ppt_w/2"/>
                                              </p:val>
                                            </p:tav>
                                            <p:tav tm="100000">
                                              <p:val>
                                                <p:strVal val="#ppt_x"/>
                                              </p:val>
                                            </p:tav>
                                          </p:tavLst>
                                        </p:anim>
                                        <p:anim calcmode="lin" valueType="num" p14:bounceEnd="66667">
                                          <p:cBhvr additive="base">
                                            <p:cTn id="30" dur="300" fill="hold"/>
                                            <p:tgtEl>
                                              <p:spTgt spid="27"/>
                                            </p:tgtEl>
                                            <p:attrNameLst>
                                              <p:attrName>ppt_y</p:attrName>
                                            </p:attrNameLst>
                                          </p:cBhvr>
                                          <p:tavLst>
                                            <p:tav tm="0">
                                              <p:val>
                                                <p:strVal val="1+#ppt_h/2"/>
                                              </p:val>
                                            </p:tav>
                                            <p:tav tm="100000">
                                              <p:val>
                                                <p:strVal val="#ppt_y"/>
                                              </p:val>
                                            </p:tav>
                                          </p:tavLst>
                                        </p:anim>
                                      </p:childTnLst>
                                    </p:cTn>
                                  </p:par>
                                </p:childTnLst>
                              </p:cTn>
                            </p:par>
                            <p:par>
                              <p:cTn id="31" fill="hold">
                                <p:stCondLst>
                                  <p:cond delay="3600"/>
                                </p:stCondLst>
                                <p:childTnLst>
                                  <p:par>
                                    <p:cTn id="32" presetID="22" presetClass="entr" presetSubtype="8" fill="hold"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left)">
                                          <p:cBhvr>
                                            <p:cTn id="34" dur="500"/>
                                            <p:tgtEl>
                                              <p:spTgt spid="28"/>
                                            </p:tgtEl>
                                          </p:cBhvr>
                                        </p:animEffect>
                                      </p:childTnLst>
                                    </p:cTn>
                                  </p:par>
                                </p:childTnLst>
                              </p:cTn>
                            </p:par>
                            <p:par>
                              <p:cTn id="35" fill="hold">
                                <p:stCondLst>
                                  <p:cond delay="4100"/>
                                </p:stCondLst>
                                <p:childTnLst>
                                  <p:par>
                                    <p:cTn id="36" presetID="2" presetClass="entr" presetSubtype="12" fill="hold" grpId="0" nodeType="afterEffect" p14:presetBounceEnd="66667">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14:bounceEnd="66667">
                                          <p:cBhvr additive="base">
                                            <p:cTn id="38" dur="300" fill="hold"/>
                                            <p:tgtEl>
                                              <p:spTgt spid="31"/>
                                            </p:tgtEl>
                                            <p:attrNameLst>
                                              <p:attrName>ppt_x</p:attrName>
                                            </p:attrNameLst>
                                          </p:cBhvr>
                                          <p:tavLst>
                                            <p:tav tm="0">
                                              <p:val>
                                                <p:strVal val="0-#ppt_w/2"/>
                                              </p:val>
                                            </p:tav>
                                            <p:tav tm="100000">
                                              <p:val>
                                                <p:strVal val="#ppt_x"/>
                                              </p:val>
                                            </p:tav>
                                          </p:tavLst>
                                        </p:anim>
                                        <p:anim calcmode="lin" valueType="num" p14:bounceEnd="66667">
                                          <p:cBhvr additive="base">
                                            <p:cTn id="39" dur="3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4400"/>
                                </p:stCondLst>
                                <p:childTnLst>
                                  <p:par>
                                    <p:cTn id="41" presetID="22" presetClass="entr" presetSubtype="8"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childTnLst>
                              </p:cTn>
                            </p:par>
                            <p:par>
                              <p:cTn id="44" fill="hold">
                                <p:stCondLst>
                                  <p:cond delay="4900"/>
                                </p:stCondLst>
                                <p:childTnLst>
                                  <p:par>
                                    <p:cTn id="45" presetID="2" presetClass="entr" presetSubtype="12" fill="hold" grpId="0" nodeType="afterEffect" p14:presetBounceEnd="66667">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14:bounceEnd="66667">
                                          <p:cBhvr additive="base">
                                            <p:cTn id="47" dur="300" fill="hold"/>
                                            <p:tgtEl>
                                              <p:spTgt spid="35"/>
                                            </p:tgtEl>
                                            <p:attrNameLst>
                                              <p:attrName>ppt_x</p:attrName>
                                            </p:attrNameLst>
                                          </p:cBhvr>
                                          <p:tavLst>
                                            <p:tav tm="0">
                                              <p:val>
                                                <p:strVal val="0-#ppt_w/2"/>
                                              </p:val>
                                            </p:tav>
                                            <p:tav tm="100000">
                                              <p:val>
                                                <p:strVal val="#ppt_x"/>
                                              </p:val>
                                            </p:tav>
                                          </p:tavLst>
                                        </p:anim>
                                        <p:anim calcmode="lin" valueType="num" p14:bounceEnd="66667">
                                          <p:cBhvr additive="base">
                                            <p:cTn id="48" dur="300" fill="hold"/>
                                            <p:tgtEl>
                                              <p:spTgt spid="35"/>
                                            </p:tgtEl>
                                            <p:attrNameLst>
                                              <p:attrName>ppt_y</p:attrName>
                                            </p:attrNameLst>
                                          </p:cBhvr>
                                          <p:tavLst>
                                            <p:tav tm="0">
                                              <p:val>
                                                <p:strVal val="1+#ppt_h/2"/>
                                              </p:val>
                                            </p:tav>
                                            <p:tav tm="100000">
                                              <p:val>
                                                <p:strVal val="#ppt_y"/>
                                              </p:val>
                                            </p:tav>
                                          </p:tavLst>
                                        </p:anim>
                                      </p:childTnLst>
                                    </p:cTn>
                                  </p:par>
                                </p:childTnLst>
                              </p:cTn>
                            </p:par>
                            <p:par>
                              <p:cTn id="49" fill="hold">
                                <p:stCondLst>
                                  <p:cond delay="5200"/>
                                </p:stCondLst>
                                <p:childTnLst>
                                  <p:par>
                                    <p:cTn id="50" presetID="22" presetClass="entr" presetSubtype="8" fill="hold"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left)">
                                          <p:cBhvr>
                                            <p:cTn id="52" dur="500"/>
                                            <p:tgtEl>
                                              <p:spTgt spid="36"/>
                                            </p:tgtEl>
                                          </p:cBhvr>
                                        </p:animEffect>
                                      </p:childTnLst>
                                    </p:cTn>
                                  </p:par>
                                </p:childTnLst>
                              </p:cTn>
                            </p:par>
                            <p:par>
                              <p:cTn id="53" fill="hold">
                                <p:stCondLst>
                                  <p:cond delay="5700"/>
                                </p:stCondLst>
                                <p:childTnLst>
                                  <p:par>
                                    <p:cTn id="54" presetID="2" presetClass="entr" presetSubtype="12" fill="hold" grpId="0" nodeType="afterEffect" p14:presetBounceEnd="66667">
                                      <p:stCondLst>
                                        <p:cond delay="0"/>
                                      </p:stCondLst>
                                      <p:childTnLst>
                                        <p:set>
                                          <p:cBhvr>
                                            <p:cTn id="55" dur="1" fill="hold">
                                              <p:stCondLst>
                                                <p:cond delay="0"/>
                                              </p:stCondLst>
                                            </p:cTn>
                                            <p:tgtEl>
                                              <p:spTgt spid="39"/>
                                            </p:tgtEl>
                                            <p:attrNameLst>
                                              <p:attrName>style.visibility</p:attrName>
                                            </p:attrNameLst>
                                          </p:cBhvr>
                                          <p:to>
                                            <p:strVal val="visible"/>
                                          </p:to>
                                        </p:set>
                                        <p:anim calcmode="lin" valueType="num" p14:bounceEnd="66667">
                                          <p:cBhvr additive="base">
                                            <p:cTn id="56" dur="300" fill="hold"/>
                                            <p:tgtEl>
                                              <p:spTgt spid="39"/>
                                            </p:tgtEl>
                                            <p:attrNameLst>
                                              <p:attrName>ppt_x</p:attrName>
                                            </p:attrNameLst>
                                          </p:cBhvr>
                                          <p:tavLst>
                                            <p:tav tm="0">
                                              <p:val>
                                                <p:strVal val="0-#ppt_w/2"/>
                                              </p:val>
                                            </p:tav>
                                            <p:tav tm="100000">
                                              <p:val>
                                                <p:strVal val="#ppt_x"/>
                                              </p:val>
                                            </p:tav>
                                          </p:tavLst>
                                        </p:anim>
                                        <p:anim calcmode="lin" valueType="num" p14:bounceEnd="66667">
                                          <p:cBhvr additive="base">
                                            <p:cTn id="57" dur="300" fill="hold"/>
                                            <p:tgtEl>
                                              <p:spTgt spid="39"/>
                                            </p:tgtEl>
                                            <p:attrNameLst>
                                              <p:attrName>ppt_y</p:attrName>
                                            </p:attrNameLst>
                                          </p:cBhvr>
                                          <p:tavLst>
                                            <p:tav tm="0">
                                              <p:val>
                                                <p:strVal val="1+#ppt_h/2"/>
                                              </p:val>
                                            </p:tav>
                                            <p:tav tm="100000">
                                              <p:val>
                                                <p:strVal val="#ppt_y"/>
                                              </p:val>
                                            </p:tav>
                                          </p:tavLst>
                                        </p:anim>
                                      </p:childTnLst>
                                    </p:cTn>
                                  </p:par>
                                </p:childTnLst>
                              </p:cTn>
                            </p:par>
                            <p:par>
                              <p:cTn id="58" fill="hold">
                                <p:stCondLst>
                                  <p:cond delay="6000"/>
                                </p:stCondLst>
                                <p:childTnLst>
                                  <p:par>
                                    <p:cTn id="59" presetID="22" presetClass="entr" presetSubtype="8" fill="hold"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left)">
                                          <p:cBhvr>
                                            <p:cTn id="6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p:bldP spid="23" grpId="0" animBg="1"/>
          <p:bldP spid="27" grpId="0" animBg="1"/>
          <p:bldP spid="31" grpId="0" animBg="1"/>
          <p:bldP spid="35" grpId="0" animBg="1"/>
          <p:bldP spid="3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1+#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3" decel="100000" fill="hold" nodeType="withEffect">
                                      <p:stCondLst>
                                        <p:cond delay="50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1500" fill="hold"/>
                                            <p:tgtEl>
                                              <p:spTgt spid="43"/>
                                            </p:tgtEl>
                                            <p:attrNameLst>
                                              <p:attrName>ppt_x</p:attrName>
                                            </p:attrNameLst>
                                          </p:cBhvr>
                                          <p:tavLst>
                                            <p:tav tm="0">
                                              <p:val>
                                                <p:strVal val="1+#ppt_w/2"/>
                                              </p:val>
                                            </p:tav>
                                            <p:tav tm="100000">
                                              <p:val>
                                                <p:strVal val="#ppt_x"/>
                                              </p:val>
                                            </p:tav>
                                          </p:tavLst>
                                        </p:anim>
                                        <p:anim calcmode="lin" valueType="num">
                                          <p:cBhvr additive="base">
                                            <p:cTn id="12" dur="1500" fill="hold"/>
                                            <p:tgtEl>
                                              <p:spTgt spid="43"/>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2500"/>
                                </p:stCondLst>
                                <p:childTnLst>
                                  <p:par>
                                    <p:cTn id="18" presetID="2" presetClass="entr" presetSubtype="12"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300" fill="hold"/>
                                            <p:tgtEl>
                                              <p:spTgt spid="23"/>
                                            </p:tgtEl>
                                            <p:attrNameLst>
                                              <p:attrName>ppt_x</p:attrName>
                                            </p:attrNameLst>
                                          </p:cBhvr>
                                          <p:tavLst>
                                            <p:tav tm="0">
                                              <p:val>
                                                <p:strVal val="0-#ppt_w/2"/>
                                              </p:val>
                                            </p:tav>
                                            <p:tav tm="100000">
                                              <p:val>
                                                <p:strVal val="#ppt_x"/>
                                              </p:val>
                                            </p:tav>
                                          </p:tavLst>
                                        </p:anim>
                                        <p:anim calcmode="lin" valueType="num">
                                          <p:cBhvr additive="base">
                                            <p:cTn id="21" dur="3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2800"/>
                                </p:stCondLst>
                                <p:childTnLst>
                                  <p:par>
                                    <p:cTn id="23" presetID="22" presetClass="entr" presetSubtype="8"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par>
                              <p:cTn id="26" fill="hold">
                                <p:stCondLst>
                                  <p:cond delay="3300"/>
                                </p:stCondLst>
                                <p:childTnLst>
                                  <p:par>
                                    <p:cTn id="27" presetID="2" presetClass="entr" presetSubtype="12"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300" fill="hold"/>
                                            <p:tgtEl>
                                              <p:spTgt spid="27"/>
                                            </p:tgtEl>
                                            <p:attrNameLst>
                                              <p:attrName>ppt_x</p:attrName>
                                            </p:attrNameLst>
                                          </p:cBhvr>
                                          <p:tavLst>
                                            <p:tav tm="0">
                                              <p:val>
                                                <p:strVal val="0-#ppt_w/2"/>
                                              </p:val>
                                            </p:tav>
                                            <p:tav tm="100000">
                                              <p:val>
                                                <p:strVal val="#ppt_x"/>
                                              </p:val>
                                            </p:tav>
                                          </p:tavLst>
                                        </p:anim>
                                        <p:anim calcmode="lin" valueType="num">
                                          <p:cBhvr additive="base">
                                            <p:cTn id="30" dur="300" fill="hold"/>
                                            <p:tgtEl>
                                              <p:spTgt spid="27"/>
                                            </p:tgtEl>
                                            <p:attrNameLst>
                                              <p:attrName>ppt_y</p:attrName>
                                            </p:attrNameLst>
                                          </p:cBhvr>
                                          <p:tavLst>
                                            <p:tav tm="0">
                                              <p:val>
                                                <p:strVal val="1+#ppt_h/2"/>
                                              </p:val>
                                            </p:tav>
                                            <p:tav tm="100000">
                                              <p:val>
                                                <p:strVal val="#ppt_y"/>
                                              </p:val>
                                            </p:tav>
                                          </p:tavLst>
                                        </p:anim>
                                      </p:childTnLst>
                                    </p:cTn>
                                  </p:par>
                                </p:childTnLst>
                              </p:cTn>
                            </p:par>
                            <p:par>
                              <p:cTn id="31" fill="hold">
                                <p:stCondLst>
                                  <p:cond delay="3600"/>
                                </p:stCondLst>
                                <p:childTnLst>
                                  <p:par>
                                    <p:cTn id="32" presetID="22" presetClass="entr" presetSubtype="8" fill="hold"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left)">
                                          <p:cBhvr>
                                            <p:cTn id="34" dur="500"/>
                                            <p:tgtEl>
                                              <p:spTgt spid="28"/>
                                            </p:tgtEl>
                                          </p:cBhvr>
                                        </p:animEffect>
                                      </p:childTnLst>
                                    </p:cTn>
                                  </p:par>
                                </p:childTnLst>
                              </p:cTn>
                            </p:par>
                            <p:par>
                              <p:cTn id="35" fill="hold">
                                <p:stCondLst>
                                  <p:cond delay="4100"/>
                                </p:stCondLst>
                                <p:childTnLst>
                                  <p:par>
                                    <p:cTn id="36" presetID="2" presetClass="entr" presetSubtype="12"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300" fill="hold"/>
                                            <p:tgtEl>
                                              <p:spTgt spid="31"/>
                                            </p:tgtEl>
                                            <p:attrNameLst>
                                              <p:attrName>ppt_x</p:attrName>
                                            </p:attrNameLst>
                                          </p:cBhvr>
                                          <p:tavLst>
                                            <p:tav tm="0">
                                              <p:val>
                                                <p:strVal val="0-#ppt_w/2"/>
                                              </p:val>
                                            </p:tav>
                                            <p:tav tm="100000">
                                              <p:val>
                                                <p:strVal val="#ppt_x"/>
                                              </p:val>
                                            </p:tav>
                                          </p:tavLst>
                                        </p:anim>
                                        <p:anim calcmode="lin" valueType="num">
                                          <p:cBhvr additive="base">
                                            <p:cTn id="39" dur="3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4400"/>
                                </p:stCondLst>
                                <p:childTnLst>
                                  <p:par>
                                    <p:cTn id="41" presetID="22" presetClass="entr" presetSubtype="8"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childTnLst>
                              </p:cTn>
                            </p:par>
                            <p:par>
                              <p:cTn id="44" fill="hold">
                                <p:stCondLst>
                                  <p:cond delay="4900"/>
                                </p:stCondLst>
                                <p:childTnLst>
                                  <p:par>
                                    <p:cTn id="45" presetID="2" presetClass="entr" presetSubtype="12"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300" fill="hold"/>
                                            <p:tgtEl>
                                              <p:spTgt spid="35"/>
                                            </p:tgtEl>
                                            <p:attrNameLst>
                                              <p:attrName>ppt_x</p:attrName>
                                            </p:attrNameLst>
                                          </p:cBhvr>
                                          <p:tavLst>
                                            <p:tav tm="0">
                                              <p:val>
                                                <p:strVal val="0-#ppt_w/2"/>
                                              </p:val>
                                            </p:tav>
                                            <p:tav tm="100000">
                                              <p:val>
                                                <p:strVal val="#ppt_x"/>
                                              </p:val>
                                            </p:tav>
                                          </p:tavLst>
                                        </p:anim>
                                        <p:anim calcmode="lin" valueType="num">
                                          <p:cBhvr additive="base">
                                            <p:cTn id="48" dur="300" fill="hold"/>
                                            <p:tgtEl>
                                              <p:spTgt spid="35"/>
                                            </p:tgtEl>
                                            <p:attrNameLst>
                                              <p:attrName>ppt_y</p:attrName>
                                            </p:attrNameLst>
                                          </p:cBhvr>
                                          <p:tavLst>
                                            <p:tav tm="0">
                                              <p:val>
                                                <p:strVal val="1+#ppt_h/2"/>
                                              </p:val>
                                            </p:tav>
                                            <p:tav tm="100000">
                                              <p:val>
                                                <p:strVal val="#ppt_y"/>
                                              </p:val>
                                            </p:tav>
                                          </p:tavLst>
                                        </p:anim>
                                      </p:childTnLst>
                                    </p:cTn>
                                  </p:par>
                                </p:childTnLst>
                              </p:cTn>
                            </p:par>
                            <p:par>
                              <p:cTn id="49" fill="hold">
                                <p:stCondLst>
                                  <p:cond delay="5200"/>
                                </p:stCondLst>
                                <p:childTnLst>
                                  <p:par>
                                    <p:cTn id="50" presetID="22" presetClass="entr" presetSubtype="8" fill="hold"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left)">
                                          <p:cBhvr>
                                            <p:cTn id="52" dur="500"/>
                                            <p:tgtEl>
                                              <p:spTgt spid="36"/>
                                            </p:tgtEl>
                                          </p:cBhvr>
                                        </p:animEffect>
                                      </p:childTnLst>
                                    </p:cTn>
                                  </p:par>
                                </p:childTnLst>
                              </p:cTn>
                            </p:par>
                            <p:par>
                              <p:cTn id="53" fill="hold">
                                <p:stCondLst>
                                  <p:cond delay="5700"/>
                                </p:stCondLst>
                                <p:childTnLst>
                                  <p:par>
                                    <p:cTn id="54" presetID="2" presetClass="entr" presetSubtype="12"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 calcmode="lin" valueType="num">
                                          <p:cBhvr additive="base">
                                            <p:cTn id="56" dur="300" fill="hold"/>
                                            <p:tgtEl>
                                              <p:spTgt spid="39"/>
                                            </p:tgtEl>
                                            <p:attrNameLst>
                                              <p:attrName>ppt_x</p:attrName>
                                            </p:attrNameLst>
                                          </p:cBhvr>
                                          <p:tavLst>
                                            <p:tav tm="0">
                                              <p:val>
                                                <p:strVal val="0-#ppt_w/2"/>
                                              </p:val>
                                            </p:tav>
                                            <p:tav tm="100000">
                                              <p:val>
                                                <p:strVal val="#ppt_x"/>
                                              </p:val>
                                            </p:tav>
                                          </p:tavLst>
                                        </p:anim>
                                        <p:anim calcmode="lin" valueType="num">
                                          <p:cBhvr additive="base">
                                            <p:cTn id="57" dur="300" fill="hold"/>
                                            <p:tgtEl>
                                              <p:spTgt spid="39"/>
                                            </p:tgtEl>
                                            <p:attrNameLst>
                                              <p:attrName>ppt_y</p:attrName>
                                            </p:attrNameLst>
                                          </p:cBhvr>
                                          <p:tavLst>
                                            <p:tav tm="0">
                                              <p:val>
                                                <p:strVal val="1+#ppt_h/2"/>
                                              </p:val>
                                            </p:tav>
                                            <p:tav tm="100000">
                                              <p:val>
                                                <p:strVal val="#ppt_y"/>
                                              </p:val>
                                            </p:tav>
                                          </p:tavLst>
                                        </p:anim>
                                      </p:childTnLst>
                                    </p:cTn>
                                  </p:par>
                                </p:childTnLst>
                              </p:cTn>
                            </p:par>
                            <p:par>
                              <p:cTn id="58" fill="hold">
                                <p:stCondLst>
                                  <p:cond delay="6000"/>
                                </p:stCondLst>
                                <p:childTnLst>
                                  <p:par>
                                    <p:cTn id="59" presetID="22" presetClass="entr" presetSubtype="8" fill="hold"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left)">
                                          <p:cBhvr>
                                            <p:cTn id="6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p:bldP spid="23" grpId="0" animBg="1"/>
          <p:bldP spid="27" grpId="0" animBg="1"/>
          <p:bldP spid="31" grpId="0" animBg="1"/>
          <p:bldP spid="35" grpId="0" animBg="1"/>
          <p:bldP spid="39"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a:extLst>
              <a:ext uri="{FF2B5EF4-FFF2-40B4-BE49-F238E27FC236}">
                <a16:creationId xmlns="" xmlns:a16="http://schemas.microsoft.com/office/drawing/2014/main" id="{FC63FCD6-ABA7-4FF0-9271-8291D7ABF351}"/>
              </a:ext>
            </a:extLst>
          </p:cNvPr>
          <p:cNvPicPr>
            <a:picLocks noChangeAspect="1"/>
          </p:cNvPicPr>
          <p:nvPr/>
        </p:nvPicPr>
        <p:blipFill rotWithShape="1">
          <a:blip r:embed="rId3">
            <a:extLst>
              <a:ext uri="{28A0092B-C50C-407E-A947-70E740481C1C}">
                <a14:useLocalDpi xmlns:a14="http://schemas.microsoft.com/office/drawing/2010/main" val="0"/>
              </a:ext>
            </a:extLst>
          </a:blip>
          <a:srcRect t="73686"/>
          <a:stretch/>
        </p:blipFill>
        <p:spPr>
          <a:xfrm flipV="1">
            <a:off x="397566" y="5895714"/>
            <a:ext cx="10959548" cy="2486080"/>
          </a:xfrm>
          <a:prstGeom prst="rect">
            <a:avLst/>
          </a:prstGeom>
        </p:spPr>
      </p:pic>
      <p:sp>
        <p:nvSpPr>
          <p:cNvPr id="38" name="矩形 37">
            <a:extLst>
              <a:ext uri="{FF2B5EF4-FFF2-40B4-BE49-F238E27FC236}">
                <a16:creationId xmlns="" xmlns:a16="http://schemas.microsoft.com/office/drawing/2014/main" id="{8E9FBF48-5A68-402D-B358-3AA4F94CD6FE}"/>
              </a:ext>
            </a:extLst>
          </p:cNvPr>
          <p:cNvSpPr/>
          <p:nvPr/>
        </p:nvSpPr>
        <p:spPr>
          <a:xfrm>
            <a:off x="1082040" y="1120140"/>
            <a:ext cx="10027920" cy="4747260"/>
          </a:xfrm>
          <a:prstGeom prst="rect">
            <a:avLst/>
          </a:prstGeom>
          <a:solidFill>
            <a:schemeClr val="bg1"/>
          </a:solidFill>
          <a:ln w="76200">
            <a:solidFill>
              <a:srgbClr val="B7D2C8"/>
            </a:solid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sz="2400">
              <a:solidFill>
                <a:srgbClr val="FFFFFF"/>
              </a:solidFill>
            </a:endParaRPr>
          </a:p>
        </p:txBody>
      </p:sp>
      <p:sp>
        <p:nvSpPr>
          <p:cNvPr id="15" name="Rectangle 2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9E8F9147-81F3-47D2-AAF5-01EC3322D00B}"/>
              </a:ext>
            </a:extLst>
          </p:cNvPr>
          <p:cNvSpPr>
            <a:spLocks noChangeArrowheads="1"/>
          </p:cNvSpPr>
          <p:nvPr/>
        </p:nvSpPr>
        <p:spPr bwMode="auto">
          <a:xfrm>
            <a:off x="4435475" y="1368960"/>
            <a:ext cx="3359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dirty="0">
                <a:solidFill>
                  <a:srgbClr val="000000"/>
                </a:solidFill>
                <a:latin typeface="方正清刻本悦宋简体" panose="02000000000000000000" pitchFamily="2" charset="-122"/>
                <a:ea typeface="方正清刻本悦宋简体" panose="02000000000000000000" pitchFamily="2" charset="-122"/>
              </a:rPr>
              <a:t>精英团队</a:t>
            </a:r>
            <a:endParaRPr lang="en-US" altLang="zh-CN" sz="3200" dirty="0">
              <a:solidFill>
                <a:srgbClr val="000000"/>
              </a:solidFill>
              <a:latin typeface="方正清刻本悦宋简体" panose="02000000000000000000" pitchFamily="2" charset="-122"/>
              <a:ea typeface="方正清刻本悦宋简体" panose="02000000000000000000" pitchFamily="2" charset="-122"/>
            </a:endParaRPr>
          </a:p>
        </p:txBody>
      </p:sp>
      <p:pic>
        <p:nvPicPr>
          <p:cNvPr id="22" name="图片占位符 3">
            <a:extLst>
              <a:ext uri="{FF2B5EF4-FFF2-40B4-BE49-F238E27FC236}">
                <a16:creationId xmlns="" xmlns:a16="http://schemas.microsoft.com/office/drawing/2014/main" id="{76533AF8-09B6-4114-915F-CD2BFC32C23C}"/>
              </a:ext>
            </a:extLst>
          </p:cNvPr>
          <p:cNvPicPr>
            <a:picLocks noChangeAspect="1"/>
          </p:cNvPicPr>
          <p:nvPr/>
        </p:nvPicPr>
        <p:blipFill>
          <a:blip r:embed="rId4" cstate="print">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val="0"/>
              </a:ext>
            </a:extLst>
          </a:blip>
          <a:srcRect/>
          <a:stretch>
            <a:fillRect/>
          </a:stretch>
        </p:blipFill>
        <p:spPr>
          <a:xfrm>
            <a:off x="2615453" y="2365424"/>
            <a:ext cx="1914532" cy="1914532"/>
          </a:xfrm>
          <a:custGeom>
            <a:avLst/>
            <a:gdLst>
              <a:gd name="connsiteX0" fmla="*/ 957266 w 1914532"/>
              <a:gd name="connsiteY0" fmla="*/ 0 h 1914532"/>
              <a:gd name="connsiteX1" fmla="*/ 1453113 w 1914532"/>
              <a:gd name="connsiteY1" fmla="*/ 205386 h 1914532"/>
              <a:gd name="connsiteX2" fmla="*/ 1709146 w 1914532"/>
              <a:gd name="connsiteY2" fmla="*/ 461420 h 1914532"/>
              <a:gd name="connsiteX3" fmla="*/ 1709146 w 1914532"/>
              <a:gd name="connsiteY3" fmla="*/ 1453113 h 1914532"/>
              <a:gd name="connsiteX4" fmla="*/ 1453113 w 1914532"/>
              <a:gd name="connsiteY4" fmla="*/ 1709146 h 1914532"/>
              <a:gd name="connsiteX5" fmla="*/ 461419 w 1914532"/>
              <a:gd name="connsiteY5" fmla="*/ 1709146 h 1914532"/>
              <a:gd name="connsiteX6" fmla="*/ 205386 w 1914532"/>
              <a:gd name="connsiteY6" fmla="*/ 1453113 h 1914532"/>
              <a:gd name="connsiteX7" fmla="*/ 205386 w 1914532"/>
              <a:gd name="connsiteY7" fmla="*/ 461420 h 1914532"/>
              <a:gd name="connsiteX8" fmla="*/ 461419 w 1914532"/>
              <a:gd name="connsiteY8" fmla="*/ 205386 h 1914532"/>
              <a:gd name="connsiteX9" fmla="*/ 957266 w 1914532"/>
              <a:gd name="connsiteY9" fmla="*/ 0 h 191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14532" h="1914532">
                <a:moveTo>
                  <a:pt x="957266" y="0"/>
                </a:moveTo>
                <a:cubicBezTo>
                  <a:pt x="1136727" y="0"/>
                  <a:pt x="1316188" y="68462"/>
                  <a:pt x="1453113" y="205386"/>
                </a:cubicBezTo>
                <a:lnTo>
                  <a:pt x="1709146" y="461420"/>
                </a:lnTo>
                <a:cubicBezTo>
                  <a:pt x="1982995" y="735268"/>
                  <a:pt x="1982995" y="1179264"/>
                  <a:pt x="1709146" y="1453113"/>
                </a:cubicBezTo>
                <a:lnTo>
                  <a:pt x="1453113" y="1709146"/>
                </a:lnTo>
                <a:cubicBezTo>
                  <a:pt x="1179264" y="1982995"/>
                  <a:pt x="735268" y="1982995"/>
                  <a:pt x="461419" y="1709146"/>
                </a:cubicBezTo>
                <a:lnTo>
                  <a:pt x="205386" y="1453113"/>
                </a:lnTo>
                <a:cubicBezTo>
                  <a:pt x="-68462" y="1179264"/>
                  <a:pt x="-68462" y="735268"/>
                  <a:pt x="205386" y="461420"/>
                </a:cubicBezTo>
                <a:lnTo>
                  <a:pt x="461419" y="205386"/>
                </a:lnTo>
                <a:cubicBezTo>
                  <a:pt x="598344" y="68462"/>
                  <a:pt x="777805" y="0"/>
                  <a:pt x="957266" y="0"/>
                </a:cubicBezTo>
                <a:close/>
              </a:path>
            </a:pathLst>
          </a:custGeom>
          <a:effectLst/>
        </p:spPr>
      </p:pic>
      <p:pic>
        <p:nvPicPr>
          <p:cNvPr id="23" name="图片占位符 8">
            <a:extLst>
              <a:ext uri="{FF2B5EF4-FFF2-40B4-BE49-F238E27FC236}">
                <a16:creationId xmlns="" xmlns:a16="http://schemas.microsoft.com/office/drawing/2014/main" id="{84B8D518-4760-4F68-B465-FAE64607609D}"/>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5214576" y="2365424"/>
            <a:ext cx="1914532" cy="1914532"/>
          </a:xfrm>
          <a:custGeom>
            <a:avLst/>
            <a:gdLst>
              <a:gd name="connsiteX0" fmla="*/ 957266 w 1914532"/>
              <a:gd name="connsiteY0" fmla="*/ 0 h 1914532"/>
              <a:gd name="connsiteX1" fmla="*/ 1453113 w 1914532"/>
              <a:gd name="connsiteY1" fmla="*/ 205386 h 1914532"/>
              <a:gd name="connsiteX2" fmla="*/ 1709146 w 1914532"/>
              <a:gd name="connsiteY2" fmla="*/ 461420 h 1914532"/>
              <a:gd name="connsiteX3" fmla="*/ 1709146 w 1914532"/>
              <a:gd name="connsiteY3" fmla="*/ 1453113 h 1914532"/>
              <a:gd name="connsiteX4" fmla="*/ 1453113 w 1914532"/>
              <a:gd name="connsiteY4" fmla="*/ 1709146 h 1914532"/>
              <a:gd name="connsiteX5" fmla="*/ 461419 w 1914532"/>
              <a:gd name="connsiteY5" fmla="*/ 1709146 h 1914532"/>
              <a:gd name="connsiteX6" fmla="*/ 205386 w 1914532"/>
              <a:gd name="connsiteY6" fmla="*/ 1453113 h 1914532"/>
              <a:gd name="connsiteX7" fmla="*/ 205386 w 1914532"/>
              <a:gd name="connsiteY7" fmla="*/ 461420 h 1914532"/>
              <a:gd name="connsiteX8" fmla="*/ 461419 w 1914532"/>
              <a:gd name="connsiteY8" fmla="*/ 205386 h 1914532"/>
              <a:gd name="connsiteX9" fmla="*/ 957266 w 1914532"/>
              <a:gd name="connsiteY9" fmla="*/ 0 h 191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14532" h="1914532">
                <a:moveTo>
                  <a:pt x="957266" y="0"/>
                </a:moveTo>
                <a:cubicBezTo>
                  <a:pt x="1136727" y="0"/>
                  <a:pt x="1316188" y="68462"/>
                  <a:pt x="1453113" y="205386"/>
                </a:cubicBezTo>
                <a:lnTo>
                  <a:pt x="1709146" y="461420"/>
                </a:lnTo>
                <a:cubicBezTo>
                  <a:pt x="1982995" y="735268"/>
                  <a:pt x="1982995" y="1179264"/>
                  <a:pt x="1709146" y="1453113"/>
                </a:cubicBezTo>
                <a:lnTo>
                  <a:pt x="1453113" y="1709146"/>
                </a:lnTo>
                <a:cubicBezTo>
                  <a:pt x="1179264" y="1982995"/>
                  <a:pt x="735268" y="1982995"/>
                  <a:pt x="461419" y="1709146"/>
                </a:cubicBezTo>
                <a:lnTo>
                  <a:pt x="205386" y="1453113"/>
                </a:lnTo>
                <a:cubicBezTo>
                  <a:pt x="-68462" y="1179264"/>
                  <a:pt x="-68462" y="735268"/>
                  <a:pt x="205386" y="461420"/>
                </a:cubicBezTo>
                <a:lnTo>
                  <a:pt x="461419" y="205386"/>
                </a:lnTo>
                <a:cubicBezTo>
                  <a:pt x="598344" y="68462"/>
                  <a:pt x="777805" y="0"/>
                  <a:pt x="957266" y="0"/>
                </a:cubicBezTo>
                <a:close/>
              </a:path>
            </a:pathLst>
          </a:custGeom>
          <a:effectLst/>
        </p:spPr>
      </p:pic>
      <p:pic>
        <p:nvPicPr>
          <p:cNvPr id="24" name="图片占位符 13">
            <a:extLst>
              <a:ext uri="{FF2B5EF4-FFF2-40B4-BE49-F238E27FC236}">
                <a16:creationId xmlns="" xmlns:a16="http://schemas.microsoft.com/office/drawing/2014/main" id="{4075131F-4387-4444-8A07-1F1277F7470D}"/>
              </a:ext>
            </a:extLst>
          </p:cNvPr>
          <p:cNvPicPr>
            <a:picLocks noChangeAspect="1"/>
          </p:cNvPicPr>
          <p:nvPr/>
        </p:nvPicPr>
        <p:blipFill>
          <a:blip r:embed="rId7" cstate="print">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val="0"/>
              </a:ext>
            </a:extLst>
          </a:blip>
          <a:srcRect/>
          <a:stretch>
            <a:fillRect/>
          </a:stretch>
        </p:blipFill>
        <p:spPr>
          <a:xfrm>
            <a:off x="7794625" y="2365424"/>
            <a:ext cx="1914532" cy="1914532"/>
          </a:xfrm>
          <a:custGeom>
            <a:avLst/>
            <a:gdLst>
              <a:gd name="connsiteX0" fmla="*/ 957266 w 1914532"/>
              <a:gd name="connsiteY0" fmla="*/ 0 h 1914532"/>
              <a:gd name="connsiteX1" fmla="*/ 1453113 w 1914532"/>
              <a:gd name="connsiteY1" fmla="*/ 205386 h 1914532"/>
              <a:gd name="connsiteX2" fmla="*/ 1709146 w 1914532"/>
              <a:gd name="connsiteY2" fmla="*/ 461420 h 1914532"/>
              <a:gd name="connsiteX3" fmla="*/ 1709146 w 1914532"/>
              <a:gd name="connsiteY3" fmla="*/ 1453113 h 1914532"/>
              <a:gd name="connsiteX4" fmla="*/ 1453113 w 1914532"/>
              <a:gd name="connsiteY4" fmla="*/ 1709146 h 1914532"/>
              <a:gd name="connsiteX5" fmla="*/ 461419 w 1914532"/>
              <a:gd name="connsiteY5" fmla="*/ 1709146 h 1914532"/>
              <a:gd name="connsiteX6" fmla="*/ 205386 w 1914532"/>
              <a:gd name="connsiteY6" fmla="*/ 1453113 h 1914532"/>
              <a:gd name="connsiteX7" fmla="*/ 205386 w 1914532"/>
              <a:gd name="connsiteY7" fmla="*/ 461420 h 1914532"/>
              <a:gd name="connsiteX8" fmla="*/ 461419 w 1914532"/>
              <a:gd name="connsiteY8" fmla="*/ 205386 h 1914532"/>
              <a:gd name="connsiteX9" fmla="*/ 957266 w 1914532"/>
              <a:gd name="connsiteY9" fmla="*/ 0 h 191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14532" h="1914532">
                <a:moveTo>
                  <a:pt x="957266" y="0"/>
                </a:moveTo>
                <a:cubicBezTo>
                  <a:pt x="1136727" y="0"/>
                  <a:pt x="1316188" y="68462"/>
                  <a:pt x="1453113" y="205386"/>
                </a:cubicBezTo>
                <a:lnTo>
                  <a:pt x="1709146" y="461420"/>
                </a:lnTo>
                <a:cubicBezTo>
                  <a:pt x="1982995" y="735268"/>
                  <a:pt x="1982995" y="1179264"/>
                  <a:pt x="1709146" y="1453113"/>
                </a:cubicBezTo>
                <a:lnTo>
                  <a:pt x="1453113" y="1709146"/>
                </a:lnTo>
                <a:cubicBezTo>
                  <a:pt x="1179264" y="1982995"/>
                  <a:pt x="735268" y="1982995"/>
                  <a:pt x="461419" y="1709146"/>
                </a:cubicBezTo>
                <a:lnTo>
                  <a:pt x="205386" y="1453113"/>
                </a:lnTo>
                <a:cubicBezTo>
                  <a:pt x="-68462" y="1179264"/>
                  <a:pt x="-68462" y="735268"/>
                  <a:pt x="205386" y="461420"/>
                </a:cubicBezTo>
                <a:lnTo>
                  <a:pt x="461419" y="205386"/>
                </a:lnTo>
                <a:cubicBezTo>
                  <a:pt x="598344" y="68462"/>
                  <a:pt x="777805" y="0"/>
                  <a:pt x="957266" y="0"/>
                </a:cubicBezTo>
                <a:close/>
              </a:path>
            </a:pathLst>
          </a:custGeom>
          <a:effectLst/>
        </p:spPr>
      </p:pic>
      <p:grpSp>
        <p:nvGrpSpPr>
          <p:cNvPr id="27" name="124">
            <a:extLst>
              <a:ext uri="{FF2B5EF4-FFF2-40B4-BE49-F238E27FC236}">
                <a16:creationId xmlns="" xmlns:a16="http://schemas.microsoft.com/office/drawing/2014/main" id="{64A9996C-BA98-423B-BD9A-1C41D3F3BBA9}"/>
              </a:ext>
            </a:extLst>
          </p:cNvPr>
          <p:cNvGrpSpPr>
            <a:grpSpLocks/>
          </p:cNvGrpSpPr>
          <p:nvPr/>
        </p:nvGrpSpPr>
        <p:grpSpPr bwMode="auto">
          <a:xfrm>
            <a:off x="2615453" y="4614890"/>
            <a:ext cx="1935162" cy="874150"/>
            <a:chOff x="1230376" y="149534"/>
            <a:chExt cx="1935261" cy="874064"/>
          </a:xfrm>
        </p:grpSpPr>
        <p:sp>
          <p:nvSpPr>
            <p:cNvPr id="28" name="100">
              <a:extLst>
                <a:ext uri="{FF2B5EF4-FFF2-40B4-BE49-F238E27FC236}">
                  <a16:creationId xmlns="" xmlns:a16="http://schemas.microsoft.com/office/drawing/2014/main" id="{D9C976A2-3BA0-4854-9E4C-74D925B49489}"/>
                </a:ext>
              </a:extLst>
            </p:cNvPr>
            <p:cNvSpPr txBox="1">
              <a:spLocks noChangeArrowheads="1"/>
            </p:cNvSpPr>
            <p:nvPr/>
          </p:nvSpPr>
          <p:spPr bwMode="auto">
            <a:xfrm>
              <a:off x="1668025" y="149534"/>
              <a:ext cx="1059960"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latin typeface="方正清刻本悦宋简体" panose="02000000000000000000" pitchFamily="2" charset="-122"/>
                  <a:ea typeface="方正清刻本悦宋简体" panose="02000000000000000000" pitchFamily="2" charset="-122"/>
                </a:rPr>
                <a:t>{</a:t>
              </a:r>
              <a:r>
                <a:rPr lang="zh-CN" altLang="en-US" dirty="0">
                  <a:latin typeface="方正清刻本悦宋简体" panose="02000000000000000000" pitchFamily="2" charset="-122"/>
                  <a:ea typeface="方正清刻本悦宋简体" panose="02000000000000000000" pitchFamily="2" charset="-122"/>
                </a:rPr>
                <a:t>王幂幂</a:t>
              </a:r>
              <a:r>
                <a:rPr lang="en-US" altLang="zh-CN" dirty="0">
                  <a:latin typeface="方正清刻本悦宋简体" panose="02000000000000000000" pitchFamily="2" charset="-122"/>
                  <a:ea typeface="方正清刻本悦宋简体" panose="02000000000000000000" pitchFamily="2" charset="-122"/>
                </a:rPr>
                <a:t> }</a:t>
              </a:r>
              <a:endParaRPr lang="zh-CN" altLang="en-US" dirty="0">
                <a:latin typeface="方正清刻本悦宋简体" panose="02000000000000000000" pitchFamily="2" charset="-122"/>
                <a:ea typeface="方正清刻本悦宋简体" panose="02000000000000000000" pitchFamily="2" charset="-122"/>
              </a:endParaRPr>
            </a:p>
          </p:txBody>
        </p:sp>
        <p:sp>
          <p:nvSpPr>
            <p:cNvPr id="29" name="101">
              <a:extLst>
                <a:ext uri="{FF2B5EF4-FFF2-40B4-BE49-F238E27FC236}">
                  <a16:creationId xmlns="" xmlns:a16="http://schemas.microsoft.com/office/drawing/2014/main" id="{78369596-01FC-4156-8E8A-9B0583A861DB}"/>
                </a:ext>
              </a:extLst>
            </p:cNvPr>
            <p:cNvSpPr>
              <a:spLocks noChangeArrowheads="1"/>
            </p:cNvSpPr>
            <p:nvPr/>
          </p:nvSpPr>
          <p:spPr bwMode="auto">
            <a:xfrm>
              <a:off x="1230376" y="496839"/>
              <a:ext cx="1935261" cy="52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latinLnBrk="1">
                <a:lnSpc>
                  <a:spcPct val="150000"/>
                </a:lnSpc>
              </a:pPr>
              <a:r>
                <a:rPr lang="zh-CN" altLang="en-US" sz="1000" dirty="0">
                  <a:latin typeface="微软雅黑" panose="020B0503020204020204" pitchFamily="34" charset="-122"/>
                  <a:ea typeface="微软雅黑" panose="020B0503020204020204" pitchFamily="34" charset="-122"/>
                </a:rPr>
                <a:t>点击输入简要文字内容，文字内容需概括精炼</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a:t>
              </a:r>
            </a:p>
          </p:txBody>
        </p:sp>
      </p:grpSp>
      <p:grpSp>
        <p:nvGrpSpPr>
          <p:cNvPr id="30" name="24">
            <a:extLst>
              <a:ext uri="{FF2B5EF4-FFF2-40B4-BE49-F238E27FC236}">
                <a16:creationId xmlns="" xmlns:a16="http://schemas.microsoft.com/office/drawing/2014/main" id="{FA5D8EDE-D940-46CC-BA66-793F8803C420}"/>
              </a:ext>
            </a:extLst>
          </p:cNvPr>
          <p:cNvGrpSpPr>
            <a:grpSpLocks/>
          </p:cNvGrpSpPr>
          <p:nvPr/>
        </p:nvGrpSpPr>
        <p:grpSpPr bwMode="auto">
          <a:xfrm>
            <a:off x="5236071" y="4614890"/>
            <a:ext cx="1935162" cy="874150"/>
            <a:chOff x="1230376" y="149534"/>
            <a:chExt cx="1935261" cy="874064"/>
          </a:xfrm>
        </p:grpSpPr>
        <p:sp>
          <p:nvSpPr>
            <p:cNvPr id="31" name="100">
              <a:extLst>
                <a:ext uri="{FF2B5EF4-FFF2-40B4-BE49-F238E27FC236}">
                  <a16:creationId xmlns="" xmlns:a16="http://schemas.microsoft.com/office/drawing/2014/main" id="{1B5B6FC5-B371-4625-959F-3FD8F6CEE034}"/>
                </a:ext>
              </a:extLst>
            </p:cNvPr>
            <p:cNvSpPr txBox="1">
              <a:spLocks noChangeArrowheads="1"/>
            </p:cNvSpPr>
            <p:nvPr/>
          </p:nvSpPr>
          <p:spPr bwMode="auto">
            <a:xfrm>
              <a:off x="1668025" y="149534"/>
              <a:ext cx="1059961"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latin typeface="方正清刻本悦宋简体" panose="02000000000000000000" pitchFamily="2" charset="-122"/>
                  <a:ea typeface="方正清刻本悦宋简体" panose="02000000000000000000" pitchFamily="2" charset="-122"/>
                </a:rPr>
                <a:t>{</a:t>
              </a:r>
              <a:r>
                <a:rPr lang="zh-CN" altLang="en-US" dirty="0">
                  <a:latin typeface="方正清刻本悦宋简体" panose="02000000000000000000" pitchFamily="2" charset="-122"/>
                  <a:ea typeface="方正清刻本悦宋简体" panose="02000000000000000000" pitchFamily="2" charset="-122"/>
                </a:rPr>
                <a:t>张知知</a:t>
              </a:r>
              <a:r>
                <a:rPr lang="en-US" altLang="zh-CN" dirty="0">
                  <a:latin typeface="方正清刻本悦宋简体" panose="02000000000000000000" pitchFamily="2" charset="-122"/>
                  <a:ea typeface="方正清刻本悦宋简体" panose="02000000000000000000" pitchFamily="2" charset="-122"/>
                </a:rPr>
                <a:t> }</a:t>
              </a:r>
              <a:endParaRPr lang="zh-CN" altLang="en-US" dirty="0">
                <a:latin typeface="方正清刻本悦宋简体" panose="02000000000000000000" pitchFamily="2" charset="-122"/>
                <a:ea typeface="方正清刻本悦宋简体" panose="02000000000000000000" pitchFamily="2" charset="-122"/>
              </a:endParaRPr>
            </a:p>
          </p:txBody>
        </p:sp>
        <p:sp>
          <p:nvSpPr>
            <p:cNvPr id="32" name="101">
              <a:extLst>
                <a:ext uri="{FF2B5EF4-FFF2-40B4-BE49-F238E27FC236}">
                  <a16:creationId xmlns="" xmlns:a16="http://schemas.microsoft.com/office/drawing/2014/main" id="{6906332B-AE1D-4E46-ABA0-70CFAFEAE453}"/>
                </a:ext>
              </a:extLst>
            </p:cNvPr>
            <p:cNvSpPr>
              <a:spLocks noChangeArrowheads="1"/>
            </p:cNvSpPr>
            <p:nvPr/>
          </p:nvSpPr>
          <p:spPr bwMode="auto">
            <a:xfrm>
              <a:off x="1230376" y="496839"/>
              <a:ext cx="1935261" cy="52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latinLnBrk="1">
                <a:lnSpc>
                  <a:spcPct val="150000"/>
                </a:lnSpc>
              </a:pPr>
              <a:r>
                <a:rPr lang="zh-CN" altLang="en-US" sz="1000" dirty="0">
                  <a:latin typeface="微软雅黑" panose="020B0503020204020204" pitchFamily="34" charset="-122"/>
                  <a:ea typeface="微软雅黑" panose="020B0503020204020204" pitchFamily="34" charset="-122"/>
                </a:rPr>
                <a:t>点击输入简要文字内容，文字内容需概括精炼</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a:t>
              </a:r>
            </a:p>
          </p:txBody>
        </p:sp>
      </p:grpSp>
      <p:grpSp>
        <p:nvGrpSpPr>
          <p:cNvPr id="33" name="124">
            <a:extLst>
              <a:ext uri="{FF2B5EF4-FFF2-40B4-BE49-F238E27FC236}">
                <a16:creationId xmlns="" xmlns:a16="http://schemas.microsoft.com/office/drawing/2014/main" id="{001939C6-3D92-4D4C-B2C8-8EDF8D2CE376}"/>
              </a:ext>
            </a:extLst>
          </p:cNvPr>
          <p:cNvGrpSpPr>
            <a:grpSpLocks/>
          </p:cNvGrpSpPr>
          <p:nvPr/>
        </p:nvGrpSpPr>
        <p:grpSpPr bwMode="auto">
          <a:xfrm>
            <a:off x="7856688" y="4614890"/>
            <a:ext cx="1935162" cy="874150"/>
            <a:chOff x="1230376" y="149534"/>
            <a:chExt cx="1935261" cy="874064"/>
          </a:xfrm>
        </p:grpSpPr>
        <p:sp>
          <p:nvSpPr>
            <p:cNvPr id="34" name="100">
              <a:extLst>
                <a:ext uri="{FF2B5EF4-FFF2-40B4-BE49-F238E27FC236}">
                  <a16:creationId xmlns="" xmlns:a16="http://schemas.microsoft.com/office/drawing/2014/main" id="{10CCF443-BB87-43A8-A884-BFC6B864DE0F}"/>
                </a:ext>
              </a:extLst>
            </p:cNvPr>
            <p:cNvSpPr txBox="1">
              <a:spLocks noChangeArrowheads="1"/>
            </p:cNvSpPr>
            <p:nvPr/>
          </p:nvSpPr>
          <p:spPr bwMode="auto">
            <a:xfrm>
              <a:off x="1668025" y="149534"/>
              <a:ext cx="1059961"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latin typeface="方正清刻本悦宋简体" panose="02000000000000000000" pitchFamily="2" charset="-122"/>
                  <a:ea typeface="方正清刻本悦宋简体" panose="02000000000000000000" pitchFamily="2" charset="-122"/>
                </a:rPr>
                <a:t>{</a:t>
              </a:r>
              <a:r>
                <a:rPr lang="zh-CN" altLang="en-US" dirty="0">
                  <a:latin typeface="方正清刻本悦宋简体" panose="02000000000000000000" pitchFamily="2" charset="-122"/>
                  <a:ea typeface="方正清刻本悦宋简体" panose="02000000000000000000" pitchFamily="2" charset="-122"/>
                </a:rPr>
                <a:t>刘网网</a:t>
              </a:r>
              <a:r>
                <a:rPr lang="en-US" altLang="zh-CN" dirty="0">
                  <a:latin typeface="方正清刻本悦宋简体" panose="02000000000000000000" pitchFamily="2" charset="-122"/>
                  <a:ea typeface="方正清刻本悦宋简体" panose="02000000000000000000" pitchFamily="2" charset="-122"/>
                </a:rPr>
                <a:t> }</a:t>
              </a:r>
              <a:endParaRPr lang="zh-CN" altLang="en-US" dirty="0">
                <a:latin typeface="方正清刻本悦宋简体" panose="02000000000000000000" pitchFamily="2" charset="-122"/>
                <a:ea typeface="方正清刻本悦宋简体" panose="02000000000000000000" pitchFamily="2" charset="-122"/>
              </a:endParaRPr>
            </a:p>
          </p:txBody>
        </p:sp>
        <p:sp>
          <p:nvSpPr>
            <p:cNvPr id="35" name="101">
              <a:extLst>
                <a:ext uri="{FF2B5EF4-FFF2-40B4-BE49-F238E27FC236}">
                  <a16:creationId xmlns="" xmlns:a16="http://schemas.microsoft.com/office/drawing/2014/main" id="{0432E212-4DBA-453D-962C-BE71EE292F7B}"/>
                </a:ext>
              </a:extLst>
            </p:cNvPr>
            <p:cNvSpPr>
              <a:spLocks noChangeArrowheads="1"/>
            </p:cNvSpPr>
            <p:nvPr/>
          </p:nvSpPr>
          <p:spPr bwMode="auto">
            <a:xfrm>
              <a:off x="1230376" y="496839"/>
              <a:ext cx="1935261" cy="52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latinLnBrk="1">
                <a:lnSpc>
                  <a:spcPct val="150000"/>
                </a:lnSpc>
              </a:pPr>
              <a:r>
                <a:rPr lang="zh-CN" altLang="en-US" sz="1000" dirty="0">
                  <a:latin typeface="微软雅黑" panose="020B0503020204020204" pitchFamily="34" charset="-122"/>
                  <a:ea typeface="微软雅黑" panose="020B0503020204020204" pitchFamily="34" charset="-122"/>
                </a:rPr>
                <a:t>点击输入简要文字内容，文字内容需概括精炼</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a:t>
              </a:r>
            </a:p>
          </p:txBody>
        </p:sp>
      </p:grpSp>
      <p:pic>
        <p:nvPicPr>
          <p:cNvPr id="18" name="图片 17">
            <a:extLst>
              <a:ext uri="{FF2B5EF4-FFF2-40B4-BE49-F238E27FC236}">
                <a16:creationId xmlns="" xmlns:a16="http://schemas.microsoft.com/office/drawing/2014/main" id="{B3E97290-DC7F-4DC6-B42A-42CBF84593B9}"/>
              </a:ext>
            </a:extLst>
          </p:cNvPr>
          <p:cNvPicPr>
            <a:picLocks noChangeAspect="1"/>
          </p:cNvPicPr>
          <p:nvPr/>
        </p:nvPicPr>
        <p:blipFill>
          <a:blip r:embed="rId9"/>
          <a:stretch>
            <a:fillRect/>
          </a:stretch>
        </p:blipFill>
        <p:spPr>
          <a:xfrm>
            <a:off x="10285739" y="0"/>
            <a:ext cx="1447206" cy="1447206"/>
          </a:xfrm>
          <a:prstGeom prst="rect">
            <a:avLst/>
          </a:prstGeom>
        </p:spPr>
      </p:pic>
    </p:spTree>
    <p:extLst>
      <p:ext uri="{BB962C8B-B14F-4D97-AF65-F5344CB8AC3E}">
        <p14:creationId xmlns:p14="http://schemas.microsoft.com/office/powerpoint/2010/main" val="3171777576"/>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1+#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9" presetClass="entr" presetSubtype="0" decel="10000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 calcmode="lin" valueType="num">
                                          <p:cBhvr>
                                            <p:cTn id="14" dur="500" fill="hold"/>
                                            <p:tgtEl>
                                              <p:spTgt spid="22"/>
                                            </p:tgtEl>
                                            <p:attrNameLst>
                                              <p:attrName>style.rotation</p:attrName>
                                            </p:attrNameLst>
                                          </p:cBhvr>
                                          <p:tavLst>
                                            <p:tav tm="0">
                                              <p:val>
                                                <p:fltVal val="360"/>
                                              </p:val>
                                            </p:tav>
                                            <p:tav tm="100000">
                                              <p:val>
                                                <p:fltVal val="0"/>
                                              </p:val>
                                            </p:tav>
                                          </p:tavLst>
                                        </p:anim>
                                        <p:animEffect transition="in" filter="fade">
                                          <p:cBhvr>
                                            <p:cTn id="15" dur="500"/>
                                            <p:tgtEl>
                                              <p:spTgt spid="22"/>
                                            </p:tgtEl>
                                          </p:cBhvr>
                                        </p:animEffect>
                                      </p:childTnLst>
                                    </p:cTn>
                                  </p:par>
                                </p:childTnLst>
                              </p:cTn>
                            </p:par>
                            <p:par>
                              <p:cTn id="16" fill="hold">
                                <p:stCondLst>
                                  <p:cond delay="2000"/>
                                </p:stCondLst>
                                <p:childTnLst>
                                  <p:par>
                                    <p:cTn id="17" presetID="49" presetClass="entr" presetSubtype="0" decel="10000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 calcmode="lin" valueType="num">
                                          <p:cBhvr>
                                            <p:cTn id="21" dur="500" fill="hold"/>
                                            <p:tgtEl>
                                              <p:spTgt spid="23"/>
                                            </p:tgtEl>
                                            <p:attrNameLst>
                                              <p:attrName>style.rotation</p:attrName>
                                            </p:attrNameLst>
                                          </p:cBhvr>
                                          <p:tavLst>
                                            <p:tav tm="0">
                                              <p:val>
                                                <p:fltVal val="360"/>
                                              </p:val>
                                            </p:tav>
                                            <p:tav tm="100000">
                                              <p:val>
                                                <p:fltVal val="0"/>
                                              </p:val>
                                            </p:tav>
                                          </p:tavLst>
                                        </p:anim>
                                        <p:animEffect transition="in" filter="fade">
                                          <p:cBhvr>
                                            <p:cTn id="22" dur="500"/>
                                            <p:tgtEl>
                                              <p:spTgt spid="23"/>
                                            </p:tgtEl>
                                          </p:cBhvr>
                                        </p:animEffect>
                                      </p:childTnLst>
                                    </p:cTn>
                                  </p:par>
                                </p:childTnLst>
                              </p:cTn>
                            </p:par>
                            <p:par>
                              <p:cTn id="23" fill="hold">
                                <p:stCondLst>
                                  <p:cond delay="2500"/>
                                </p:stCondLst>
                                <p:childTnLst>
                                  <p:par>
                                    <p:cTn id="24" presetID="49" presetClass="entr" presetSubtype="0" decel="100000"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 calcmode="lin" valueType="num">
                                          <p:cBhvr>
                                            <p:cTn id="28" dur="500" fill="hold"/>
                                            <p:tgtEl>
                                              <p:spTgt spid="24"/>
                                            </p:tgtEl>
                                            <p:attrNameLst>
                                              <p:attrName>style.rotation</p:attrName>
                                            </p:attrNameLst>
                                          </p:cBhvr>
                                          <p:tavLst>
                                            <p:tav tm="0">
                                              <p:val>
                                                <p:fltVal val="360"/>
                                              </p:val>
                                            </p:tav>
                                            <p:tav tm="100000">
                                              <p:val>
                                                <p:fltVal val="0"/>
                                              </p:val>
                                            </p:tav>
                                          </p:tavLst>
                                        </p:anim>
                                        <p:animEffect transition="in" filter="fade">
                                          <p:cBhvr>
                                            <p:cTn id="29" dur="500"/>
                                            <p:tgtEl>
                                              <p:spTgt spid="24"/>
                                            </p:tgtEl>
                                          </p:cBhvr>
                                        </p:animEffect>
                                      </p:childTnLst>
                                    </p:cTn>
                                  </p:par>
                                </p:childTnLst>
                              </p:cTn>
                            </p:par>
                            <p:par>
                              <p:cTn id="30" fill="hold">
                                <p:stCondLst>
                                  <p:cond delay="3000"/>
                                </p:stCondLst>
                                <p:childTnLst>
                                  <p:par>
                                    <p:cTn id="31" presetID="2" presetClass="entr" presetSubtype="1" fill="hold" nodeType="afterEffect" p14:presetBounceEnd="80000">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14:bounceEnd="80000">
                                          <p:cBhvr additive="base">
                                            <p:cTn id="33" dur="1000" fill="hold"/>
                                            <p:tgtEl>
                                              <p:spTgt spid="18"/>
                                            </p:tgtEl>
                                            <p:attrNameLst>
                                              <p:attrName>ppt_x</p:attrName>
                                            </p:attrNameLst>
                                          </p:cBhvr>
                                          <p:tavLst>
                                            <p:tav tm="0">
                                              <p:val>
                                                <p:strVal val="#ppt_x"/>
                                              </p:val>
                                            </p:tav>
                                            <p:tav tm="100000">
                                              <p:val>
                                                <p:strVal val="#ppt_x"/>
                                              </p:val>
                                            </p:tav>
                                          </p:tavLst>
                                        </p:anim>
                                        <p:anim calcmode="lin" valueType="num" p14:bounceEnd="80000">
                                          <p:cBhvr additive="base">
                                            <p:cTn id="34" dur="1000" fill="hold"/>
                                            <p:tgtEl>
                                              <p:spTgt spid="18"/>
                                            </p:tgtEl>
                                            <p:attrNameLst>
                                              <p:attrName>ppt_y</p:attrName>
                                            </p:attrNameLst>
                                          </p:cBhvr>
                                          <p:tavLst>
                                            <p:tav tm="0">
                                              <p:val>
                                                <p:strVal val="0-#ppt_h/2"/>
                                              </p:val>
                                            </p:tav>
                                            <p:tav tm="100000">
                                              <p:val>
                                                <p:strVal val="#ppt_y"/>
                                              </p:val>
                                            </p:tav>
                                          </p:tavLst>
                                        </p:anim>
                                      </p:childTnLst>
                                    </p:cTn>
                                  </p:par>
                                  <p:par>
                                    <p:cTn id="35" presetID="2" presetClass="entr" presetSubtype="2" decel="100000"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1500" fill="hold"/>
                                            <p:tgtEl>
                                              <p:spTgt spid="27"/>
                                            </p:tgtEl>
                                            <p:attrNameLst>
                                              <p:attrName>ppt_x</p:attrName>
                                            </p:attrNameLst>
                                          </p:cBhvr>
                                          <p:tavLst>
                                            <p:tav tm="0">
                                              <p:val>
                                                <p:strVal val="1+#ppt_w/2"/>
                                              </p:val>
                                            </p:tav>
                                            <p:tav tm="100000">
                                              <p:val>
                                                <p:strVal val="#ppt_x"/>
                                              </p:val>
                                            </p:tav>
                                          </p:tavLst>
                                        </p:anim>
                                        <p:anim calcmode="lin" valueType="num">
                                          <p:cBhvr additive="base">
                                            <p:cTn id="38" dur="1500" fill="hold"/>
                                            <p:tgtEl>
                                              <p:spTgt spid="27"/>
                                            </p:tgtEl>
                                            <p:attrNameLst>
                                              <p:attrName>ppt_y</p:attrName>
                                            </p:attrNameLst>
                                          </p:cBhvr>
                                          <p:tavLst>
                                            <p:tav tm="0">
                                              <p:val>
                                                <p:strVal val="#ppt_y"/>
                                              </p:val>
                                            </p:tav>
                                            <p:tav tm="100000">
                                              <p:val>
                                                <p:strVal val="#ppt_y"/>
                                              </p:val>
                                            </p:tav>
                                          </p:tavLst>
                                        </p:anim>
                                      </p:childTnLst>
                                    </p:cTn>
                                  </p:par>
                                  <p:par>
                                    <p:cTn id="39" presetID="2" presetClass="entr" presetSubtype="2" decel="100000" fill="hold"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1500" fill="hold"/>
                                            <p:tgtEl>
                                              <p:spTgt spid="30"/>
                                            </p:tgtEl>
                                            <p:attrNameLst>
                                              <p:attrName>ppt_x</p:attrName>
                                            </p:attrNameLst>
                                          </p:cBhvr>
                                          <p:tavLst>
                                            <p:tav tm="0">
                                              <p:val>
                                                <p:strVal val="1+#ppt_w/2"/>
                                              </p:val>
                                            </p:tav>
                                            <p:tav tm="100000">
                                              <p:val>
                                                <p:strVal val="#ppt_x"/>
                                              </p:val>
                                            </p:tav>
                                          </p:tavLst>
                                        </p:anim>
                                        <p:anim calcmode="lin" valueType="num">
                                          <p:cBhvr additive="base">
                                            <p:cTn id="42" dur="1500" fill="hold"/>
                                            <p:tgtEl>
                                              <p:spTgt spid="30"/>
                                            </p:tgtEl>
                                            <p:attrNameLst>
                                              <p:attrName>ppt_y</p:attrName>
                                            </p:attrNameLst>
                                          </p:cBhvr>
                                          <p:tavLst>
                                            <p:tav tm="0">
                                              <p:val>
                                                <p:strVal val="#ppt_y"/>
                                              </p:val>
                                            </p:tav>
                                            <p:tav tm="100000">
                                              <p:val>
                                                <p:strVal val="#ppt_y"/>
                                              </p:val>
                                            </p:tav>
                                          </p:tavLst>
                                        </p:anim>
                                      </p:childTnLst>
                                    </p:cTn>
                                  </p:par>
                                  <p:par>
                                    <p:cTn id="43" presetID="2" presetClass="entr" presetSubtype="2" decel="100000" fill="hold" nodeType="with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1500" fill="hold"/>
                                            <p:tgtEl>
                                              <p:spTgt spid="33"/>
                                            </p:tgtEl>
                                            <p:attrNameLst>
                                              <p:attrName>ppt_x</p:attrName>
                                            </p:attrNameLst>
                                          </p:cBhvr>
                                          <p:tavLst>
                                            <p:tav tm="0">
                                              <p:val>
                                                <p:strVal val="1+#ppt_w/2"/>
                                              </p:val>
                                            </p:tav>
                                            <p:tav tm="100000">
                                              <p:val>
                                                <p:strVal val="#ppt_x"/>
                                              </p:val>
                                            </p:tav>
                                          </p:tavLst>
                                        </p:anim>
                                        <p:anim calcmode="lin" valueType="num">
                                          <p:cBhvr additive="base">
                                            <p:cTn id="46" dur="1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1+#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9" presetClass="entr" presetSubtype="0" decel="10000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 calcmode="lin" valueType="num">
                                          <p:cBhvr>
                                            <p:cTn id="14" dur="500" fill="hold"/>
                                            <p:tgtEl>
                                              <p:spTgt spid="22"/>
                                            </p:tgtEl>
                                            <p:attrNameLst>
                                              <p:attrName>style.rotation</p:attrName>
                                            </p:attrNameLst>
                                          </p:cBhvr>
                                          <p:tavLst>
                                            <p:tav tm="0">
                                              <p:val>
                                                <p:fltVal val="360"/>
                                              </p:val>
                                            </p:tav>
                                            <p:tav tm="100000">
                                              <p:val>
                                                <p:fltVal val="0"/>
                                              </p:val>
                                            </p:tav>
                                          </p:tavLst>
                                        </p:anim>
                                        <p:animEffect transition="in" filter="fade">
                                          <p:cBhvr>
                                            <p:cTn id="15" dur="500"/>
                                            <p:tgtEl>
                                              <p:spTgt spid="22"/>
                                            </p:tgtEl>
                                          </p:cBhvr>
                                        </p:animEffect>
                                      </p:childTnLst>
                                    </p:cTn>
                                  </p:par>
                                </p:childTnLst>
                              </p:cTn>
                            </p:par>
                            <p:par>
                              <p:cTn id="16" fill="hold">
                                <p:stCondLst>
                                  <p:cond delay="2000"/>
                                </p:stCondLst>
                                <p:childTnLst>
                                  <p:par>
                                    <p:cTn id="17" presetID="49" presetClass="entr" presetSubtype="0" decel="10000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 calcmode="lin" valueType="num">
                                          <p:cBhvr>
                                            <p:cTn id="21" dur="500" fill="hold"/>
                                            <p:tgtEl>
                                              <p:spTgt spid="23"/>
                                            </p:tgtEl>
                                            <p:attrNameLst>
                                              <p:attrName>style.rotation</p:attrName>
                                            </p:attrNameLst>
                                          </p:cBhvr>
                                          <p:tavLst>
                                            <p:tav tm="0">
                                              <p:val>
                                                <p:fltVal val="360"/>
                                              </p:val>
                                            </p:tav>
                                            <p:tav tm="100000">
                                              <p:val>
                                                <p:fltVal val="0"/>
                                              </p:val>
                                            </p:tav>
                                          </p:tavLst>
                                        </p:anim>
                                        <p:animEffect transition="in" filter="fade">
                                          <p:cBhvr>
                                            <p:cTn id="22" dur="500"/>
                                            <p:tgtEl>
                                              <p:spTgt spid="23"/>
                                            </p:tgtEl>
                                          </p:cBhvr>
                                        </p:animEffect>
                                      </p:childTnLst>
                                    </p:cTn>
                                  </p:par>
                                </p:childTnLst>
                              </p:cTn>
                            </p:par>
                            <p:par>
                              <p:cTn id="23" fill="hold">
                                <p:stCondLst>
                                  <p:cond delay="2500"/>
                                </p:stCondLst>
                                <p:childTnLst>
                                  <p:par>
                                    <p:cTn id="24" presetID="49" presetClass="entr" presetSubtype="0" decel="100000"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 calcmode="lin" valueType="num">
                                          <p:cBhvr>
                                            <p:cTn id="28" dur="500" fill="hold"/>
                                            <p:tgtEl>
                                              <p:spTgt spid="24"/>
                                            </p:tgtEl>
                                            <p:attrNameLst>
                                              <p:attrName>style.rotation</p:attrName>
                                            </p:attrNameLst>
                                          </p:cBhvr>
                                          <p:tavLst>
                                            <p:tav tm="0">
                                              <p:val>
                                                <p:fltVal val="360"/>
                                              </p:val>
                                            </p:tav>
                                            <p:tav tm="100000">
                                              <p:val>
                                                <p:fltVal val="0"/>
                                              </p:val>
                                            </p:tav>
                                          </p:tavLst>
                                        </p:anim>
                                        <p:animEffect transition="in" filter="fade">
                                          <p:cBhvr>
                                            <p:cTn id="29" dur="500"/>
                                            <p:tgtEl>
                                              <p:spTgt spid="24"/>
                                            </p:tgtEl>
                                          </p:cBhvr>
                                        </p:animEffect>
                                      </p:childTnLst>
                                    </p:cTn>
                                  </p:par>
                                </p:childTnLst>
                              </p:cTn>
                            </p:par>
                            <p:par>
                              <p:cTn id="30" fill="hold">
                                <p:stCondLst>
                                  <p:cond delay="3000"/>
                                </p:stCondLst>
                                <p:childTnLst>
                                  <p:par>
                                    <p:cTn id="31" presetID="2" presetClass="entr" presetSubtype="1"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1000" fill="hold"/>
                                            <p:tgtEl>
                                              <p:spTgt spid="18"/>
                                            </p:tgtEl>
                                            <p:attrNameLst>
                                              <p:attrName>ppt_x</p:attrName>
                                            </p:attrNameLst>
                                          </p:cBhvr>
                                          <p:tavLst>
                                            <p:tav tm="0">
                                              <p:val>
                                                <p:strVal val="#ppt_x"/>
                                              </p:val>
                                            </p:tav>
                                            <p:tav tm="100000">
                                              <p:val>
                                                <p:strVal val="#ppt_x"/>
                                              </p:val>
                                            </p:tav>
                                          </p:tavLst>
                                        </p:anim>
                                        <p:anim calcmode="lin" valueType="num">
                                          <p:cBhvr additive="base">
                                            <p:cTn id="34" dur="1000" fill="hold"/>
                                            <p:tgtEl>
                                              <p:spTgt spid="18"/>
                                            </p:tgtEl>
                                            <p:attrNameLst>
                                              <p:attrName>ppt_y</p:attrName>
                                            </p:attrNameLst>
                                          </p:cBhvr>
                                          <p:tavLst>
                                            <p:tav tm="0">
                                              <p:val>
                                                <p:strVal val="0-#ppt_h/2"/>
                                              </p:val>
                                            </p:tav>
                                            <p:tav tm="100000">
                                              <p:val>
                                                <p:strVal val="#ppt_y"/>
                                              </p:val>
                                            </p:tav>
                                          </p:tavLst>
                                        </p:anim>
                                      </p:childTnLst>
                                    </p:cTn>
                                  </p:par>
                                  <p:par>
                                    <p:cTn id="35" presetID="2" presetClass="entr" presetSubtype="2" decel="100000"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1500" fill="hold"/>
                                            <p:tgtEl>
                                              <p:spTgt spid="27"/>
                                            </p:tgtEl>
                                            <p:attrNameLst>
                                              <p:attrName>ppt_x</p:attrName>
                                            </p:attrNameLst>
                                          </p:cBhvr>
                                          <p:tavLst>
                                            <p:tav tm="0">
                                              <p:val>
                                                <p:strVal val="1+#ppt_w/2"/>
                                              </p:val>
                                            </p:tav>
                                            <p:tav tm="100000">
                                              <p:val>
                                                <p:strVal val="#ppt_x"/>
                                              </p:val>
                                            </p:tav>
                                          </p:tavLst>
                                        </p:anim>
                                        <p:anim calcmode="lin" valueType="num">
                                          <p:cBhvr additive="base">
                                            <p:cTn id="38" dur="1500" fill="hold"/>
                                            <p:tgtEl>
                                              <p:spTgt spid="27"/>
                                            </p:tgtEl>
                                            <p:attrNameLst>
                                              <p:attrName>ppt_y</p:attrName>
                                            </p:attrNameLst>
                                          </p:cBhvr>
                                          <p:tavLst>
                                            <p:tav tm="0">
                                              <p:val>
                                                <p:strVal val="#ppt_y"/>
                                              </p:val>
                                            </p:tav>
                                            <p:tav tm="100000">
                                              <p:val>
                                                <p:strVal val="#ppt_y"/>
                                              </p:val>
                                            </p:tav>
                                          </p:tavLst>
                                        </p:anim>
                                      </p:childTnLst>
                                    </p:cTn>
                                  </p:par>
                                  <p:par>
                                    <p:cTn id="39" presetID="2" presetClass="entr" presetSubtype="2" decel="100000" fill="hold"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1500" fill="hold"/>
                                            <p:tgtEl>
                                              <p:spTgt spid="30"/>
                                            </p:tgtEl>
                                            <p:attrNameLst>
                                              <p:attrName>ppt_x</p:attrName>
                                            </p:attrNameLst>
                                          </p:cBhvr>
                                          <p:tavLst>
                                            <p:tav tm="0">
                                              <p:val>
                                                <p:strVal val="1+#ppt_w/2"/>
                                              </p:val>
                                            </p:tav>
                                            <p:tav tm="100000">
                                              <p:val>
                                                <p:strVal val="#ppt_x"/>
                                              </p:val>
                                            </p:tav>
                                          </p:tavLst>
                                        </p:anim>
                                        <p:anim calcmode="lin" valueType="num">
                                          <p:cBhvr additive="base">
                                            <p:cTn id="42" dur="1500" fill="hold"/>
                                            <p:tgtEl>
                                              <p:spTgt spid="30"/>
                                            </p:tgtEl>
                                            <p:attrNameLst>
                                              <p:attrName>ppt_y</p:attrName>
                                            </p:attrNameLst>
                                          </p:cBhvr>
                                          <p:tavLst>
                                            <p:tav tm="0">
                                              <p:val>
                                                <p:strVal val="#ppt_y"/>
                                              </p:val>
                                            </p:tav>
                                            <p:tav tm="100000">
                                              <p:val>
                                                <p:strVal val="#ppt_y"/>
                                              </p:val>
                                            </p:tav>
                                          </p:tavLst>
                                        </p:anim>
                                      </p:childTnLst>
                                    </p:cTn>
                                  </p:par>
                                  <p:par>
                                    <p:cTn id="43" presetID="2" presetClass="entr" presetSubtype="2" decel="100000" fill="hold" nodeType="with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1500" fill="hold"/>
                                            <p:tgtEl>
                                              <p:spTgt spid="33"/>
                                            </p:tgtEl>
                                            <p:attrNameLst>
                                              <p:attrName>ppt_x</p:attrName>
                                            </p:attrNameLst>
                                          </p:cBhvr>
                                          <p:tavLst>
                                            <p:tav tm="0">
                                              <p:val>
                                                <p:strVal val="1+#ppt_w/2"/>
                                              </p:val>
                                            </p:tav>
                                            <p:tav tm="100000">
                                              <p:val>
                                                <p:strVal val="#ppt_x"/>
                                              </p:val>
                                            </p:tav>
                                          </p:tavLst>
                                        </p:anim>
                                        <p:anim calcmode="lin" valueType="num">
                                          <p:cBhvr additive="base">
                                            <p:cTn id="46" dur="1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9E8F9147-81F3-47D2-AAF5-01EC3322D00B}"/>
              </a:ext>
            </a:extLst>
          </p:cNvPr>
          <p:cNvSpPr>
            <a:spLocks noChangeArrowheads="1"/>
          </p:cNvSpPr>
          <p:nvPr/>
        </p:nvSpPr>
        <p:spPr bwMode="auto">
          <a:xfrm>
            <a:off x="4442949" y="1673830"/>
            <a:ext cx="3359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200" dirty="0">
                <a:solidFill>
                  <a:srgbClr val="000000"/>
                </a:solidFill>
                <a:latin typeface="方正清刻本悦宋简体" panose="02000000000000000000" pitchFamily="2" charset="-122"/>
                <a:ea typeface="方正清刻本悦宋简体" panose="02000000000000000000" pitchFamily="2" charset="-122"/>
              </a:rPr>
              <a:t>企业文化</a:t>
            </a:r>
          </a:p>
        </p:txBody>
      </p:sp>
      <p:pic>
        <p:nvPicPr>
          <p:cNvPr id="25" name="图片 24">
            <a:extLst>
              <a:ext uri="{FF2B5EF4-FFF2-40B4-BE49-F238E27FC236}">
                <a16:creationId xmlns="" xmlns:a16="http://schemas.microsoft.com/office/drawing/2014/main" id="{BAF4A95F-5649-4EBD-B015-9C7B28C7C868}"/>
              </a:ext>
            </a:extLst>
          </p:cNvPr>
          <p:cNvPicPr>
            <a:picLocks noChangeAspect="1"/>
          </p:cNvPicPr>
          <p:nvPr/>
        </p:nvPicPr>
        <p:blipFill rotWithShape="1">
          <a:blip r:embed="rId3">
            <a:extLst>
              <a:ext uri="{28A0092B-C50C-407E-A947-70E740481C1C}">
                <a14:useLocalDpi xmlns:a14="http://schemas.microsoft.com/office/drawing/2010/main" val="0"/>
              </a:ext>
            </a:extLst>
          </a:blip>
          <a:srcRect t="73686" b="10185"/>
          <a:stretch/>
        </p:blipFill>
        <p:spPr>
          <a:xfrm flipV="1">
            <a:off x="397566" y="-9447"/>
            <a:ext cx="10959548" cy="1523794"/>
          </a:xfrm>
          <a:prstGeom prst="rect">
            <a:avLst/>
          </a:prstGeom>
        </p:spPr>
      </p:pic>
      <p:sp>
        <p:nvSpPr>
          <p:cNvPr id="53" name="椭圆 52">
            <a:extLst>
              <a:ext uri="{FF2B5EF4-FFF2-40B4-BE49-F238E27FC236}">
                <a16:creationId xmlns="" xmlns:a16="http://schemas.microsoft.com/office/drawing/2014/main" id="{1BA23328-C74D-4E62-98E8-B76DA5B2F3E5}"/>
              </a:ext>
            </a:extLst>
          </p:cNvPr>
          <p:cNvSpPr/>
          <p:nvPr/>
        </p:nvSpPr>
        <p:spPr>
          <a:xfrm>
            <a:off x="6758284" y="2001148"/>
            <a:ext cx="4313237" cy="4313237"/>
          </a:xfrm>
          <a:prstGeom prst="ellipse">
            <a:avLst/>
          </a:prstGeom>
          <a:solidFill>
            <a:schemeClr val="bg1"/>
          </a:solidFill>
          <a:ln w="76200">
            <a:solidFill>
              <a:srgbClr val="B7D2C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4" name="椭圆 53">
            <a:extLst>
              <a:ext uri="{FF2B5EF4-FFF2-40B4-BE49-F238E27FC236}">
                <a16:creationId xmlns="" xmlns:a16="http://schemas.microsoft.com/office/drawing/2014/main" id="{3BE7FA6E-B26B-4ED2-9332-02CDD83DE5C6}"/>
              </a:ext>
            </a:extLst>
          </p:cNvPr>
          <p:cNvSpPr/>
          <p:nvPr/>
        </p:nvSpPr>
        <p:spPr>
          <a:xfrm>
            <a:off x="1128713" y="2001148"/>
            <a:ext cx="4313237" cy="4313237"/>
          </a:xfrm>
          <a:prstGeom prst="ellipse">
            <a:avLst/>
          </a:prstGeom>
          <a:solidFill>
            <a:schemeClr val="bg1"/>
          </a:solidFill>
          <a:ln w="76200">
            <a:solidFill>
              <a:srgbClr val="B7D2C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55" name="图片 3">
            <a:extLst>
              <a:ext uri="{FF2B5EF4-FFF2-40B4-BE49-F238E27FC236}">
                <a16:creationId xmlns="" xmlns:a16="http://schemas.microsoft.com/office/drawing/2014/main" id="{87D2CBDD-DBD4-47A2-B70E-4B3868DFDBF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04333" y="2078999"/>
            <a:ext cx="4487402" cy="455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5">
            <a:extLst>
              <a:ext uri="{FF2B5EF4-FFF2-40B4-BE49-F238E27FC236}">
                <a16:creationId xmlns="" xmlns:a16="http://schemas.microsoft.com/office/drawing/2014/main" id="{E4B097F9-2C62-463B-84C9-5BA0E187B2AD}"/>
              </a:ext>
            </a:extLst>
          </p:cNvPr>
          <p:cNvSpPr>
            <a:spLocks noChangeArrowheads="1"/>
          </p:cNvSpPr>
          <p:nvPr/>
        </p:nvSpPr>
        <p:spPr bwMode="auto">
          <a:xfrm>
            <a:off x="7734186" y="4322698"/>
            <a:ext cx="2771498" cy="121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lnSpc>
                <a:spcPct val="150000"/>
              </a:lnSpc>
              <a:spcBef>
                <a:spcPct val="0"/>
              </a:spcBef>
              <a:spcAft>
                <a:spcPct val="0"/>
              </a:spcAft>
              <a:buFont typeface="Arial" panose="020B0604020202020204" pitchFamily="34" charse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点击输入简要文字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grpSp>
        <p:nvGrpSpPr>
          <p:cNvPr id="57" name="208">
            <a:extLst>
              <a:ext uri="{FF2B5EF4-FFF2-40B4-BE49-F238E27FC236}">
                <a16:creationId xmlns="" xmlns:a16="http://schemas.microsoft.com/office/drawing/2014/main" id="{5ADF3D03-1BB3-4F33-A1B8-8077ACB513E0}"/>
              </a:ext>
            </a:extLst>
          </p:cNvPr>
          <p:cNvGrpSpPr>
            <a:grpSpLocks/>
          </p:cNvGrpSpPr>
          <p:nvPr/>
        </p:nvGrpSpPr>
        <p:grpSpPr bwMode="auto">
          <a:xfrm>
            <a:off x="7257552" y="3043173"/>
            <a:ext cx="3573463" cy="1279525"/>
            <a:chOff x="0" y="0"/>
            <a:chExt cx="3573071" cy="1280271"/>
          </a:xfrm>
        </p:grpSpPr>
        <p:sp>
          <p:nvSpPr>
            <p:cNvPr id="58" name="23">
              <a:extLst>
                <a:ext uri="{FF2B5EF4-FFF2-40B4-BE49-F238E27FC236}">
                  <a16:creationId xmlns="" xmlns:a16="http://schemas.microsoft.com/office/drawing/2014/main" id="{AF33A944-0FC4-4515-9CCB-A441BB6026EC}"/>
                </a:ext>
              </a:extLst>
            </p:cNvPr>
            <p:cNvSpPr txBox="1">
              <a:spLocks noChangeArrowheads="1"/>
            </p:cNvSpPr>
            <p:nvPr/>
          </p:nvSpPr>
          <p:spPr bwMode="auto">
            <a:xfrm>
              <a:off x="924857" y="427287"/>
              <a:ext cx="1723360" cy="400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rgbClr val="2C2710"/>
                  </a:solidFill>
                  <a:latin typeface="方正清刻本悦宋简体" panose="02000000000000000000" pitchFamily="2" charset="-122"/>
                  <a:ea typeface="方正清刻本悦宋简体" panose="02000000000000000000" pitchFamily="2" charset="-122"/>
                </a:rPr>
                <a:t>不会申请公司</a:t>
              </a:r>
            </a:p>
          </p:txBody>
        </p:sp>
        <p:grpSp>
          <p:nvGrpSpPr>
            <p:cNvPr id="59" name="淘宝店chenying0907 1207">
              <a:extLst>
                <a:ext uri="{FF2B5EF4-FFF2-40B4-BE49-F238E27FC236}">
                  <a16:creationId xmlns="" xmlns:a16="http://schemas.microsoft.com/office/drawing/2014/main" id="{3CCF4DC2-802F-48B1-9A83-29B898E15DC2}"/>
                </a:ext>
              </a:extLst>
            </p:cNvPr>
            <p:cNvGrpSpPr>
              <a:grpSpLocks noChangeAspect="1"/>
            </p:cNvGrpSpPr>
            <p:nvPr/>
          </p:nvGrpSpPr>
          <p:grpSpPr bwMode="auto">
            <a:xfrm>
              <a:off x="0" y="0"/>
              <a:ext cx="3573071" cy="1280271"/>
              <a:chOff x="0" y="0"/>
              <a:chExt cx="3573071" cy="1280271"/>
            </a:xfrm>
          </p:grpSpPr>
          <p:pic>
            <p:nvPicPr>
              <p:cNvPr id="60" name="图片 251">
                <a:extLst>
                  <a:ext uri="{FF2B5EF4-FFF2-40B4-BE49-F238E27FC236}">
                    <a16:creationId xmlns="" xmlns:a16="http://schemas.microsoft.com/office/drawing/2014/main" id="{C5E26E3B-6626-48B7-A44D-AF7C96141E4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024217" cy="1280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图片 252">
                <a:extLst>
                  <a:ext uri="{FF2B5EF4-FFF2-40B4-BE49-F238E27FC236}">
                    <a16:creationId xmlns="" xmlns:a16="http://schemas.microsoft.com/office/drawing/2014/main" id="{887EE064-BF0C-4DDC-950F-B0A300D9E32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2548854" y="0"/>
                <a:ext cx="1024217" cy="1280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62" name="25">
            <a:extLst>
              <a:ext uri="{FF2B5EF4-FFF2-40B4-BE49-F238E27FC236}">
                <a16:creationId xmlns="" xmlns:a16="http://schemas.microsoft.com/office/drawing/2014/main" id="{54A24BB0-260A-4B9A-8C62-404734FD0ECB}"/>
              </a:ext>
            </a:extLst>
          </p:cNvPr>
          <p:cNvSpPr>
            <a:spLocks noChangeArrowheads="1"/>
          </p:cNvSpPr>
          <p:nvPr/>
        </p:nvSpPr>
        <p:spPr bwMode="auto">
          <a:xfrm>
            <a:off x="1858285" y="4322698"/>
            <a:ext cx="2771498" cy="121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lnSpc>
                <a:spcPct val="150000"/>
              </a:lnSpc>
              <a:spcBef>
                <a:spcPct val="0"/>
              </a:spcBef>
              <a:spcAft>
                <a:spcPct val="0"/>
              </a:spcAft>
              <a:buFont typeface="Arial" panose="020B0604020202020204" pitchFamily="34" charse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点击输入简要文字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grpSp>
        <p:nvGrpSpPr>
          <p:cNvPr id="63" name="208">
            <a:extLst>
              <a:ext uri="{FF2B5EF4-FFF2-40B4-BE49-F238E27FC236}">
                <a16:creationId xmlns="" xmlns:a16="http://schemas.microsoft.com/office/drawing/2014/main" id="{E55119BB-D5D2-4FA5-B602-7685E252A206}"/>
              </a:ext>
            </a:extLst>
          </p:cNvPr>
          <p:cNvGrpSpPr>
            <a:grpSpLocks/>
          </p:cNvGrpSpPr>
          <p:nvPr/>
        </p:nvGrpSpPr>
        <p:grpSpPr bwMode="auto">
          <a:xfrm>
            <a:off x="1381651" y="3043173"/>
            <a:ext cx="3573463" cy="1279525"/>
            <a:chOff x="0" y="0"/>
            <a:chExt cx="3573071" cy="1280271"/>
          </a:xfrm>
        </p:grpSpPr>
        <p:sp>
          <p:nvSpPr>
            <p:cNvPr id="64" name="淘宝店chenying0907 23">
              <a:extLst>
                <a:ext uri="{FF2B5EF4-FFF2-40B4-BE49-F238E27FC236}">
                  <a16:creationId xmlns="" xmlns:a16="http://schemas.microsoft.com/office/drawing/2014/main" id="{3B852964-5631-467D-8669-25743DFECB6B}"/>
                </a:ext>
              </a:extLst>
            </p:cNvPr>
            <p:cNvSpPr txBox="1">
              <a:spLocks noChangeArrowheads="1"/>
            </p:cNvSpPr>
            <p:nvPr/>
          </p:nvSpPr>
          <p:spPr bwMode="auto">
            <a:xfrm>
              <a:off x="924857" y="427287"/>
              <a:ext cx="1723360" cy="400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rgbClr val="2C2710"/>
                  </a:solidFill>
                  <a:latin typeface="方正清刻本悦宋简体" panose="02000000000000000000" pitchFamily="2" charset="-122"/>
                  <a:ea typeface="方正清刻本悦宋简体" panose="02000000000000000000" pitchFamily="2" charset="-122"/>
                </a:rPr>
                <a:t>不会申请公司</a:t>
              </a:r>
            </a:p>
          </p:txBody>
        </p:sp>
        <p:grpSp>
          <p:nvGrpSpPr>
            <p:cNvPr id="65" name="淘宝店chenying0907 1207">
              <a:extLst>
                <a:ext uri="{FF2B5EF4-FFF2-40B4-BE49-F238E27FC236}">
                  <a16:creationId xmlns="" xmlns:a16="http://schemas.microsoft.com/office/drawing/2014/main" id="{964B2ACC-9C4C-4AB0-AA61-977A84C91C3F}"/>
                </a:ext>
              </a:extLst>
            </p:cNvPr>
            <p:cNvGrpSpPr>
              <a:grpSpLocks noChangeAspect="1"/>
            </p:cNvGrpSpPr>
            <p:nvPr/>
          </p:nvGrpSpPr>
          <p:grpSpPr bwMode="auto">
            <a:xfrm>
              <a:off x="0" y="0"/>
              <a:ext cx="3573071" cy="1280271"/>
              <a:chOff x="0" y="0"/>
              <a:chExt cx="3573071" cy="1280271"/>
            </a:xfrm>
          </p:grpSpPr>
          <p:pic>
            <p:nvPicPr>
              <p:cNvPr id="66" name="图片 251">
                <a:extLst>
                  <a:ext uri="{FF2B5EF4-FFF2-40B4-BE49-F238E27FC236}">
                    <a16:creationId xmlns="" xmlns:a16="http://schemas.microsoft.com/office/drawing/2014/main" id="{1E1F37BC-9791-40E2-B99D-333ECB67389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024217" cy="1280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图片 252">
                <a:extLst>
                  <a:ext uri="{FF2B5EF4-FFF2-40B4-BE49-F238E27FC236}">
                    <a16:creationId xmlns="" xmlns:a16="http://schemas.microsoft.com/office/drawing/2014/main" id="{31D20430-319E-4D3F-A8B1-DA2FA967568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2548854" y="0"/>
                <a:ext cx="1024217" cy="1280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629387845"/>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1+#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1000"/>
                                        <p:tgtEl>
                                          <p:spTgt spid="55"/>
                                        </p:tgtEl>
                                      </p:cBhvr>
                                    </p:animEffect>
                                    <p:anim calcmode="lin" valueType="num">
                                      <p:cBhvr>
                                        <p:cTn id="12" dur="1000" fill="hold"/>
                                        <p:tgtEl>
                                          <p:spTgt spid="55"/>
                                        </p:tgtEl>
                                        <p:attrNameLst>
                                          <p:attrName>ppt_x</p:attrName>
                                        </p:attrNameLst>
                                      </p:cBhvr>
                                      <p:tavLst>
                                        <p:tav tm="0">
                                          <p:val>
                                            <p:strVal val="#ppt_x"/>
                                          </p:val>
                                        </p:tav>
                                        <p:tav tm="100000">
                                          <p:val>
                                            <p:strVal val="#ppt_x"/>
                                          </p:val>
                                        </p:tav>
                                      </p:tavLst>
                                    </p:anim>
                                    <p:anim calcmode="lin" valueType="num">
                                      <p:cBhvr>
                                        <p:cTn id="13" dur="1000" fill="hold"/>
                                        <p:tgtEl>
                                          <p:spTgt spid="5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5" presetClass="entr" presetSubtype="0"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p:cTn id="17" dur="1000" fill="hold"/>
                                        <p:tgtEl>
                                          <p:spTgt spid="54"/>
                                        </p:tgtEl>
                                        <p:attrNameLst>
                                          <p:attrName>ppt_w</p:attrName>
                                        </p:attrNameLst>
                                      </p:cBhvr>
                                      <p:tavLst>
                                        <p:tav tm="0">
                                          <p:val>
                                            <p:strVal val="#ppt_w*0.70"/>
                                          </p:val>
                                        </p:tav>
                                        <p:tav tm="100000">
                                          <p:val>
                                            <p:strVal val="#ppt_w"/>
                                          </p:val>
                                        </p:tav>
                                      </p:tavLst>
                                    </p:anim>
                                    <p:anim calcmode="lin" valueType="num">
                                      <p:cBhvr>
                                        <p:cTn id="18" dur="1000" fill="hold"/>
                                        <p:tgtEl>
                                          <p:spTgt spid="54"/>
                                        </p:tgtEl>
                                        <p:attrNameLst>
                                          <p:attrName>ppt_h</p:attrName>
                                        </p:attrNameLst>
                                      </p:cBhvr>
                                      <p:tavLst>
                                        <p:tav tm="0">
                                          <p:val>
                                            <p:strVal val="#ppt_h"/>
                                          </p:val>
                                        </p:tav>
                                        <p:tav tm="100000">
                                          <p:val>
                                            <p:strVal val="#ppt_h"/>
                                          </p:val>
                                        </p:tav>
                                      </p:tavLst>
                                    </p:anim>
                                    <p:animEffect transition="in" filter="fade">
                                      <p:cBhvr>
                                        <p:cTn id="19" dur="1000"/>
                                        <p:tgtEl>
                                          <p:spTgt spid="54"/>
                                        </p:tgtEl>
                                      </p:cBhvr>
                                    </p:animEffect>
                                  </p:childTnLst>
                                </p:cTn>
                              </p:par>
                            </p:childTnLst>
                          </p:cTn>
                        </p:par>
                        <p:par>
                          <p:cTn id="20" fill="hold">
                            <p:stCondLst>
                              <p:cond delay="2500"/>
                            </p:stCondLst>
                            <p:childTnLst>
                              <p:par>
                                <p:cTn id="21" presetID="55" presetClass="entr" presetSubtype="0"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1000" fill="hold"/>
                                        <p:tgtEl>
                                          <p:spTgt spid="53"/>
                                        </p:tgtEl>
                                        <p:attrNameLst>
                                          <p:attrName>ppt_w</p:attrName>
                                        </p:attrNameLst>
                                      </p:cBhvr>
                                      <p:tavLst>
                                        <p:tav tm="0">
                                          <p:val>
                                            <p:strVal val="#ppt_w*0.70"/>
                                          </p:val>
                                        </p:tav>
                                        <p:tav tm="100000">
                                          <p:val>
                                            <p:strVal val="#ppt_w"/>
                                          </p:val>
                                        </p:tav>
                                      </p:tavLst>
                                    </p:anim>
                                    <p:anim calcmode="lin" valueType="num">
                                      <p:cBhvr>
                                        <p:cTn id="24" dur="1000" fill="hold"/>
                                        <p:tgtEl>
                                          <p:spTgt spid="53"/>
                                        </p:tgtEl>
                                        <p:attrNameLst>
                                          <p:attrName>ppt_h</p:attrName>
                                        </p:attrNameLst>
                                      </p:cBhvr>
                                      <p:tavLst>
                                        <p:tav tm="0">
                                          <p:val>
                                            <p:strVal val="#ppt_h"/>
                                          </p:val>
                                        </p:tav>
                                        <p:tav tm="100000">
                                          <p:val>
                                            <p:strVal val="#ppt_h"/>
                                          </p:val>
                                        </p:tav>
                                      </p:tavLst>
                                    </p:anim>
                                    <p:animEffect transition="in" filter="fade">
                                      <p:cBhvr>
                                        <p:cTn id="25" dur="1000"/>
                                        <p:tgtEl>
                                          <p:spTgt spid="53"/>
                                        </p:tgtEl>
                                      </p:cBhvr>
                                    </p:animEffect>
                                  </p:childTnLst>
                                </p:cTn>
                              </p:par>
                              <p:par>
                                <p:cTn id="26" presetID="10" presetClass="entr" presetSubtype="0" fill="hold" grpId="0" nodeType="withEffect">
                                  <p:stCondLst>
                                    <p:cond delay="90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childTnLst>
                                </p:cTn>
                              </p:par>
                            </p:childTnLst>
                          </p:cTn>
                        </p:par>
                        <p:par>
                          <p:cTn id="29" fill="hold">
                            <p:stCondLst>
                              <p:cond delay="3900"/>
                            </p:stCondLst>
                            <p:childTnLst>
                              <p:par>
                                <p:cTn id="30" presetID="42" presetClass="entr" presetSubtype="0" fill="hold" nodeType="after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fade">
                                      <p:cBhvr>
                                        <p:cTn id="32" dur="1000"/>
                                        <p:tgtEl>
                                          <p:spTgt spid="57"/>
                                        </p:tgtEl>
                                      </p:cBhvr>
                                    </p:animEffect>
                                    <p:anim calcmode="lin" valueType="num">
                                      <p:cBhvr>
                                        <p:cTn id="33" dur="1000" fill="hold"/>
                                        <p:tgtEl>
                                          <p:spTgt spid="57"/>
                                        </p:tgtEl>
                                        <p:attrNameLst>
                                          <p:attrName>ppt_x</p:attrName>
                                        </p:attrNameLst>
                                      </p:cBhvr>
                                      <p:tavLst>
                                        <p:tav tm="0">
                                          <p:val>
                                            <p:strVal val="#ppt_x"/>
                                          </p:val>
                                        </p:tav>
                                        <p:tav tm="100000">
                                          <p:val>
                                            <p:strVal val="#ppt_x"/>
                                          </p:val>
                                        </p:tav>
                                      </p:tavLst>
                                    </p:anim>
                                    <p:anim calcmode="lin" valueType="num">
                                      <p:cBhvr>
                                        <p:cTn id="34" dur="1000" fill="hold"/>
                                        <p:tgtEl>
                                          <p:spTgt spid="57"/>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900"/>
                                  </p:stCondLst>
                                  <p:childTnLst>
                                    <p:set>
                                      <p:cBhvr>
                                        <p:cTn id="36" dur="1" fill="hold">
                                          <p:stCondLst>
                                            <p:cond delay="0"/>
                                          </p:stCondLst>
                                        </p:cTn>
                                        <p:tgtEl>
                                          <p:spTgt spid="62"/>
                                        </p:tgtEl>
                                        <p:attrNameLst>
                                          <p:attrName>style.visibility</p:attrName>
                                        </p:attrNameLst>
                                      </p:cBhvr>
                                      <p:to>
                                        <p:strVal val="visible"/>
                                      </p:to>
                                    </p:set>
                                    <p:animEffect transition="in" filter="fade">
                                      <p:cBhvr>
                                        <p:cTn id="37" dur="500"/>
                                        <p:tgtEl>
                                          <p:spTgt spid="62"/>
                                        </p:tgtEl>
                                      </p:cBhvr>
                                    </p:animEffect>
                                  </p:childTnLst>
                                </p:cTn>
                              </p:par>
                            </p:childTnLst>
                          </p:cTn>
                        </p:par>
                        <p:par>
                          <p:cTn id="38" fill="hold">
                            <p:stCondLst>
                              <p:cond delay="5300"/>
                            </p:stCondLst>
                            <p:childTnLst>
                              <p:par>
                                <p:cTn id="39" presetID="42" presetClass="entr" presetSubtype="0" fill="hold" nodeType="after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1000"/>
                                        <p:tgtEl>
                                          <p:spTgt spid="63"/>
                                        </p:tgtEl>
                                      </p:cBhvr>
                                    </p:animEffect>
                                    <p:anim calcmode="lin" valueType="num">
                                      <p:cBhvr>
                                        <p:cTn id="42" dur="1000" fill="hold"/>
                                        <p:tgtEl>
                                          <p:spTgt spid="63"/>
                                        </p:tgtEl>
                                        <p:attrNameLst>
                                          <p:attrName>ppt_x</p:attrName>
                                        </p:attrNameLst>
                                      </p:cBhvr>
                                      <p:tavLst>
                                        <p:tav tm="0">
                                          <p:val>
                                            <p:strVal val="#ppt_x"/>
                                          </p:val>
                                        </p:tav>
                                        <p:tav tm="100000">
                                          <p:val>
                                            <p:strVal val="#ppt_x"/>
                                          </p:val>
                                        </p:tav>
                                      </p:tavLst>
                                    </p:anim>
                                    <p:anim calcmode="lin" valueType="num">
                                      <p:cBhvr>
                                        <p:cTn id="43"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53" grpId="0" animBg="1"/>
      <p:bldP spid="54" grpId="0" animBg="1"/>
      <p:bldP spid="56" grpId="0" autoUpdateAnimBg="0"/>
      <p:bldP spid="62"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 xmlns:a16="http://schemas.microsoft.com/office/drawing/2014/main" id="{B512845E-3206-4653-85B3-2018EE06C7F1}"/>
              </a:ext>
            </a:extLst>
          </p:cNvPr>
          <p:cNvSpPr/>
          <p:nvPr/>
        </p:nvSpPr>
        <p:spPr>
          <a:xfrm>
            <a:off x="1082040" y="1120140"/>
            <a:ext cx="10027920" cy="4747260"/>
          </a:xfrm>
          <a:prstGeom prst="rect">
            <a:avLst/>
          </a:prstGeom>
          <a:solidFill>
            <a:schemeClr val="bg1"/>
          </a:solidFill>
          <a:ln w="76200">
            <a:solidFill>
              <a:srgbClr val="B7D2C8"/>
            </a:solid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eaLnBrk="1" fontAlgn="auto" hangingPunct="1">
              <a:spcBef>
                <a:spcPts val="0"/>
              </a:spcBef>
              <a:spcAft>
                <a:spcPts val="0"/>
              </a:spcAft>
              <a:defRPr/>
            </a:pPr>
            <a:endParaRPr lang="zh-CN" altLang="en-US" sz="2400">
              <a:solidFill>
                <a:srgbClr val="FFFFFF"/>
              </a:solidFill>
            </a:endParaRPr>
          </a:p>
        </p:txBody>
      </p:sp>
      <p:grpSp>
        <p:nvGrpSpPr>
          <p:cNvPr id="30" name="组合 29">
            <a:extLst>
              <a:ext uri="{FF2B5EF4-FFF2-40B4-BE49-F238E27FC236}">
                <a16:creationId xmlns="" xmlns:a16="http://schemas.microsoft.com/office/drawing/2014/main" id="{95524F02-EB05-4EA7-95D7-07EC545B98DD}"/>
              </a:ext>
            </a:extLst>
          </p:cNvPr>
          <p:cNvGrpSpPr/>
          <p:nvPr/>
        </p:nvGrpSpPr>
        <p:grpSpPr>
          <a:xfrm>
            <a:off x="5310367" y="2521620"/>
            <a:ext cx="1720849" cy="246221"/>
            <a:chOff x="1407981" y="2762761"/>
            <a:chExt cx="1720849" cy="246221"/>
          </a:xfrm>
        </p:grpSpPr>
        <p:sp>
          <p:nvSpPr>
            <p:cNvPr id="31" name="矩形 30">
              <a:extLst>
                <a:ext uri="{FF2B5EF4-FFF2-40B4-BE49-F238E27FC236}">
                  <a16:creationId xmlns="" xmlns:a16="http://schemas.microsoft.com/office/drawing/2014/main" id="{EB3ECF7B-50E2-4E79-A381-18AC565A4477}"/>
                </a:ext>
              </a:extLst>
            </p:cNvPr>
            <p:cNvSpPr/>
            <p:nvPr/>
          </p:nvSpPr>
          <p:spPr>
            <a:xfrm>
              <a:off x="1407981" y="2773182"/>
              <a:ext cx="1274291" cy="223757"/>
            </a:xfrm>
            <a:prstGeom prst="rect">
              <a:avLst/>
            </a:prstGeom>
            <a:solidFill>
              <a:srgbClr val="B7D2C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 xmlns:a16="http://schemas.microsoft.com/office/drawing/2014/main" id="{6D3131CB-5CBB-4823-B965-62A47B369883}"/>
                </a:ext>
              </a:extLst>
            </p:cNvPr>
            <p:cNvSpPr txBox="1">
              <a:spLocks noChangeArrowheads="1"/>
            </p:cNvSpPr>
            <p:nvPr/>
          </p:nvSpPr>
          <p:spPr bwMode="auto">
            <a:xfrm>
              <a:off x="1532416" y="2762761"/>
              <a:ext cx="1596414" cy="24622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id-ID" altLang="zh-CN" sz="1000" b="1" spc="300" dirty="0">
                  <a:solidFill>
                    <a:schemeClr val="bg1"/>
                  </a:solidFill>
                  <a:latin typeface="微软雅黑" panose="020B0503020204020204" pitchFamily="34" charset="-122"/>
                  <a:ea typeface="微软雅黑" panose="020B0503020204020204" pitchFamily="34" charset="-122"/>
                  <a:cs typeface="ISOCP2" panose="00000400000000000000" pitchFamily="2" charset="0"/>
                </a:rPr>
                <a:t>SUBTITLE </a:t>
              </a:r>
              <a:endParaRPr lang="id-ID" altLang="zh-CN" sz="1000" spc="300" dirty="0">
                <a:solidFill>
                  <a:schemeClr val="bg1"/>
                </a:solidFill>
                <a:latin typeface="微软雅黑" panose="020B0503020204020204" pitchFamily="34" charset="-122"/>
                <a:ea typeface="微软雅黑" panose="020B0503020204020204" pitchFamily="34" charset="-122"/>
                <a:cs typeface="ISOCP2" panose="00000400000000000000" pitchFamily="2" charset="0"/>
              </a:endParaRPr>
            </a:p>
          </p:txBody>
        </p:sp>
      </p:grpSp>
      <p:grpSp>
        <p:nvGrpSpPr>
          <p:cNvPr id="33" name="组合 32">
            <a:extLst>
              <a:ext uri="{FF2B5EF4-FFF2-40B4-BE49-F238E27FC236}">
                <a16:creationId xmlns="" xmlns:a16="http://schemas.microsoft.com/office/drawing/2014/main" id="{C329A712-05E4-40EE-A41A-BEC075C1007A}"/>
              </a:ext>
            </a:extLst>
          </p:cNvPr>
          <p:cNvGrpSpPr/>
          <p:nvPr/>
        </p:nvGrpSpPr>
        <p:grpSpPr>
          <a:xfrm>
            <a:off x="5310367" y="3704629"/>
            <a:ext cx="1720849" cy="246221"/>
            <a:chOff x="1407981" y="2762761"/>
            <a:chExt cx="1720849" cy="246221"/>
          </a:xfrm>
        </p:grpSpPr>
        <p:sp>
          <p:nvSpPr>
            <p:cNvPr id="34" name="矩形 33">
              <a:extLst>
                <a:ext uri="{FF2B5EF4-FFF2-40B4-BE49-F238E27FC236}">
                  <a16:creationId xmlns="" xmlns:a16="http://schemas.microsoft.com/office/drawing/2014/main" id="{17E46F2B-9BF2-4080-88E0-84B0AFAAAB95}"/>
                </a:ext>
              </a:extLst>
            </p:cNvPr>
            <p:cNvSpPr/>
            <p:nvPr/>
          </p:nvSpPr>
          <p:spPr>
            <a:xfrm>
              <a:off x="1407981" y="2773182"/>
              <a:ext cx="1274291" cy="223757"/>
            </a:xfrm>
            <a:prstGeom prst="rect">
              <a:avLst/>
            </a:prstGeom>
            <a:solidFill>
              <a:srgbClr val="B7D2C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 xmlns:a16="http://schemas.microsoft.com/office/drawing/2014/main" id="{D20C7020-0F5E-4AFE-AA0B-523075ADA367}"/>
                </a:ext>
              </a:extLst>
            </p:cNvPr>
            <p:cNvSpPr txBox="1">
              <a:spLocks noChangeArrowheads="1"/>
            </p:cNvSpPr>
            <p:nvPr/>
          </p:nvSpPr>
          <p:spPr bwMode="auto">
            <a:xfrm>
              <a:off x="1532416" y="2762761"/>
              <a:ext cx="1596414" cy="24622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id-ID" altLang="zh-CN" sz="1000" b="1" spc="300" dirty="0">
                  <a:solidFill>
                    <a:schemeClr val="bg1"/>
                  </a:solidFill>
                  <a:latin typeface="微软雅黑" panose="020B0503020204020204" pitchFamily="34" charset="-122"/>
                  <a:ea typeface="微软雅黑" panose="020B0503020204020204" pitchFamily="34" charset="-122"/>
                  <a:cs typeface="ISOCP2" panose="00000400000000000000" pitchFamily="2" charset="0"/>
                </a:rPr>
                <a:t>SUBTITLE </a:t>
              </a:r>
              <a:endParaRPr lang="id-ID" altLang="zh-CN" sz="1000" spc="300" dirty="0">
                <a:solidFill>
                  <a:schemeClr val="bg1"/>
                </a:solidFill>
                <a:latin typeface="微软雅黑" panose="020B0503020204020204" pitchFamily="34" charset="-122"/>
                <a:ea typeface="微软雅黑" panose="020B0503020204020204" pitchFamily="34" charset="-122"/>
                <a:cs typeface="ISOCP2" panose="00000400000000000000" pitchFamily="2" charset="0"/>
              </a:endParaRPr>
            </a:p>
          </p:txBody>
        </p:sp>
      </p:grpSp>
      <p:grpSp>
        <p:nvGrpSpPr>
          <p:cNvPr id="36" name="组合 35">
            <a:extLst>
              <a:ext uri="{FF2B5EF4-FFF2-40B4-BE49-F238E27FC236}">
                <a16:creationId xmlns="" xmlns:a16="http://schemas.microsoft.com/office/drawing/2014/main" id="{AEF354EC-C922-41E2-8931-3DF78B73064B}"/>
              </a:ext>
            </a:extLst>
          </p:cNvPr>
          <p:cNvGrpSpPr/>
          <p:nvPr/>
        </p:nvGrpSpPr>
        <p:grpSpPr>
          <a:xfrm>
            <a:off x="5310367" y="4887638"/>
            <a:ext cx="1720849" cy="246221"/>
            <a:chOff x="1407981" y="2762761"/>
            <a:chExt cx="1720849" cy="246221"/>
          </a:xfrm>
        </p:grpSpPr>
        <p:sp>
          <p:nvSpPr>
            <p:cNvPr id="37" name="矩形 36">
              <a:extLst>
                <a:ext uri="{FF2B5EF4-FFF2-40B4-BE49-F238E27FC236}">
                  <a16:creationId xmlns="" xmlns:a16="http://schemas.microsoft.com/office/drawing/2014/main" id="{CEC5309F-9B2D-45AC-A039-A6E19F6BAAD2}"/>
                </a:ext>
              </a:extLst>
            </p:cNvPr>
            <p:cNvSpPr/>
            <p:nvPr/>
          </p:nvSpPr>
          <p:spPr>
            <a:xfrm>
              <a:off x="1407981" y="2773182"/>
              <a:ext cx="1274291" cy="223757"/>
            </a:xfrm>
            <a:prstGeom prst="rect">
              <a:avLst/>
            </a:prstGeom>
            <a:solidFill>
              <a:srgbClr val="B7D2C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 xmlns:a16="http://schemas.microsoft.com/office/drawing/2014/main" id="{7293291D-5318-4F8C-B7B4-430B3E36612B}"/>
                </a:ext>
              </a:extLst>
            </p:cNvPr>
            <p:cNvSpPr txBox="1">
              <a:spLocks noChangeArrowheads="1"/>
            </p:cNvSpPr>
            <p:nvPr/>
          </p:nvSpPr>
          <p:spPr bwMode="auto">
            <a:xfrm>
              <a:off x="1532416" y="2762761"/>
              <a:ext cx="1596414" cy="24622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id-ID" altLang="zh-CN" sz="1000" b="1" spc="300" dirty="0">
                  <a:solidFill>
                    <a:schemeClr val="bg1"/>
                  </a:solidFill>
                  <a:latin typeface="微软雅黑" panose="020B0503020204020204" pitchFamily="34" charset="-122"/>
                  <a:ea typeface="微软雅黑" panose="020B0503020204020204" pitchFamily="34" charset="-122"/>
                  <a:cs typeface="ISOCP2" panose="00000400000000000000" pitchFamily="2" charset="0"/>
                </a:rPr>
                <a:t>SUBTITLE </a:t>
              </a:r>
              <a:endParaRPr lang="id-ID" altLang="zh-CN" sz="1000" spc="300" dirty="0">
                <a:solidFill>
                  <a:schemeClr val="bg1"/>
                </a:solidFill>
                <a:latin typeface="微软雅黑" panose="020B0503020204020204" pitchFamily="34" charset="-122"/>
                <a:ea typeface="微软雅黑" panose="020B0503020204020204" pitchFamily="34" charset="-122"/>
                <a:cs typeface="ISOCP2" panose="00000400000000000000" pitchFamily="2" charset="0"/>
              </a:endParaRPr>
            </a:p>
          </p:txBody>
        </p:sp>
      </p:grpSp>
      <p:grpSp>
        <p:nvGrpSpPr>
          <p:cNvPr id="39" name="24">
            <a:extLst>
              <a:ext uri="{FF2B5EF4-FFF2-40B4-BE49-F238E27FC236}">
                <a16:creationId xmlns="" xmlns:a16="http://schemas.microsoft.com/office/drawing/2014/main" id="{AF5B5981-941F-43B6-A1D3-AEB1545E031C}"/>
              </a:ext>
            </a:extLst>
          </p:cNvPr>
          <p:cNvGrpSpPr>
            <a:grpSpLocks/>
          </p:cNvGrpSpPr>
          <p:nvPr/>
        </p:nvGrpSpPr>
        <p:grpSpPr bwMode="auto">
          <a:xfrm>
            <a:off x="6835858" y="2139451"/>
            <a:ext cx="3206221" cy="874150"/>
            <a:chOff x="1208042" y="149534"/>
            <a:chExt cx="2749805" cy="874065"/>
          </a:xfrm>
        </p:grpSpPr>
        <p:sp>
          <p:nvSpPr>
            <p:cNvPr id="40" name="00">
              <a:extLst>
                <a:ext uri="{FF2B5EF4-FFF2-40B4-BE49-F238E27FC236}">
                  <a16:creationId xmlns="" xmlns:a16="http://schemas.microsoft.com/office/drawing/2014/main" id="{47E9A726-D927-408F-B1D0-B95F4EE8B156}"/>
                </a:ext>
              </a:extLst>
            </p:cNvPr>
            <p:cNvSpPr txBox="1">
              <a:spLocks noChangeArrowheads="1"/>
            </p:cNvSpPr>
            <p:nvPr/>
          </p:nvSpPr>
          <p:spPr bwMode="auto">
            <a:xfrm>
              <a:off x="1208042" y="149534"/>
              <a:ext cx="1057504"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输入题目</a:t>
              </a:r>
              <a:r>
                <a:rPr lang="en-US" altLang="zh-CN"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41" name="101">
              <a:extLst>
                <a:ext uri="{FF2B5EF4-FFF2-40B4-BE49-F238E27FC236}">
                  <a16:creationId xmlns="" xmlns:a16="http://schemas.microsoft.com/office/drawing/2014/main" id="{EE707850-BC2F-43E3-BDE6-849124E45E58}"/>
                </a:ext>
              </a:extLst>
            </p:cNvPr>
            <p:cNvSpPr>
              <a:spLocks noChangeArrowheads="1"/>
            </p:cNvSpPr>
            <p:nvPr/>
          </p:nvSpPr>
          <p:spPr bwMode="auto">
            <a:xfrm>
              <a:off x="1230375" y="496839"/>
              <a:ext cx="2727472" cy="526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atinLnBrk="1">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点击输入简要文字内容，文字内容需概括精炼。点击输入简要文字内容，文字内容需概括精炼</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grpSp>
      <p:grpSp>
        <p:nvGrpSpPr>
          <p:cNvPr id="42" name="124">
            <a:extLst>
              <a:ext uri="{FF2B5EF4-FFF2-40B4-BE49-F238E27FC236}">
                <a16:creationId xmlns="" xmlns:a16="http://schemas.microsoft.com/office/drawing/2014/main" id="{C64ADB3B-A9A0-4144-A793-E055BD849875}"/>
              </a:ext>
            </a:extLst>
          </p:cNvPr>
          <p:cNvGrpSpPr>
            <a:grpSpLocks/>
          </p:cNvGrpSpPr>
          <p:nvPr/>
        </p:nvGrpSpPr>
        <p:grpSpPr bwMode="auto">
          <a:xfrm>
            <a:off x="6835858" y="3401431"/>
            <a:ext cx="3206221" cy="874150"/>
            <a:chOff x="1208042" y="149534"/>
            <a:chExt cx="2749805" cy="874065"/>
          </a:xfrm>
        </p:grpSpPr>
        <p:sp>
          <p:nvSpPr>
            <p:cNvPr id="43" name="100">
              <a:extLst>
                <a:ext uri="{FF2B5EF4-FFF2-40B4-BE49-F238E27FC236}">
                  <a16:creationId xmlns="" xmlns:a16="http://schemas.microsoft.com/office/drawing/2014/main" id="{BD97A8B0-35A0-4B59-9738-F4894EAD8C2D}"/>
                </a:ext>
              </a:extLst>
            </p:cNvPr>
            <p:cNvSpPr txBox="1">
              <a:spLocks noChangeArrowheads="1"/>
            </p:cNvSpPr>
            <p:nvPr/>
          </p:nvSpPr>
          <p:spPr bwMode="auto">
            <a:xfrm>
              <a:off x="1208042" y="149534"/>
              <a:ext cx="1057504"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输入题目</a:t>
              </a:r>
              <a:r>
                <a:rPr lang="en-US" altLang="zh-CN"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44" name="101">
              <a:extLst>
                <a:ext uri="{FF2B5EF4-FFF2-40B4-BE49-F238E27FC236}">
                  <a16:creationId xmlns="" xmlns:a16="http://schemas.microsoft.com/office/drawing/2014/main" id="{6EBB6301-03B0-44B0-991E-BE4D3B6C73F8}"/>
                </a:ext>
              </a:extLst>
            </p:cNvPr>
            <p:cNvSpPr>
              <a:spLocks noChangeArrowheads="1"/>
            </p:cNvSpPr>
            <p:nvPr/>
          </p:nvSpPr>
          <p:spPr bwMode="auto">
            <a:xfrm>
              <a:off x="1230375" y="496839"/>
              <a:ext cx="2727472" cy="526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atinLnBrk="1">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点击输入简要文字内容，文字内容需概括精炼。点击输入简要文字内容，文字内容需概括精炼</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grpSp>
      <p:grpSp>
        <p:nvGrpSpPr>
          <p:cNvPr id="45" name="124">
            <a:extLst>
              <a:ext uri="{FF2B5EF4-FFF2-40B4-BE49-F238E27FC236}">
                <a16:creationId xmlns="" xmlns:a16="http://schemas.microsoft.com/office/drawing/2014/main" id="{171D6D7A-0B8B-455F-A094-EEE73BC17F3A}"/>
              </a:ext>
            </a:extLst>
          </p:cNvPr>
          <p:cNvGrpSpPr>
            <a:grpSpLocks/>
          </p:cNvGrpSpPr>
          <p:nvPr/>
        </p:nvGrpSpPr>
        <p:grpSpPr bwMode="auto">
          <a:xfrm>
            <a:off x="6835858" y="4663410"/>
            <a:ext cx="3206221" cy="874150"/>
            <a:chOff x="1208042" y="149534"/>
            <a:chExt cx="2749805" cy="874065"/>
          </a:xfrm>
        </p:grpSpPr>
        <p:sp>
          <p:nvSpPr>
            <p:cNvPr id="46" name="100">
              <a:extLst>
                <a:ext uri="{FF2B5EF4-FFF2-40B4-BE49-F238E27FC236}">
                  <a16:creationId xmlns="" xmlns:a16="http://schemas.microsoft.com/office/drawing/2014/main" id="{F65739DD-08D8-4944-8396-36804B74A13E}"/>
                </a:ext>
              </a:extLst>
            </p:cNvPr>
            <p:cNvSpPr txBox="1">
              <a:spLocks noChangeArrowheads="1"/>
            </p:cNvSpPr>
            <p:nvPr/>
          </p:nvSpPr>
          <p:spPr bwMode="auto">
            <a:xfrm>
              <a:off x="1208042" y="149534"/>
              <a:ext cx="1057504" cy="3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输入题目</a:t>
              </a:r>
              <a:r>
                <a:rPr lang="en-US" altLang="zh-CN"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47" name="101">
              <a:extLst>
                <a:ext uri="{FF2B5EF4-FFF2-40B4-BE49-F238E27FC236}">
                  <a16:creationId xmlns="" xmlns:a16="http://schemas.microsoft.com/office/drawing/2014/main" id="{514092C5-CA28-40F7-9086-C7E44566AAC8}"/>
                </a:ext>
              </a:extLst>
            </p:cNvPr>
            <p:cNvSpPr>
              <a:spLocks noChangeArrowheads="1"/>
            </p:cNvSpPr>
            <p:nvPr/>
          </p:nvSpPr>
          <p:spPr bwMode="auto">
            <a:xfrm>
              <a:off x="1230375" y="496839"/>
              <a:ext cx="2727472" cy="526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atinLnBrk="1">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点击输入简要文字内容，文字内容需概括精炼。点击输入简要文字内容，文字内容需概括精炼</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grpSp>
      <p:pic>
        <p:nvPicPr>
          <p:cNvPr id="50" name="Picture 3">
            <a:extLst>
              <a:ext uri="{FF2B5EF4-FFF2-40B4-BE49-F238E27FC236}">
                <a16:creationId xmlns="" xmlns:a16="http://schemas.microsoft.com/office/drawing/2014/main" id="{94A2F0B3-6531-4902-87C9-48882D7B11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3606233" flipH="1">
            <a:off x="8494676" y="381181"/>
            <a:ext cx="3611563" cy="2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244">
            <a:extLst>
              <a:ext uri="{FF2B5EF4-FFF2-40B4-BE49-F238E27FC236}">
                <a16:creationId xmlns="" xmlns:a16="http://schemas.microsoft.com/office/drawing/2014/main" id="{8E96712D-200C-4749-9C68-506536CCDDED}"/>
              </a:ext>
            </a:extLst>
          </p:cNvPr>
          <p:cNvGrpSpPr>
            <a:grpSpLocks/>
          </p:cNvGrpSpPr>
          <p:nvPr/>
        </p:nvGrpSpPr>
        <p:grpSpPr bwMode="auto">
          <a:xfrm>
            <a:off x="1407122" y="1593895"/>
            <a:ext cx="3398838" cy="4005262"/>
            <a:chOff x="0" y="0"/>
            <a:chExt cx="3398534" cy="4005143"/>
          </a:xfrm>
        </p:grpSpPr>
        <p:grpSp>
          <p:nvGrpSpPr>
            <p:cNvPr id="28" name="淘宝店chenying0907 27">
              <a:extLst>
                <a:ext uri="{FF2B5EF4-FFF2-40B4-BE49-F238E27FC236}">
                  <a16:creationId xmlns="" xmlns:a16="http://schemas.microsoft.com/office/drawing/2014/main" id="{04281457-A435-4470-BEBE-036E9D24C864}"/>
                </a:ext>
              </a:extLst>
            </p:cNvPr>
            <p:cNvGrpSpPr>
              <a:grpSpLocks/>
            </p:cNvGrpSpPr>
            <p:nvPr/>
          </p:nvGrpSpPr>
          <p:grpSpPr bwMode="auto">
            <a:xfrm>
              <a:off x="0" y="0"/>
              <a:ext cx="3398534" cy="3398530"/>
              <a:chOff x="0" y="0"/>
              <a:chExt cx="3096472" cy="3096470"/>
            </a:xfrm>
          </p:grpSpPr>
          <p:sp>
            <p:nvSpPr>
              <p:cNvPr id="58" name="28">
                <a:extLst>
                  <a:ext uri="{FF2B5EF4-FFF2-40B4-BE49-F238E27FC236}">
                    <a16:creationId xmlns="" xmlns:a16="http://schemas.microsoft.com/office/drawing/2014/main" id="{28EB6231-E594-4A4E-9B8B-E00D8D2EAACC}"/>
                  </a:ext>
                </a:extLst>
              </p:cNvPr>
              <p:cNvSpPr>
                <a:spLocks noChangeArrowheads="1"/>
              </p:cNvSpPr>
              <p:nvPr/>
            </p:nvSpPr>
            <p:spPr bwMode="auto">
              <a:xfrm>
                <a:off x="133057" y="133065"/>
                <a:ext cx="2830358" cy="2830527"/>
              </a:xfrm>
              <a:prstGeom prst="ellipse">
                <a:avLst/>
              </a:prstGeom>
              <a:solidFill>
                <a:schemeClr val="bg1">
                  <a:lumMod val="9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DFBE9"/>
                  </a:solidFill>
                </a:endParaRPr>
              </a:p>
            </p:txBody>
          </p:sp>
          <p:sp>
            <p:nvSpPr>
              <p:cNvPr id="59" name="29">
                <a:extLst>
                  <a:ext uri="{FF2B5EF4-FFF2-40B4-BE49-F238E27FC236}">
                    <a16:creationId xmlns="" xmlns:a16="http://schemas.microsoft.com/office/drawing/2014/main" id="{A66B43EF-9E89-456D-9ED8-CD5B4373A818}"/>
                  </a:ext>
                </a:extLst>
              </p:cNvPr>
              <p:cNvSpPr>
                <a:spLocks noChangeArrowheads="1"/>
              </p:cNvSpPr>
              <p:nvPr/>
            </p:nvSpPr>
            <p:spPr bwMode="auto">
              <a:xfrm>
                <a:off x="0" y="0"/>
                <a:ext cx="3096472" cy="3096658"/>
              </a:xfrm>
              <a:prstGeom prst="ellipse">
                <a:avLst/>
              </a:prstGeom>
              <a:noFill/>
              <a:ln w="12700">
                <a:solidFill>
                  <a:schemeClr val="bg2"/>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DFBE9"/>
                  </a:solidFill>
                </a:endParaRPr>
              </a:p>
            </p:txBody>
          </p:sp>
        </p:grpSp>
        <p:pic>
          <p:nvPicPr>
            <p:cNvPr id="29" name="17">
              <a:extLst>
                <a:ext uri="{FF2B5EF4-FFF2-40B4-BE49-F238E27FC236}">
                  <a16:creationId xmlns="" xmlns:a16="http://schemas.microsoft.com/office/drawing/2014/main" id="{214BD754-F2F1-40A1-9405-D19DE5BF972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43812" y="560166"/>
              <a:ext cx="2688357" cy="2462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 name="淘宝店chenying0907 243">
              <a:extLst>
                <a:ext uri="{FF2B5EF4-FFF2-40B4-BE49-F238E27FC236}">
                  <a16:creationId xmlns="" xmlns:a16="http://schemas.microsoft.com/office/drawing/2014/main" id="{82981E90-E56E-4299-8682-BBD81F71CF9B}"/>
                </a:ext>
              </a:extLst>
            </p:cNvPr>
            <p:cNvGrpSpPr>
              <a:grpSpLocks/>
            </p:cNvGrpSpPr>
            <p:nvPr/>
          </p:nvGrpSpPr>
          <p:grpSpPr bwMode="auto">
            <a:xfrm>
              <a:off x="556800" y="3452971"/>
              <a:ext cx="2284935" cy="552172"/>
              <a:chOff x="0" y="0"/>
              <a:chExt cx="2284935" cy="552172"/>
            </a:xfrm>
          </p:grpSpPr>
          <p:grpSp>
            <p:nvGrpSpPr>
              <p:cNvPr id="52" name="淘宝店chenying0907 237">
                <a:extLst>
                  <a:ext uri="{FF2B5EF4-FFF2-40B4-BE49-F238E27FC236}">
                    <a16:creationId xmlns="" xmlns:a16="http://schemas.microsoft.com/office/drawing/2014/main" id="{01FB9070-7AE6-4B2B-8A92-0A16883BC4E5}"/>
                  </a:ext>
                </a:extLst>
              </p:cNvPr>
              <p:cNvGrpSpPr>
                <a:grpSpLocks/>
              </p:cNvGrpSpPr>
              <p:nvPr/>
            </p:nvGrpSpPr>
            <p:grpSpPr bwMode="auto">
              <a:xfrm>
                <a:off x="549997" y="0"/>
                <a:ext cx="1184940" cy="552172"/>
                <a:chOff x="0" y="0"/>
                <a:chExt cx="1184940" cy="552172"/>
              </a:xfrm>
            </p:grpSpPr>
            <p:sp>
              <p:nvSpPr>
                <p:cNvPr id="56" name="238">
                  <a:extLst>
                    <a:ext uri="{FF2B5EF4-FFF2-40B4-BE49-F238E27FC236}">
                      <a16:creationId xmlns="" xmlns:a16="http://schemas.microsoft.com/office/drawing/2014/main" id="{3909148B-012E-4020-9AF0-7C80B1D60C79}"/>
                    </a:ext>
                  </a:extLst>
                </p:cNvPr>
                <p:cNvSpPr txBox="1">
                  <a:spLocks noChangeArrowheads="1"/>
                </p:cNvSpPr>
                <p:nvPr/>
              </p:nvSpPr>
              <p:spPr bwMode="auto">
                <a:xfrm>
                  <a:off x="0" y="0"/>
                  <a:ext cx="118494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dirty="0">
                      <a:latin typeface="Vivaldi" panose="03020602050506090804" pitchFamily="66" charset="0"/>
                    </a:rPr>
                    <a:t>Radom text here</a:t>
                  </a:r>
                  <a:endParaRPr lang="zh-CN" altLang="en-US" sz="1400" dirty="0">
                    <a:latin typeface="Vivaldi" panose="03020602050506090804" pitchFamily="66" charset="0"/>
                  </a:endParaRPr>
                </a:p>
              </p:txBody>
            </p:sp>
            <p:sp>
              <p:nvSpPr>
                <p:cNvPr id="57" name="239">
                  <a:extLst>
                    <a:ext uri="{FF2B5EF4-FFF2-40B4-BE49-F238E27FC236}">
                      <a16:creationId xmlns="" xmlns:a16="http://schemas.microsoft.com/office/drawing/2014/main" id="{86C2BC83-C1BE-44AE-82C4-79E2CF6D47BE}"/>
                    </a:ext>
                  </a:extLst>
                </p:cNvPr>
                <p:cNvSpPr txBox="1">
                  <a:spLocks noChangeArrowheads="1"/>
                </p:cNvSpPr>
                <p:nvPr/>
              </p:nvSpPr>
              <p:spPr bwMode="auto">
                <a:xfrm>
                  <a:off x="37689" y="274368"/>
                  <a:ext cx="1109563" cy="277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rgbClr val="2C2710"/>
                      </a:solidFill>
                      <a:latin typeface="微软雅黑" panose="020B0503020204020204" pitchFamily="34" charset="-122"/>
                      <a:ea typeface="微软雅黑" panose="020B0503020204020204" pitchFamily="34" charset="-122"/>
                    </a:rPr>
                    <a:t>一些说明文字</a:t>
                  </a:r>
                </a:p>
              </p:txBody>
            </p:sp>
          </p:grpSp>
          <p:grpSp>
            <p:nvGrpSpPr>
              <p:cNvPr id="53" name="淘宝店chenying0907 240">
                <a:extLst>
                  <a:ext uri="{FF2B5EF4-FFF2-40B4-BE49-F238E27FC236}">
                    <a16:creationId xmlns="" xmlns:a16="http://schemas.microsoft.com/office/drawing/2014/main" id="{E2EDAB72-C824-4A7F-B9A9-43C48D836C50}"/>
                  </a:ext>
                </a:extLst>
              </p:cNvPr>
              <p:cNvGrpSpPr>
                <a:grpSpLocks/>
              </p:cNvGrpSpPr>
              <p:nvPr/>
            </p:nvGrpSpPr>
            <p:grpSpPr bwMode="auto">
              <a:xfrm>
                <a:off x="0" y="153888"/>
                <a:ext cx="2284935" cy="0"/>
                <a:chOff x="0" y="0"/>
                <a:chExt cx="2284935" cy="0"/>
              </a:xfrm>
            </p:grpSpPr>
            <p:cxnSp>
              <p:nvCxnSpPr>
                <p:cNvPr id="54" name="241">
                  <a:extLst>
                    <a:ext uri="{FF2B5EF4-FFF2-40B4-BE49-F238E27FC236}">
                      <a16:creationId xmlns="" xmlns:a16="http://schemas.microsoft.com/office/drawing/2014/main" id="{1754A6A6-B813-40A9-96F4-5FD28F6F261F}"/>
                    </a:ext>
                  </a:extLst>
                </p:cNvPr>
                <p:cNvCxnSpPr>
                  <a:cxnSpLocks noChangeShapeType="1"/>
                </p:cNvCxnSpPr>
                <p:nvPr/>
              </p:nvCxnSpPr>
              <p:spPr bwMode="auto">
                <a:xfrm>
                  <a:off x="363" y="-166"/>
                  <a:ext cx="247628"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cxnSp>
              <p:nvCxnSpPr>
                <p:cNvPr id="55" name="242">
                  <a:extLst>
                    <a:ext uri="{FF2B5EF4-FFF2-40B4-BE49-F238E27FC236}">
                      <a16:creationId xmlns="" xmlns:a16="http://schemas.microsoft.com/office/drawing/2014/main" id="{70F4AF9E-9E12-4CE7-B744-44FB2845B073}"/>
                    </a:ext>
                  </a:extLst>
                </p:cNvPr>
                <p:cNvCxnSpPr>
                  <a:cxnSpLocks noChangeShapeType="1"/>
                </p:cNvCxnSpPr>
                <p:nvPr/>
              </p:nvCxnSpPr>
              <p:spPr bwMode="auto">
                <a:xfrm>
                  <a:off x="2036943" y="-166"/>
                  <a:ext cx="247628"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grpSp>
        </p:grpSp>
      </p:grpSp>
      <p:pic>
        <p:nvPicPr>
          <p:cNvPr id="60" name="图片 59">
            <a:extLst>
              <a:ext uri="{FF2B5EF4-FFF2-40B4-BE49-F238E27FC236}">
                <a16:creationId xmlns="" xmlns:a16="http://schemas.microsoft.com/office/drawing/2014/main" id="{D5409288-5E19-4DC6-8E59-C361375A1C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2810650">
            <a:off x="615963" y="3161041"/>
            <a:ext cx="2330325" cy="1654531"/>
          </a:xfrm>
          <a:prstGeom prst="rect">
            <a:avLst/>
          </a:prstGeom>
        </p:spPr>
      </p:pic>
      <p:sp>
        <p:nvSpPr>
          <p:cNvPr id="62" name="Rectangle 26" descr="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
            <a:extLst>
              <a:ext uri="{FF2B5EF4-FFF2-40B4-BE49-F238E27FC236}">
                <a16:creationId xmlns="" xmlns:a16="http://schemas.microsoft.com/office/drawing/2014/main" id="{227FDEFC-C0E7-426F-B4DB-57D9E29D8C4C}"/>
              </a:ext>
            </a:extLst>
          </p:cNvPr>
          <p:cNvSpPr>
            <a:spLocks noChangeArrowheads="1"/>
          </p:cNvSpPr>
          <p:nvPr/>
        </p:nvSpPr>
        <p:spPr bwMode="auto">
          <a:xfrm>
            <a:off x="4435475" y="1368960"/>
            <a:ext cx="3359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200" dirty="0">
                <a:solidFill>
                  <a:srgbClr val="000000"/>
                </a:solidFill>
                <a:latin typeface="方正清刻本悦宋简体" panose="02000000000000000000" pitchFamily="2" charset="-122"/>
                <a:ea typeface="方正清刻本悦宋简体" panose="02000000000000000000" pitchFamily="2" charset="-122"/>
              </a:rPr>
              <a:t>企业荣誉</a:t>
            </a:r>
          </a:p>
        </p:txBody>
      </p:sp>
    </p:spTree>
    <p:extLst>
      <p:ext uri="{BB962C8B-B14F-4D97-AF65-F5344CB8AC3E}">
        <p14:creationId xmlns:p14="http://schemas.microsoft.com/office/powerpoint/2010/main" val="253544446"/>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1500" fill="hold"/>
                                        <p:tgtEl>
                                          <p:spTgt spid="62"/>
                                        </p:tgtEl>
                                        <p:attrNameLst>
                                          <p:attrName>ppt_x</p:attrName>
                                        </p:attrNameLst>
                                      </p:cBhvr>
                                      <p:tavLst>
                                        <p:tav tm="0">
                                          <p:val>
                                            <p:strVal val="1+#ppt_w/2"/>
                                          </p:val>
                                        </p:tav>
                                        <p:tav tm="100000">
                                          <p:val>
                                            <p:strVal val="#ppt_x"/>
                                          </p:val>
                                        </p:tav>
                                      </p:tavLst>
                                    </p:anim>
                                    <p:anim calcmode="lin" valueType="num">
                                      <p:cBhvr additive="base">
                                        <p:cTn id="8" dur="1500" fill="hold"/>
                                        <p:tgtEl>
                                          <p:spTgt spid="6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1500" fill="hold"/>
                                        <p:tgtEl>
                                          <p:spTgt spid="50"/>
                                        </p:tgtEl>
                                        <p:attrNameLst>
                                          <p:attrName>ppt_x</p:attrName>
                                        </p:attrNameLst>
                                      </p:cBhvr>
                                      <p:tavLst>
                                        <p:tav tm="0">
                                          <p:val>
                                            <p:strVal val="1+#ppt_w/2"/>
                                          </p:val>
                                        </p:tav>
                                        <p:tav tm="100000">
                                          <p:val>
                                            <p:strVal val="#ppt_x"/>
                                          </p:val>
                                        </p:tav>
                                      </p:tavLst>
                                    </p:anim>
                                    <p:anim calcmode="lin" valueType="num">
                                      <p:cBhvr additive="base">
                                        <p:cTn id="12" dur="1500" fill="hold"/>
                                        <p:tgtEl>
                                          <p:spTgt spid="50"/>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42" presetClass="entr" presetSubtype="0"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1000"/>
                                        <p:tgtEl>
                                          <p:spTgt spid="27"/>
                                        </p:tgtEl>
                                      </p:cBhvr>
                                    </p:animEffect>
                                    <p:anim calcmode="lin" valueType="num">
                                      <p:cBhvr>
                                        <p:cTn id="17" dur="1000" fill="hold"/>
                                        <p:tgtEl>
                                          <p:spTgt spid="27"/>
                                        </p:tgtEl>
                                        <p:attrNameLst>
                                          <p:attrName>ppt_x</p:attrName>
                                        </p:attrNameLst>
                                      </p:cBhvr>
                                      <p:tavLst>
                                        <p:tav tm="0">
                                          <p:val>
                                            <p:strVal val="#ppt_x"/>
                                          </p:val>
                                        </p:tav>
                                        <p:tav tm="100000">
                                          <p:val>
                                            <p:strVal val="#ppt_x"/>
                                          </p:val>
                                        </p:tav>
                                      </p:tavLst>
                                    </p:anim>
                                    <p:anim calcmode="lin" valueType="num">
                                      <p:cBhvr>
                                        <p:cTn id="18" dur="1000" fill="hold"/>
                                        <p:tgtEl>
                                          <p:spTgt spid="27"/>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53" presetClass="entr" presetSubtype="16" fill="hold" nodeType="afterEffect">
                                  <p:stCondLst>
                                    <p:cond delay="0"/>
                                  </p:stCondLst>
                                  <p:childTnLst>
                                    <p:set>
                                      <p:cBhvr>
                                        <p:cTn id="21" dur="1" fill="hold">
                                          <p:stCondLst>
                                            <p:cond delay="0"/>
                                          </p:stCondLst>
                                        </p:cTn>
                                        <p:tgtEl>
                                          <p:spTgt spid="60"/>
                                        </p:tgtEl>
                                        <p:attrNameLst>
                                          <p:attrName>style.visibility</p:attrName>
                                        </p:attrNameLst>
                                      </p:cBhvr>
                                      <p:to>
                                        <p:strVal val="visible"/>
                                      </p:to>
                                    </p:set>
                                    <p:anim calcmode="lin" valueType="num">
                                      <p:cBhvr>
                                        <p:cTn id="22" dur="500" fill="hold"/>
                                        <p:tgtEl>
                                          <p:spTgt spid="60"/>
                                        </p:tgtEl>
                                        <p:attrNameLst>
                                          <p:attrName>ppt_w</p:attrName>
                                        </p:attrNameLst>
                                      </p:cBhvr>
                                      <p:tavLst>
                                        <p:tav tm="0">
                                          <p:val>
                                            <p:fltVal val="0"/>
                                          </p:val>
                                        </p:tav>
                                        <p:tav tm="100000">
                                          <p:val>
                                            <p:strVal val="#ppt_w"/>
                                          </p:val>
                                        </p:tav>
                                      </p:tavLst>
                                    </p:anim>
                                    <p:anim calcmode="lin" valueType="num">
                                      <p:cBhvr>
                                        <p:cTn id="23" dur="500" fill="hold"/>
                                        <p:tgtEl>
                                          <p:spTgt spid="60"/>
                                        </p:tgtEl>
                                        <p:attrNameLst>
                                          <p:attrName>ppt_h</p:attrName>
                                        </p:attrNameLst>
                                      </p:cBhvr>
                                      <p:tavLst>
                                        <p:tav tm="0">
                                          <p:val>
                                            <p:fltVal val="0"/>
                                          </p:val>
                                        </p:tav>
                                        <p:tav tm="100000">
                                          <p:val>
                                            <p:strVal val="#ppt_h"/>
                                          </p:val>
                                        </p:tav>
                                      </p:tavLst>
                                    </p:anim>
                                    <p:animEffect transition="in" filter="fade">
                                      <p:cBhvr>
                                        <p:cTn id="24" dur="500"/>
                                        <p:tgtEl>
                                          <p:spTgt spid="60"/>
                                        </p:tgtEl>
                                      </p:cBhvr>
                                    </p:animEffect>
                                  </p:childTnLst>
                                </p:cTn>
                              </p:par>
                            </p:childTnLst>
                          </p:cTn>
                        </p:par>
                        <p:par>
                          <p:cTn id="25" fill="hold">
                            <p:stCondLst>
                              <p:cond delay="3500"/>
                            </p:stCondLst>
                            <p:childTnLst>
                              <p:par>
                                <p:cTn id="26" presetID="12" presetClass="entr" presetSubtype="4"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400"/>
                                        <p:tgtEl>
                                          <p:spTgt spid="30"/>
                                        </p:tgtEl>
                                        <p:attrNameLst>
                                          <p:attrName>ppt_y</p:attrName>
                                        </p:attrNameLst>
                                      </p:cBhvr>
                                      <p:tavLst>
                                        <p:tav tm="0">
                                          <p:val>
                                            <p:strVal val="#ppt_y+#ppt_h*1.125000"/>
                                          </p:val>
                                        </p:tav>
                                        <p:tav tm="100000">
                                          <p:val>
                                            <p:strVal val="#ppt_y"/>
                                          </p:val>
                                        </p:tav>
                                      </p:tavLst>
                                    </p:anim>
                                    <p:animEffect transition="in" filter="wipe(up)">
                                      <p:cBhvr>
                                        <p:cTn id="29" dur="400"/>
                                        <p:tgtEl>
                                          <p:spTgt spid="30"/>
                                        </p:tgtEl>
                                      </p:cBhvr>
                                    </p:animEffect>
                                  </p:childTnLst>
                                </p:cTn>
                              </p:par>
                            </p:childTnLst>
                          </p:cTn>
                        </p:par>
                        <p:par>
                          <p:cTn id="30" fill="hold">
                            <p:stCondLst>
                              <p:cond delay="3900"/>
                            </p:stCondLst>
                            <p:childTnLst>
                              <p:par>
                                <p:cTn id="31" presetID="12" presetClass="entr" presetSubtype="4"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400"/>
                                        <p:tgtEl>
                                          <p:spTgt spid="33"/>
                                        </p:tgtEl>
                                        <p:attrNameLst>
                                          <p:attrName>ppt_y</p:attrName>
                                        </p:attrNameLst>
                                      </p:cBhvr>
                                      <p:tavLst>
                                        <p:tav tm="0">
                                          <p:val>
                                            <p:strVal val="#ppt_y+#ppt_h*1.125000"/>
                                          </p:val>
                                        </p:tav>
                                        <p:tav tm="100000">
                                          <p:val>
                                            <p:strVal val="#ppt_y"/>
                                          </p:val>
                                        </p:tav>
                                      </p:tavLst>
                                    </p:anim>
                                    <p:animEffect transition="in" filter="wipe(up)">
                                      <p:cBhvr>
                                        <p:cTn id="34" dur="400"/>
                                        <p:tgtEl>
                                          <p:spTgt spid="33"/>
                                        </p:tgtEl>
                                      </p:cBhvr>
                                    </p:animEffect>
                                  </p:childTnLst>
                                </p:cTn>
                              </p:par>
                            </p:childTnLst>
                          </p:cTn>
                        </p:par>
                        <p:par>
                          <p:cTn id="35" fill="hold">
                            <p:stCondLst>
                              <p:cond delay="4300"/>
                            </p:stCondLst>
                            <p:childTnLst>
                              <p:par>
                                <p:cTn id="36" presetID="12" presetClass="entr" presetSubtype="4"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400"/>
                                        <p:tgtEl>
                                          <p:spTgt spid="36"/>
                                        </p:tgtEl>
                                        <p:attrNameLst>
                                          <p:attrName>ppt_y</p:attrName>
                                        </p:attrNameLst>
                                      </p:cBhvr>
                                      <p:tavLst>
                                        <p:tav tm="0">
                                          <p:val>
                                            <p:strVal val="#ppt_y+#ppt_h*1.125000"/>
                                          </p:val>
                                        </p:tav>
                                        <p:tav tm="100000">
                                          <p:val>
                                            <p:strVal val="#ppt_y"/>
                                          </p:val>
                                        </p:tav>
                                      </p:tavLst>
                                    </p:anim>
                                    <p:animEffect transition="in" filter="wipe(up)">
                                      <p:cBhvr>
                                        <p:cTn id="39" dur="400"/>
                                        <p:tgtEl>
                                          <p:spTgt spid="36"/>
                                        </p:tgtEl>
                                      </p:cBhvr>
                                    </p:animEffect>
                                  </p:childTnLst>
                                </p:cTn>
                              </p:par>
                            </p:childTnLst>
                          </p:cTn>
                        </p:par>
                        <p:par>
                          <p:cTn id="40" fill="hold">
                            <p:stCondLst>
                              <p:cond delay="4700"/>
                            </p:stCondLst>
                            <p:childTnLst>
                              <p:par>
                                <p:cTn id="41" presetID="22" presetClass="entr" presetSubtype="8"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childTnLst>
                          </p:cTn>
                        </p:par>
                        <p:par>
                          <p:cTn id="44" fill="hold">
                            <p:stCondLst>
                              <p:cond delay="5200"/>
                            </p:stCondLst>
                            <p:childTnLst>
                              <p:par>
                                <p:cTn id="45" presetID="22" presetClass="entr" presetSubtype="8"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cTn>
                              </p:par>
                            </p:childTnLst>
                          </p:cTn>
                        </p:par>
                        <p:par>
                          <p:cTn id="48" fill="hold">
                            <p:stCondLst>
                              <p:cond delay="5700"/>
                            </p:stCondLst>
                            <p:childTnLst>
                              <p:par>
                                <p:cTn id="49" presetID="22" presetClass="entr" presetSubtype="8"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left)">
                                      <p:cBhvr>
                                        <p:cTn id="5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库_文本框 21">
            <a:extLst>
              <a:ext uri="{FF2B5EF4-FFF2-40B4-BE49-F238E27FC236}">
                <a16:creationId xmlns="" xmlns:a16="http://schemas.microsoft.com/office/drawing/2014/main" id="{F3F4DA82-B48F-4F73-8E75-5E4D2B2116DB}"/>
              </a:ext>
            </a:extLst>
          </p:cNvPr>
          <p:cNvSpPr txBox="1"/>
          <p:nvPr>
            <p:custDataLst>
              <p:tags r:id="rId1"/>
            </p:custDataLst>
          </p:nvPr>
        </p:nvSpPr>
        <p:spPr>
          <a:xfrm rot="16200000">
            <a:off x="4618672" y="438814"/>
            <a:ext cx="2954655" cy="3866250"/>
          </a:xfrm>
          <a:prstGeom prst="rect">
            <a:avLst/>
          </a:prstGeom>
          <a:noFill/>
        </p:spPr>
        <p:txBody>
          <a:bodyPr vert="eaVert" wrap="square" rtlCol="0">
            <a:spAutoFit/>
          </a:bodyPr>
          <a:lstStyle/>
          <a:p>
            <a:pPr algn="ctr"/>
            <a:r>
              <a:rPr lang="en-US" altLang="zh-CN" sz="180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effectLst>
                  <a:innerShdw blurRad="63500" dist="50800" dir="13500000">
                    <a:schemeClr val="tx1">
                      <a:lumMod val="65000"/>
                      <a:lumOff val="35000"/>
                      <a:alpha val="50000"/>
                    </a:schemeClr>
                  </a:innerShdw>
                </a:effectLst>
                <a:latin typeface="Colonna MT Std" panose="04030504000000020006" pitchFamily="82" charset="0"/>
              </a:rPr>
              <a:t>02</a:t>
            </a:r>
          </a:p>
        </p:txBody>
      </p:sp>
      <p:grpSp>
        <p:nvGrpSpPr>
          <p:cNvPr id="8" name="组合 7">
            <a:extLst>
              <a:ext uri="{FF2B5EF4-FFF2-40B4-BE49-F238E27FC236}">
                <a16:creationId xmlns="" xmlns:a16="http://schemas.microsoft.com/office/drawing/2014/main" id="{DA8813E8-8E23-4CA1-AECA-CE568473ED2B}"/>
              </a:ext>
            </a:extLst>
          </p:cNvPr>
          <p:cNvGrpSpPr/>
          <p:nvPr/>
        </p:nvGrpSpPr>
        <p:grpSpPr>
          <a:xfrm>
            <a:off x="5738687" y="3429000"/>
            <a:ext cx="798843" cy="2456036"/>
            <a:chOff x="2796697" y="3099577"/>
            <a:chExt cx="798843" cy="2456036"/>
          </a:xfrm>
        </p:grpSpPr>
        <p:grpSp>
          <p:nvGrpSpPr>
            <p:cNvPr id="9" name="组合 8">
              <a:extLst>
                <a:ext uri="{FF2B5EF4-FFF2-40B4-BE49-F238E27FC236}">
                  <a16:creationId xmlns="" xmlns:a16="http://schemas.microsoft.com/office/drawing/2014/main" id="{C90EF324-C0D0-4B41-9C58-4B76933B73C5}"/>
                </a:ext>
              </a:extLst>
            </p:cNvPr>
            <p:cNvGrpSpPr/>
            <p:nvPr/>
          </p:nvGrpSpPr>
          <p:grpSpPr>
            <a:xfrm>
              <a:off x="2796697" y="3468577"/>
              <a:ext cx="798843" cy="1686158"/>
              <a:chOff x="5377990" y="1740440"/>
              <a:chExt cx="798843" cy="2736732"/>
            </a:xfrm>
          </p:grpSpPr>
          <p:sp>
            <p:nvSpPr>
              <p:cNvPr id="12" name="文本框 11">
                <a:extLst>
                  <a:ext uri="{FF2B5EF4-FFF2-40B4-BE49-F238E27FC236}">
                    <a16:creationId xmlns="" xmlns:a16="http://schemas.microsoft.com/office/drawing/2014/main" id="{6A24EAF0-6922-4DA3-839A-FD81A12F1CA2}"/>
                  </a:ext>
                </a:extLst>
              </p:cNvPr>
              <p:cNvSpPr txBox="1"/>
              <p:nvPr/>
            </p:nvSpPr>
            <p:spPr>
              <a:xfrm>
                <a:off x="5377990" y="1740440"/>
                <a:ext cx="615553" cy="2736732"/>
              </a:xfrm>
              <a:prstGeom prst="rect">
                <a:avLst/>
              </a:prstGeom>
              <a:noFill/>
              <a:effectLst/>
            </p:spPr>
            <p:txBody>
              <a:bodyPr vert="eaVert" wrap="square" rtlCol="0">
                <a:spAutoFit/>
              </a:bodyPr>
              <a:lstStyle/>
              <a:p>
                <a:pPr lvl="0">
                  <a:defRPr/>
                </a:pPr>
                <a:r>
                  <a:rPr kumimoji="1" lang="zh-CN" altLang="en-US" sz="2800" spc="300" dirty="0">
                    <a:latin typeface="方正清刻本悦宋简体" panose="02000000000000000000" pitchFamily="2" charset="-122"/>
                    <a:ea typeface="方正清刻本悦宋简体" panose="02000000000000000000" pitchFamily="2" charset="-122"/>
                    <a:cs typeface="yuweij Medium" charset="0"/>
                  </a:rPr>
                  <a:t>主营业务</a:t>
                </a:r>
              </a:p>
            </p:txBody>
          </p:sp>
          <p:sp>
            <p:nvSpPr>
              <p:cNvPr id="13" name="文本框 12">
                <a:extLst>
                  <a:ext uri="{FF2B5EF4-FFF2-40B4-BE49-F238E27FC236}">
                    <a16:creationId xmlns="" xmlns:a16="http://schemas.microsoft.com/office/drawing/2014/main" id="{14CBE764-97BF-4B5E-B697-A0DCA0F42BD5}"/>
                  </a:ext>
                </a:extLst>
              </p:cNvPr>
              <p:cNvSpPr txBox="1"/>
              <p:nvPr/>
            </p:nvSpPr>
            <p:spPr>
              <a:xfrm>
                <a:off x="5807501" y="1740523"/>
                <a:ext cx="369332" cy="2557462"/>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300" normalizeH="0" baseline="0" noProof="0" dirty="0">
                    <a:ln>
                      <a:noFill/>
                    </a:ln>
                    <a:uLnTx/>
                    <a:uFillTx/>
                    <a:latin typeface="微软雅黑" panose="020B0503020204020204" pitchFamily="34" charset="-122"/>
                    <a:ea typeface="微软雅黑" panose="020B0503020204020204" pitchFamily="34" charset="-122"/>
                  </a:rPr>
                  <a:t>PART TWO</a:t>
                </a:r>
              </a:p>
            </p:txBody>
          </p:sp>
        </p:grpSp>
        <p:cxnSp>
          <p:nvCxnSpPr>
            <p:cNvPr id="10" name="直接连接符 9">
              <a:extLst>
                <a:ext uri="{FF2B5EF4-FFF2-40B4-BE49-F238E27FC236}">
                  <a16:creationId xmlns="" xmlns:a16="http://schemas.microsoft.com/office/drawing/2014/main" id="{911EB64F-D726-4DE7-89D8-59CC1F49D0C4}"/>
                </a:ext>
              </a:extLst>
            </p:cNvPr>
            <p:cNvCxnSpPr/>
            <p:nvPr/>
          </p:nvCxnSpPr>
          <p:spPr>
            <a:xfrm flipH="1">
              <a:off x="2869478" y="3099577"/>
              <a:ext cx="470267" cy="34961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41FD5525-626A-4BB9-8ECA-A0B570981506}"/>
                </a:ext>
              </a:extLst>
            </p:cNvPr>
            <p:cNvCxnSpPr/>
            <p:nvPr/>
          </p:nvCxnSpPr>
          <p:spPr>
            <a:xfrm flipH="1">
              <a:off x="2869478" y="5206002"/>
              <a:ext cx="470267" cy="34961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16" name="图片 39">
            <a:extLst>
              <a:ext uri="{FF2B5EF4-FFF2-40B4-BE49-F238E27FC236}">
                <a16:creationId xmlns="" xmlns:a16="http://schemas.microsoft.com/office/drawing/2014/main" id="{F52749B0-B456-4BDF-9A20-0E8CAF4F0BE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118" t="63560" r="76033" b="16072"/>
          <a:stretch/>
        </p:blipFill>
        <p:spPr bwMode="auto">
          <a:xfrm rot="2167346">
            <a:off x="1361136" y="2253498"/>
            <a:ext cx="931559" cy="99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2022931"/>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0-#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0-#ppt_w/2"/>
                                          </p:val>
                                        </p:tav>
                                        <p:tav tm="100000">
                                          <p:val>
                                            <p:strVal val="#ppt_x"/>
                                          </p:val>
                                        </p:tav>
                                      </p:tavLst>
                                    </p:anim>
                                    <p:anim calcmode="lin" valueType="num">
                                      <p:cBhvr additive="base">
                                        <p:cTn id="12" dur="1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10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0-#ppt_w/2"/>
                                          </p:val>
                                        </p:tav>
                                        <p:tav tm="100000">
                                          <p:val>
                                            <p:strVal val="#ppt_x"/>
                                          </p:val>
                                        </p:tav>
                                      </p:tavLst>
                                    </p:anim>
                                    <p:anim calcmode="lin" valueType="num">
                                      <p:cBhvr additive="base">
                                        <p:cTn id="16" dur="1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FIRST_PUBLISH" val="1"/>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42.xml><?xml version="1.0" encoding="utf-8"?>
<p:tagLst xmlns:a="http://schemas.openxmlformats.org/drawingml/2006/main" xmlns:r="http://schemas.openxmlformats.org/officeDocument/2006/relationships" xmlns:p="http://schemas.openxmlformats.org/presentationml/2006/main">
  <p:tag name="PA" val="v4.0.0"/>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PA" val="v4.0.0"/>
</p:tagLst>
</file>

<file path=ppt/tags/tag45.xml><?xml version="1.0" encoding="utf-8"?>
<p:tagLst xmlns:a="http://schemas.openxmlformats.org/drawingml/2006/main" xmlns:r="http://schemas.openxmlformats.org/officeDocument/2006/relationships" xmlns:p="http://schemas.openxmlformats.org/presentationml/2006/main">
  <p:tag name="PA" val="v4.0.0"/>
</p:tagLst>
</file>

<file path=ppt/tags/tag46.xml><?xml version="1.0" encoding="utf-8"?>
<p:tagLst xmlns:a="http://schemas.openxmlformats.org/drawingml/2006/main" xmlns:r="http://schemas.openxmlformats.org/officeDocument/2006/relationships" xmlns:p="http://schemas.openxmlformats.org/presentationml/2006/main">
  <p:tag name="PA" val="v4.0.0"/>
</p:tagLst>
</file>

<file path=ppt/tags/tag47.xml><?xml version="1.0" encoding="utf-8"?>
<p:tagLst xmlns:a="http://schemas.openxmlformats.org/drawingml/2006/main" xmlns:r="http://schemas.openxmlformats.org/officeDocument/2006/relationships" xmlns:p="http://schemas.openxmlformats.org/presentationml/2006/main">
  <p:tag name="PA" val="v4.0.0"/>
</p:tagLst>
</file>

<file path=ppt/tags/tag48.xml><?xml version="1.0" encoding="utf-8"?>
<p:tagLst xmlns:a="http://schemas.openxmlformats.org/drawingml/2006/main" xmlns:r="http://schemas.openxmlformats.org/officeDocument/2006/relationships" xmlns:p="http://schemas.openxmlformats.org/presentationml/2006/main">
  <p:tag name="PA" val="v4.0.0"/>
</p:tagLst>
</file>

<file path=ppt/tags/tag49.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PA" val="v4.0.0"/>
</p:tagLst>
</file>

<file path=ppt/tags/tag51.xml><?xml version="1.0" encoding="utf-8"?>
<p:tagLst xmlns:a="http://schemas.openxmlformats.org/drawingml/2006/main" xmlns:r="http://schemas.openxmlformats.org/officeDocument/2006/relationships" xmlns:p="http://schemas.openxmlformats.org/presentationml/2006/main">
  <p:tag name="PA" val="v4.0.0"/>
</p:tagLst>
</file>

<file path=ppt/tags/tag52.xml><?xml version="1.0" encoding="utf-8"?>
<p:tagLst xmlns:a="http://schemas.openxmlformats.org/drawingml/2006/main" xmlns:r="http://schemas.openxmlformats.org/officeDocument/2006/relationships" xmlns:p="http://schemas.openxmlformats.org/presentationml/2006/main">
  <p:tag name="PA" val="v4.0.0"/>
</p:tagLst>
</file>

<file path=ppt/tags/tag53.xml><?xml version="1.0" encoding="utf-8"?>
<p:tagLst xmlns:a="http://schemas.openxmlformats.org/drawingml/2006/main" xmlns:r="http://schemas.openxmlformats.org/officeDocument/2006/relationships" xmlns:p="http://schemas.openxmlformats.org/presentationml/2006/main">
  <p:tag name="PA" val="v4.0.0"/>
</p:tagLst>
</file>

<file path=ppt/tags/tag54.xml><?xml version="1.0" encoding="utf-8"?>
<p:tagLst xmlns:a="http://schemas.openxmlformats.org/drawingml/2006/main" xmlns:r="http://schemas.openxmlformats.org/officeDocument/2006/relationships" xmlns:p="http://schemas.openxmlformats.org/presentationml/2006/main">
  <p:tag name="PA" val="v4.0.0"/>
</p:tagLst>
</file>

<file path=ppt/tags/tag55.xml><?xml version="1.0" encoding="utf-8"?>
<p:tagLst xmlns:a="http://schemas.openxmlformats.org/drawingml/2006/main" xmlns:r="http://schemas.openxmlformats.org/officeDocument/2006/relationships" xmlns:p="http://schemas.openxmlformats.org/presentationml/2006/main">
  <p:tag name="PA" val="v4.0.0"/>
</p:tagLst>
</file>

<file path=ppt/tags/tag56.xml><?xml version="1.0" encoding="utf-8"?>
<p:tagLst xmlns:a="http://schemas.openxmlformats.org/drawingml/2006/main" xmlns:r="http://schemas.openxmlformats.org/officeDocument/2006/relationships" xmlns:p="http://schemas.openxmlformats.org/presentationml/2006/main">
  <p:tag name="PA" val="v4.0.0"/>
</p:tagLst>
</file>

<file path=ppt/tags/tag57.xml><?xml version="1.0" encoding="utf-8"?>
<p:tagLst xmlns:a="http://schemas.openxmlformats.org/drawingml/2006/main" xmlns:r="http://schemas.openxmlformats.org/officeDocument/2006/relationships" xmlns:p="http://schemas.openxmlformats.org/presentationml/2006/main">
  <p:tag name="PA" val="v4.0.0"/>
</p:tagLst>
</file>

<file path=ppt/tags/tag58.xml><?xml version="1.0" encoding="utf-8"?>
<p:tagLst xmlns:a="http://schemas.openxmlformats.org/drawingml/2006/main" xmlns:r="http://schemas.openxmlformats.org/officeDocument/2006/relationships" xmlns:p="http://schemas.openxmlformats.org/presentationml/2006/main">
  <p:tag name="PA" val="v4.0.0"/>
</p:tagLst>
</file>

<file path=ppt/tags/tag59.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60.xml><?xml version="1.0" encoding="utf-8"?>
<p:tagLst xmlns:a="http://schemas.openxmlformats.org/drawingml/2006/main" xmlns:r="http://schemas.openxmlformats.org/officeDocument/2006/relationships" xmlns:p="http://schemas.openxmlformats.org/presentationml/2006/main">
  <p:tag name="PA" val="v4.0.0"/>
</p:tagLst>
</file>

<file path=ppt/tags/tag61.xml><?xml version="1.0" encoding="utf-8"?>
<p:tagLst xmlns:a="http://schemas.openxmlformats.org/drawingml/2006/main" xmlns:r="http://schemas.openxmlformats.org/officeDocument/2006/relationships" xmlns:p="http://schemas.openxmlformats.org/presentationml/2006/main">
  <p:tag name="PA" val="v4.0.0"/>
</p:tagLst>
</file>

<file path=ppt/tags/tag62.xml><?xml version="1.0" encoding="utf-8"?>
<p:tagLst xmlns:a="http://schemas.openxmlformats.org/drawingml/2006/main" xmlns:r="http://schemas.openxmlformats.org/officeDocument/2006/relationships" xmlns:p="http://schemas.openxmlformats.org/presentationml/2006/main">
  <p:tag name="PA" val="v4.0.0"/>
</p:tagLst>
</file>

<file path=ppt/tags/tag63.xml><?xml version="1.0" encoding="utf-8"?>
<p:tagLst xmlns:a="http://schemas.openxmlformats.org/drawingml/2006/main" xmlns:r="http://schemas.openxmlformats.org/officeDocument/2006/relationships" xmlns:p="http://schemas.openxmlformats.org/presentationml/2006/main">
  <p:tag name="PA" val="v4.0.0"/>
</p:tagLst>
</file>

<file path=ppt/tags/tag64.xml><?xml version="1.0" encoding="utf-8"?>
<p:tagLst xmlns:a="http://schemas.openxmlformats.org/drawingml/2006/main" xmlns:r="http://schemas.openxmlformats.org/officeDocument/2006/relationships" xmlns:p="http://schemas.openxmlformats.org/presentationml/2006/main">
  <p:tag name="PA" val="v4.0.0"/>
</p:tagLst>
</file>

<file path=ppt/tags/tag65.xml><?xml version="1.0" encoding="utf-8"?>
<p:tagLst xmlns:a="http://schemas.openxmlformats.org/drawingml/2006/main" xmlns:r="http://schemas.openxmlformats.org/officeDocument/2006/relationships" xmlns:p="http://schemas.openxmlformats.org/presentationml/2006/main">
  <p:tag name="PA" val="v4.0.0"/>
</p:tagLst>
</file>

<file path=ppt/tags/tag66.xml><?xml version="1.0" encoding="utf-8"?>
<p:tagLst xmlns:a="http://schemas.openxmlformats.org/drawingml/2006/main" xmlns:r="http://schemas.openxmlformats.org/officeDocument/2006/relationships" xmlns:p="http://schemas.openxmlformats.org/presentationml/2006/main">
  <p:tag name="PA" val="v4.0.0"/>
</p:tagLst>
</file>

<file path=ppt/tags/tag67.xml><?xml version="1.0" encoding="utf-8"?>
<p:tagLst xmlns:a="http://schemas.openxmlformats.org/drawingml/2006/main" xmlns:r="http://schemas.openxmlformats.org/officeDocument/2006/relationships" xmlns:p="http://schemas.openxmlformats.org/presentationml/2006/main">
  <p:tag name="PA" val="v4.0.0"/>
</p:tagLst>
</file>

<file path=ppt/tags/tag68.xml><?xml version="1.0" encoding="utf-8"?>
<p:tagLst xmlns:a="http://schemas.openxmlformats.org/drawingml/2006/main" xmlns:r="http://schemas.openxmlformats.org/officeDocument/2006/relationships" xmlns:p="http://schemas.openxmlformats.org/presentationml/2006/main">
  <p:tag name="PA" val="v4.0.0"/>
</p:tagLst>
</file>

<file path=ppt/tags/tag69.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70.xml><?xml version="1.0" encoding="utf-8"?>
<p:tagLst xmlns:a="http://schemas.openxmlformats.org/drawingml/2006/main" xmlns:r="http://schemas.openxmlformats.org/officeDocument/2006/relationships" xmlns:p="http://schemas.openxmlformats.org/presentationml/2006/main">
  <p:tag name="PA" val="v4.0.0"/>
</p:tagLst>
</file>

<file path=ppt/tags/tag71.xml><?xml version="1.0" encoding="utf-8"?>
<p:tagLst xmlns:a="http://schemas.openxmlformats.org/drawingml/2006/main" xmlns:r="http://schemas.openxmlformats.org/officeDocument/2006/relationships" xmlns:p="http://schemas.openxmlformats.org/presentationml/2006/main">
  <p:tag name="PA" val="v4.0.0"/>
</p:tagLst>
</file>

<file path=ppt/tags/tag72.xml><?xml version="1.0" encoding="utf-8"?>
<p:tagLst xmlns:a="http://schemas.openxmlformats.org/drawingml/2006/main" xmlns:r="http://schemas.openxmlformats.org/officeDocument/2006/relationships" xmlns:p="http://schemas.openxmlformats.org/presentationml/2006/main">
  <p:tag name="PA" val="v4.0.0"/>
</p:tagLst>
</file>

<file path=ppt/tags/tag73.xml><?xml version="1.0" encoding="utf-8"?>
<p:tagLst xmlns:a="http://schemas.openxmlformats.org/drawingml/2006/main" xmlns:r="http://schemas.openxmlformats.org/officeDocument/2006/relationships" xmlns:p="http://schemas.openxmlformats.org/presentationml/2006/main">
  <p:tag name="PA" val="v4.0.0"/>
</p:tagLst>
</file>

<file path=ppt/tags/tag74.xml><?xml version="1.0" encoding="utf-8"?>
<p:tagLst xmlns:a="http://schemas.openxmlformats.org/drawingml/2006/main" xmlns:r="http://schemas.openxmlformats.org/officeDocument/2006/relationships" xmlns:p="http://schemas.openxmlformats.org/presentationml/2006/main">
  <p:tag name="PA" val="v4.0.0"/>
</p:tagLst>
</file>

<file path=ppt/tags/tag75.xml><?xml version="1.0" encoding="utf-8"?>
<p:tagLst xmlns:a="http://schemas.openxmlformats.org/drawingml/2006/main" xmlns:r="http://schemas.openxmlformats.org/officeDocument/2006/relationships" xmlns:p="http://schemas.openxmlformats.org/presentationml/2006/main">
  <p:tag name="PA" val="v4.0.0"/>
</p:tagLst>
</file>

<file path=ppt/tags/tag76.xml><?xml version="1.0" encoding="utf-8"?>
<p:tagLst xmlns:a="http://schemas.openxmlformats.org/drawingml/2006/main" xmlns:r="http://schemas.openxmlformats.org/officeDocument/2006/relationships" xmlns:p="http://schemas.openxmlformats.org/presentationml/2006/main">
  <p:tag name="PA" val="v4.0.0"/>
</p:tagLst>
</file>

<file path=ppt/tags/tag7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423</TotalTime>
  <Words>1830</Words>
  <Application>Microsoft Office PowerPoint</Application>
  <PresentationFormat>宽屏</PresentationFormat>
  <Paragraphs>237</Paragraphs>
  <Slides>28</Slides>
  <Notes>28</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28</vt:i4>
      </vt:variant>
    </vt:vector>
  </HeadingPairs>
  <TitlesOfParts>
    <vt:vector size="52" baseType="lpstr">
      <vt:lpstr>Gill Sans</vt:lpstr>
      <vt:lpstr>Helvetica Neue Medium</vt:lpstr>
      <vt:lpstr>ISOCP2</vt:lpstr>
      <vt:lpstr>맑은 고딕</vt:lpstr>
      <vt:lpstr>Meiryo</vt:lpstr>
      <vt:lpstr>Ruach LET</vt:lpstr>
      <vt:lpstr>yuweij Medium</vt:lpstr>
      <vt:lpstr>等线</vt:lpstr>
      <vt:lpstr>等线 Light</vt:lpstr>
      <vt:lpstr>方正清刻本悦宋简体</vt:lpstr>
      <vt:lpstr>晴圆</vt:lpstr>
      <vt:lpstr>宋体</vt:lpstr>
      <vt:lpstr>微软雅黑</vt:lpstr>
      <vt:lpstr>造字工房悦黑体验版纤细体</vt:lpstr>
      <vt:lpstr>Arial</vt:lpstr>
      <vt:lpstr>Calibri</vt:lpstr>
      <vt:lpstr>Calibri Light</vt:lpstr>
      <vt:lpstr>Century Gothic</vt:lpstr>
      <vt:lpstr>Colonna MT Std</vt:lpstr>
      <vt:lpstr>Kunstler Script</vt:lpstr>
      <vt:lpstr>Open Sans</vt:lpstr>
      <vt:lpstr>Vivaldi</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王凌燕</dc:creator>
  <cp:lastModifiedBy>Administrator</cp:lastModifiedBy>
  <cp:revision>170</cp:revision>
  <dcterms:created xsi:type="dcterms:W3CDTF">2019-02-21T11:56:09Z</dcterms:created>
  <dcterms:modified xsi:type="dcterms:W3CDTF">2020-01-20T18:03:42Z</dcterms:modified>
</cp:coreProperties>
</file>