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Default Extension="jpg" ContentType="image/jpeg"/>
  <Override PartName="/ppt/presentation.xml" ContentType="application/vnd.openxmlformats-officedocument.presentationml.presentation.main+xml"/>
  <Override PartName="/customXml/itemProps1.xml" ContentType="application/vnd.openxmlformats-officedocument.customXmlProperties+xml"/>
  <Override PartName="/customXml/itemProps2.xml" ContentType="application/vnd.openxmlformats-officedocument.customXmlProperties+xml"/>
  <Override PartName="/customXml/itemProps3.xml" ContentType="application/vnd.openxmlformats-officedocument.customXmlProperties+xml"/>
  <Override PartName="/ppt/slideMasters/slideMaster1.xml" ContentType="application/vnd.openxmlformats-officedocument.presentationml.slideMaster+xml"/>
  <Override PartName="/ppt/slideMasters/slideMaster2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slideLayouts/slideLayout3.xml" ContentType="application/vnd.openxmlformats-officedocument.presentationml.slideLayout+xml"/>
  <Override PartName="/ppt/slideLayouts/slideLayout4.xml" ContentType="application/vnd.openxmlformats-officedocument.presentationml.slideLayout+xml"/>
  <Override PartName="/ppt/slideLayouts/slideLayout5.xml" ContentType="application/vnd.openxmlformats-officedocument.presentationml.slideLayout+xml"/>
  <Override PartName="/ppt/slideLayouts/slideLayout6.xml" ContentType="application/vnd.openxmlformats-officedocument.presentationml.slideLayout+xml"/>
  <Override PartName="/ppt/slideLayouts/slideLayout7.xml" ContentType="application/vnd.openxmlformats-officedocument.presentationml.slideLayout+xml"/>
  <Override PartName="/ppt/slideLayouts/slideLayout8.xml" ContentType="application/vnd.openxmlformats-officedocument.presentationml.slideLayout+xml"/>
  <Override PartName="/ppt/slideLayouts/slideLayout9.xml" ContentType="application/vnd.openxmlformats-officedocument.presentationml.slideLayout+xml"/>
  <Override PartName="/ppt/slideLayouts/slideLayout10.xml" ContentType="application/vnd.openxmlformats-officedocument.presentationml.slideLayout+xml"/>
  <Override PartName="/ppt/slideLayouts/slideLayout11.xml" ContentType="application/vnd.openxmlformats-officedocument.presentationml.slideLayout+xml"/>
  <Override PartName="/ppt/slideLayouts/slideLayout12.xml" ContentType="application/vnd.openxmlformats-officedocument.presentationml.slideLayout+xml"/>
  <Override PartName="/ppt/slideLayouts/slideLayout13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ppt/theme/theme4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Relationship Id="rId4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aveSubsetFonts="1" autoCompressPictures="0">
  <p:sldMasterIdLst>
    <p:sldMasterId id="2147493455" r:id="rId4"/>
    <p:sldMasterId id="2147493458" r:id="rId5"/>
  </p:sldMasterIdLst>
  <p:notesMasterIdLst>
    <p:notesMasterId r:id="rId8"/>
  </p:notesMasterIdLst>
  <p:handoutMasterIdLst>
    <p:handoutMasterId r:id="rId9"/>
  </p:handoutMasterIdLst>
  <p:sldIdLst>
    <p:sldId id="259" r:id="rId6"/>
    <p:sldId id="260" r:id="rId7"/>
  </p:sldIdLst>
  <p:sldSz cx="9144000" cy="5143500" type="screen16x9"/>
  <p:notesSz cx="6858000" cy="9144000"/>
  <p:defaultTextStyle>
    <a:defPPr>
      <a:defRPr lang="en-US"/>
    </a:defPPr>
    <a:lvl1pPr marL="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457200" rtl="0" eaLnBrk="1" latinLnBrk="0" hangingPunct="1">
      <a:defRPr sz="1800" kern="1200">
        <a:solidFill>
          <a:schemeClr val="tx1"/>
        </a:solidFill>
        <a:latin typeface="+mn-lt"/>
        <a:ea typeface="+mn-ea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E63A1C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22625" autoAdjust="0"/>
    <p:restoredTop sz="94040"/>
  </p:normalViewPr>
  <p:slideViewPr>
    <p:cSldViewPr snapToGrid="0" snapToObjects="1">
      <p:cViewPr varScale="1">
        <p:scale>
          <a:sx n="144" d="100"/>
          <a:sy n="144" d="100"/>
        </p:scale>
        <p:origin x="318" y="120"/>
      </p:cViewPr>
      <p:guideLst>
        <p:guide orient="horz" pos="1620"/>
        <p:guide pos="2880"/>
      </p:guideLst>
    </p:cSldViewPr>
  </p:slideViewPr>
  <p:notesTextViewPr>
    <p:cViewPr>
      <p:scale>
        <a:sx n="100" d="100"/>
        <a:sy n="100" d="100"/>
      </p:scale>
      <p:origin x="0" y="0"/>
    </p:cViewPr>
  </p:notesTextViewPr>
  <p:sorterViewPr>
    <p:cViewPr>
      <p:scale>
        <a:sx n="149" d="100"/>
        <a:sy n="149" d="100"/>
      </p:scale>
      <p:origin x="0" y="0"/>
    </p:cViewPr>
  </p:sorterViewPr>
  <p:gridSpacing cx="76200" cy="76200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notesMaster" Target="notesMasters/notesMaster1.xml"/><Relationship Id="rId13" Type="http://schemas.openxmlformats.org/officeDocument/2006/relationships/tableStyles" Target="tableStyles.xml"/><Relationship Id="rId3" Type="http://schemas.openxmlformats.org/officeDocument/2006/relationships/customXml" Target="../customXml/item3.xml"/><Relationship Id="rId7" Type="http://schemas.openxmlformats.org/officeDocument/2006/relationships/slide" Target="slides/slide2.xml"/><Relationship Id="rId12" Type="http://schemas.openxmlformats.org/officeDocument/2006/relationships/theme" Target="theme/theme1.xml"/><Relationship Id="rId2" Type="http://schemas.openxmlformats.org/officeDocument/2006/relationships/customXml" Target="../customXml/item2.xml"/><Relationship Id="rId1" Type="http://schemas.openxmlformats.org/officeDocument/2006/relationships/customXml" Target="../customXml/item1.xml"/><Relationship Id="rId6" Type="http://schemas.openxmlformats.org/officeDocument/2006/relationships/slide" Target="slides/slide1.xml"/><Relationship Id="rId11" Type="http://schemas.openxmlformats.org/officeDocument/2006/relationships/viewProps" Target="viewProps.xml"/><Relationship Id="rId5" Type="http://schemas.openxmlformats.org/officeDocument/2006/relationships/slideMaster" Target="slideMasters/slideMaster2.xml"/><Relationship Id="rId10" Type="http://schemas.openxmlformats.org/officeDocument/2006/relationships/presProps" Target="presProps.xml"/><Relationship Id="rId4" Type="http://schemas.openxmlformats.org/officeDocument/2006/relationships/slideMaster" Target="slideMasters/slideMaster1.xml"/><Relationship Id="rId9" Type="http://schemas.openxmlformats.org/officeDocument/2006/relationships/handoutMaster" Target="handoutMasters/handout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4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CB442113-2B71-364D-934B-91B58B2C8103}" type="datetimeFigureOut">
              <a:rPr kumimoji="1" lang="zh-CN" altLang="en-US" smtClean="0"/>
              <a:t>2015/8/23</a:t>
            </a:fld>
            <a:endParaRPr kumimoji="1"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kumimoji="1" lang="zh-CN" altLang="en-US"/>
          </a:p>
        </p:txBody>
      </p:sp>
      <p:sp>
        <p:nvSpPr>
          <p:cNvPr id="5" name="幻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7200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4EBA45F7-83DC-B942-A58B-74C8249E14D7}" type="slidenum">
              <a:rPr kumimoji="1" lang="zh-CN" altLang="en-US" smtClean="0"/>
              <a:t>‹#›</a:t>
            </a:fld>
            <a:endParaRPr kumimoji="1" lang="zh-CN" altLang="en-US"/>
          </a:p>
        </p:txBody>
      </p:sp>
    </p:spTree>
    <p:extLst>
      <p:ext uri="{BB962C8B-B14F-4D97-AF65-F5344CB8AC3E}">
        <p14:creationId xmlns:p14="http://schemas.microsoft.com/office/powerpoint/2010/main" val="2195660732"/>
      </p:ext>
    </p:extLst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92D99265-42A6-4011-9428-85023895BA32}" type="datetimeFigureOut">
              <a:rPr lang="zh-CN" altLang="en-US" smtClean="0"/>
              <a:t>2015/8/23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CA63EDAD-806A-4DE1-B3B0-2DB89F35E603}" type="slidenum">
              <a:rPr lang="zh-CN" altLang="en-US" smtClean="0"/>
              <a:t>‹#›</a:t>
            </a:fld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890216228"/>
      </p:ext>
    </p:extLst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2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6146" name="幻灯片图像占位符 1"/>
          <p:cNvSpPr>
            <a:spLocks noGrp="1" noRot="1" noChangeAspect="1" noTextEdit="1"/>
          </p:cNvSpPr>
          <p:nvPr>
            <p:ph type="sldImg"/>
          </p:nvPr>
        </p:nvSpPr>
        <p:spPr bwMode="auto">
          <a:xfrm>
            <a:off x="685800" y="1143000"/>
            <a:ext cx="5486400" cy="3086100"/>
          </a:xfrm>
          <a:noFill/>
          <a:ln>
            <a:solidFill>
              <a:srgbClr val="000000"/>
            </a:solidFill>
            <a:miter lim="800000"/>
            <a:headEnd/>
            <a:tailEnd/>
          </a:ln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</a:extLst>
        </p:spPr>
      </p:sp>
      <p:sp>
        <p:nvSpPr>
          <p:cNvPr id="6147" name="备注占位符 2"/>
          <p:cNvSpPr>
            <a:spLocks noGrp="1"/>
          </p:cNvSpPr>
          <p:nvPr>
            <p:ph type="body" idx="1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="t" anchorCtr="0" compatLnSpc="1">
            <a:prstTxWarp prst="textNoShape">
              <a:avLst/>
            </a:prstTxWarp>
          </a:bodyPr>
          <a:lstStyle/>
          <a:p>
            <a:pPr eaLnBrk="1" hangingPunct="1">
              <a:spcBef>
                <a:spcPct val="0"/>
              </a:spcBef>
            </a:pPr>
            <a:r>
              <a:rPr lang="zh-CN" altLang="en-US" dirty="0" smtClean="0"/>
              <a:t>模板来自于 </a:t>
            </a:r>
            <a:r>
              <a:rPr lang="en-US" altLang="zh-CN" smtClean="0"/>
              <a:t>http://www.ypppt.com</a:t>
            </a:r>
            <a:endParaRPr lang="zh-CN" altLang="en-US" dirty="0" smtClean="0"/>
          </a:p>
        </p:txBody>
      </p:sp>
      <p:sp>
        <p:nvSpPr>
          <p:cNvPr id="6148" name="灯片编号占位符 3"/>
          <p:cNvSpPr>
            <a:spLocks noGrp="1"/>
          </p:cNvSpPr>
          <p:nvPr>
            <p:ph type="sldNum" sz="quarter" idx="5"/>
          </p:nvPr>
        </p:nvSpPr>
        <p:spPr bwMode="auto">
          <a:noFill/>
          <a:extLst>
            <a:ext uri="{909E8E84-426E-40DD-AFC4-6F175D3DCCD1}">
              <a14:hiddenFill xmlns:a14="http://schemas.microsoft.com/office/drawing/2010/main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 numCol="1" anchorCtr="0" compatLnSpc="1">
            <a:prstTxWarp prst="textNoShape">
              <a:avLst/>
            </a:prstTxWarp>
          </a:bodyPr>
          <a:lstStyle>
            <a:lvl1pPr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1pPr>
            <a:lvl2pPr marL="742950" indent="-28575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2pPr>
            <a:lvl3pPr marL="11430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3pPr>
            <a:lvl4pPr marL="16002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4pPr>
            <a:lvl5pPr marL="2057400" indent="-228600"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5pPr>
            <a:lvl6pPr marL="25146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6pPr>
            <a:lvl7pPr marL="29718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7pPr>
            <a:lvl8pPr marL="34290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8pPr>
            <a:lvl9pPr marL="3886200" indent="-228600" eaLnBrk="0" fontAlgn="base" hangingPunct="0">
              <a:spcBef>
                <a:spcPct val="0"/>
              </a:spcBef>
              <a:spcAft>
                <a:spcPct val="0"/>
              </a:spcAft>
              <a:defRPr>
                <a:solidFill>
                  <a:schemeClr val="tx1"/>
                </a:solidFill>
                <a:latin typeface="Arial Narrow" panose="020B0606020202030204" pitchFamily="34" charset="0"/>
                <a:ea typeface="微软雅黑" panose="020B0503020204020204" pitchFamily="34" charset="-122"/>
              </a:defRPr>
            </a:lvl9pPr>
          </a:lstStyle>
          <a:p>
            <a:pPr fontAlgn="base">
              <a:spcBef>
                <a:spcPct val="0"/>
              </a:spcBef>
              <a:spcAft>
                <a:spcPct val="0"/>
              </a:spcAft>
            </a:pPr>
            <a:fld id="{E5ED1824-6DB2-4029-B0DF-1D3CDCF11CDA}" type="slidenum">
              <a:rPr lang="zh-CN" altLang="en-US" smtClean="0">
                <a:solidFill>
                  <a:prstClr val="black"/>
                </a:solidFill>
                <a:latin typeface="Calibri" panose="020F0502020204030204" pitchFamily="34" charset="0"/>
                <a:ea typeface="宋体" panose="02010600030101010101" pitchFamily="2" charset="-122"/>
              </a:rPr>
              <a:pPr fontAlgn="base">
                <a:spcBef>
                  <a:spcPct val="0"/>
                </a:spcBef>
                <a:spcAft>
                  <a:spcPct val="0"/>
                </a:spcAft>
              </a:pPr>
              <a:t>2</a:t>
            </a:fld>
            <a:endParaRPr lang="zh-CN" altLang="en-US" smtClean="0">
              <a:solidFill>
                <a:prstClr val="black"/>
              </a:solidFill>
              <a:latin typeface="Calibri" panose="020F0502020204030204" pitchFamily="34" charset="0"/>
              <a:ea typeface="宋体" panose="02010600030101010101" pitchFamily="2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1755725851"/>
      </p:ext>
    </p:extLst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.jpg"/><Relationship Id="rId1" Type="http://schemas.openxmlformats.org/officeDocument/2006/relationships/slideMaster" Target="../slideMasters/slideMaster1.xml"/></Relationships>
</file>

<file path=ppt/slideLayouts/_rels/slideLayout10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1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3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4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5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6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7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8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_rels/slideLayout9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2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7" name="图片 6" descr="方格背景.jpg"/>
          <p:cNvPicPr>
            <a:picLocks noChangeAspect="1"/>
          </p:cNvPicPr>
          <p:nvPr userDrawn="1"/>
        </p:nvPicPr>
        <p:blipFill>
          <a:blip r:embed="rId2">
            <a:alphaModFix amt="29000"/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0" y="0"/>
            <a:ext cx="9144000" cy="5143500"/>
          </a:xfrm>
          <a:prstGeom prst="rect">
            <a:avLst/>
          </a:prstGeom>
        </p:spPr>
      </p:pic>
      <p:grpSp>
        <p:nvGrpSpPr>
          <p:cNvPr id="8" name="组 7"/>
          <p:cNvGrpSpPr/>
          <p:nvPr userDrawn="1"/>
        </p:nvGrpSpPr>
        <p:grpSpPr>
          <a:xfrm>
            <a:off x="160335" y="-10531"/>
            <a:ext cx="571142" cy="707208"/>
            <a:chOff x="160334" y="-10532"/>
            <a:chExt cx="763603" cy="874763"/>
          </a:xfrm>
        </p:grpSpPr>
        <p:sp>
          <p:nvSpPr>
            <p:cNvPr id="9" name="矩形 8"/>
            <p:cNvSpPr/>
            <p:nvPr/>
          </p:nvSpPr>
          <p:spPr>
            <a:xfrm>
              <a:off x="160334" y="-10532"/>
              <a:ext cx="192461" cy="874763"/>
            </a:xfrm>
            <a:prstGeom prst="rect">
              <a:avLst/>
            </a:prstGeom>
            <a:solidFill>
              <a:schemeClr val="accent5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360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10" name="矩形 9"/>
            <p:cNvSpPr/>
            <p:nvPr/>
          </p:nvSpPr>
          <p:spPr>
            <a:xfrm>
              <a:off x="352795" y="-10532"/>
              <a:ext cx="192461" cy="874763"/>
            </a:xfrm>
            <a:prstGeom prst="rect">
              <a:avLst/>
            </a:prstGeom>
            <a:solidFill>
              <a:schemeClr val="accent4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360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11" name="矩形 10"/>
            <p:cNvSpPr/>
            <p:nvPr/>
          </p:nvSpPr>
          <p:spPr>
            <a:xfrm>
              <a:off x="539015" y="-10532"/>
              <a:ext cx="192461" cy="874763"/>
            </a:xfrm>
            <a:prstGeom prst="rect">
              <a:avLst/>
            </a:prstGeom>
            <a:solidFill>
              <a:schemeClr val="accent3"/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360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  <p:sp>
          <p:nvSpPr>
            <p:cNvPr id="12" name="矩形 11"/>
            <p:cNvSpPr/>
            <p:nvPr/>
          </p:nvSpPr>
          <p:spPr>
            <a:xfrm>
              <a:off x="731476" y="-10532"/>
              <a:ext cx="192461" cy="874763"/>
            </a:xfrm>
            <a:prstGeom prst="rect">
              <a:avLst/>
            </a:prstGeom>
            <a:solidFill>
              <a:schemeClr val="accent6">
                <a:lumMod val="75000"/>
              </a:schemeClr>
            </a:solidFill>
            <a:ln>
              <a:noFill/>
            </a:ln>
          </p:spPr>
          <p:style>
            <a:lnRef idx="2">
              <a:schemeClr val="accent1">
                <a:shade val="50000"/>
              </a:schemeClr>
            </a:lnRef>
            <a:fillRef idx="1">
              <a:schemeClr val="accent1"/>
            </a:fillRef>
            <a:effectRef idx="0">
              <a:schemeClr val="accent1"/>
            </a:effectRef>
            <a:fontRef idx="minor">
              <a:schemeClr val="lt1"/>
            </a:fontRef>
          </p:style>
          <p:txBody>
            <a:bodyPr rtlCol="0" anchor="ctr"/>
            <a:lstStyle/>
            <a:p>
              <a:pPr algn="ctr" defTabSz="914400"/>
              <a:endParaRPr lang="zh-CN" altLang="en-US" sz="3600" dirty="0">
                <a:solidFill>
                  <a:prstClr val="white"/>
                </a:solidFill>
                <a:latin typeface="Arial"/>
                <a:ea typeface="微软雅黑"/>
              </a:endParaRPr>
            </a:p>
          </p:txBody>
        </p:sp>
      </p:grpSp>
      <p:sp>
        <p:nvSpPr>
          <p:cNvPr id="14" name="文本占位符 13"/>
          <p:cNvSpPr>
            <a:spLocks noGrp="1"/>
          </p:cNvSpPr>
          <p:nvPr>
            <p:ph type="body" sz="quarter" idx="10" hasCustomPrompt="1"/>
          </p:nvPr>
        </p:nvSpPr>
        <p:spPr>
          <a:xfrm>
            <a:off x="820911" y="114300"/>
            <a:ext cx="1560454" cy="230188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buNone/>
              <a:defRPr sz="1200"/>
            </a:lvl1pPr>
          </a:lstStyle>
          <a:p>
            <a:pPr lvl="0"/>
            <a:r>
              <a:rPr kumimoji="1" lang="zh-CN" altLang="en-US" sz="1200" dirty="0" smtClean="0"/>
              <a:t>点击此处添加标题</a:t>
            </a:r>
            <a:endParaRPr kumimoji="1" lang="zh-CN" altLang="en-US" dirty="0"/>
          </a:p>
        </p:txBody>
      </p:sp>
      <p:sp>
        <p:nvSpPr>
          <p:cNvPr id="16" name="文本占位符 15"/>
          <p:cNvSpPr>
            <a:spLocks noGrp="1"/>
          </p:cNvSpPr>
          <p:nvPr>
            <p:ph type="body" sz="quarter" idx="11" hasCustomPrompt="1"/>
          </p:nvPr>
        </p:nvSpPr>
        <p:spPr>
          <a:xfrm>
            <a:off x="820737" y="344488"/>
            <a:ext cx="2592553" cy="352425"/>
          </a:xfrm>
          <a:prstGeom prst="rect">
            <a:avLst/>
          </a:prstGeom>
        </p:spPr>
        <p:txBody>
          <a:bodyPr vert="horz"/>
          <a:lstStyle>
            <a:lvl1pPr marL="0" indent="0">
              <a:lnSpc>
                <a:spcPct val="100000"/>
              </a:lnSpc>
              <a:buNone/>
              <a:defRPr sz="800"/>
            </a:lvl1pPr>
          </a:lstStyle>
          <a:p>
            <a:pPr>
              <a:lnSpc>
                <a:spcPct val="130000"/>
              </a:lnSpc>
            </a:pPr>
            <a:r>
              <a:rPr lang="zh-CN" altLang="en-US" sz="800" dirty="0" smtClean="0">
                <a:solidFill>
                  <a:srgbClr val="000000"/>
                </a:solidFill>
                <a:latin typeface="+mn-ea"/>
              </a:rPr>
              <a:t>顶部“开始”面板中可以对字体、字号、颜色、行距等进行修改。建议正文</a:t>
            </a:r>
            <a:r>
              <a:rPr lang="en-US" altLang="zh-CN" sz="800" dirty="0" smtClean="0">
                <a:solidFill>
                  <a:srgbClr val="000000"/>
                </a:solidFill>
                <a:latin typeface="+mn-ea"/>
              </a:rPr>
              <a:t>8-10</a:t>
            </a:r>
            <a:r>
              <a:rPr lang="zh-CN" altLang="en-US" sz="800" dirty="0" smtClean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sz="800" dirty="0" smtClean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sz="800" dirty="0" smtClean="0">
                <a:solidFill>
                  <a:srgbClr val="000000"/>
                </a:solidFill>
                <a:latin typeface="+mn-ea"/>
              </a:rPr>
              <a:t>倍字间距。</a:t>
            </a:r>
            <a:endParaRPr lang="zh-CN" altLang="en-US" sz="800" dirty="0">
              <a:solidFill>
                <a:srgbClr val="000000"/>
              </a:solidFill>
              <a:latin typeface="+mn-ea"/>
            </a:endParaRPr>
          </a:p>
        </p:txBody>
      </p:sp>
      <p:sp>
        <p:nvSpPr>
          <p:cNvPr id="17" name="矩形 16"/>
          <p:cNvSpPr/>
          <p:nvPr userDrawn="1"/>
        </p:nvSpPr>
        <p:spPr>
          <a:xfrm>
            <a:off x="8413212" y="4664849"/>
            <a:ext cx="475012" cy="478651"/>
          </a:xfrm>
          <a:prstGeom prst="rect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 sz="3600" dirty="0">
              <a:solidFill>
                <a:prstClr val="white"/>
              </a:solidFill>
              <a:latin typeface="Arial"/>
              <a:ea typeface="微软雅黑"/>
            </a:endParaRPr>
          </a:p>
        </p:txBody>
      </p:sp>
      <p:sp>
        <p:nvSpPr>
          <p:cNvPr id="19" name="文本占位符 18"/>
          <p:cNvSpPr>
            <a:spLocks noGrp="1"/>
          </p:cNvSpPr>
          <p:nvPr>
            <p:ph type="body" sz="quarter" idx="12" hasCustomPrompt="1"/>
          </p:nvPr>
        </p:nvSpPr>
        <p:spPr>
          <a:xfrm>
            <a:off x="8413750" y="4664075"/>
            <a:ext cx="474663" cy="479425"/>
          </a:xfrm>
          <a:prstGeom prst="rect">
            <a:avLst/>
          </a:prstGeom>
        </p:spPr>
        <p:txBody>
          <a:bodyPr vert="horz" anchor="ctr"/>
          <a:lstStyle>
            <a:lvl1pPr marL="0" indent="0" algn="ctr">
              <a:buNone/>
              <a:defRPr sz="1200" b="1">
                <a:solidFill>
                  <a:schemeClr val="bg1"/>
                </a:solidFill>
              </a:defRPr>
            </a:lvl1pPr>
          </a:lstStyle>
          <a:p>
            <a:pPr lvl="0"/>
            <a:r>
              <a:rPr kumimoji="1" lang="en-US" altLang="zh-CN" sz="1200" b="1" dirty="0" smtClean="0"/>
              <a:t>01</a:t>
            </a:r>
            <a:endParaRPr kumimoji="1" lang="zh-CN" altLang="en-US" dirty="0"/>
          </a:p>
        </p:txBody>
      </p:sp>
    </p:spTree>
    <p:extLst>
      <p:ext uri="{BB962C8B-B14F-4D97-AF65-F5344CB8AC3E}">
        <p14:creationId xmlns:p14="http://schemas.microsoft.com/office/powerpoint/2010/main" val="1728351486"/>
      </p:ext>
    </p:extLst>
  </p:cSld>
  <p:clrMapOvr>
    <a:masterClrMapping/>
  </p:clrMapOvr>
</p:sldLayout>
</file>

<file path=ppt/slideLayouts/slideLayout10.xml><?xml version="1.0" encoding="utf-8"?>
<p:sldLayout xmlns:a="http://schemas.openxmlformats.org/drawingml/2006/main" xmlns:r="http://schemas.openxmlformats.org/officeDocument/2006/relationships" xmlns:p="http://schemas.openxmlformats.org/presentationml/2006/main" type="objTx" preserve="1">
  <p:cSld name="内容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>
          <a:xfrm>
            <a:off x="3887391" y="740569"/>
            <a:ext cx="4629150" cy="3655219"/>
          </a:xfrm>
        </p:spPr>
        <p:txBody>
          <a:bodyPr/>
          <a:lstStyle>
            <a:lvl1pPr>
              <a:defRPr sz="2400"/>
            </a:lvl1pPr>
            <a:lvl2pPr>
              <a:defRPr sz="2100"/>
            </a:lvl2pPr>
            <a:lvl3pPr>
              <a:defRPr sz="1800"/>
            </a:lvl3pPr>
            <a:lvl4pPr>
              <a:defRPr sz="1500"/>
            </a:lvl4pPr>
            <a:lvl5pPr>
              <a:defRPr sz="1500"/>
            </a:lvl5pPr>
            <a:lvl6pPr>
              <a:defRPr sz="1500"/>
            </a:lvl6pPr>
            <a:lvl7pPr>
              <a:defRPr sz="1500"/>
            </a:lvl7pPr>
            <a:lvl8pPr>
              <a:defRPr sz="1500"/>
            </a:lvl8pPr>
            <a:lvl9pPr>
              <a:defRPr sz="150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47522100"/>
      </p:ext>
    </p:extLst>
  </p:cSld>
  <p:clrMapOvr>
    <a:masterClrMapping/>
  </p:clrMapOvr>
</p:sldLayout>
</file>

<file path=ppt/slideLayouts/slideLayout11.xml><?xml version="1.0" encoding="utf-8"?>
<p:sldLayout xmlns:a="http://schemas.openxmlformats.org/drawingml/2006/main" xmlns:r="http://schemas.openxmlformats.org/officeDocument/2006/relationships" xmlns:p="http://schemas.openxmlformats.org/presentationml/2006/main" type="picTx" preserve="1">
  <p:cSld name="图片与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342900"/>
            <a:ext cx="2949178" cy="1200150"/>
          </a:xfrm>
        </p:spPr>
        <p:txBody>
          <a:bodyPr anchor="b"/>
          <a:lstStyle>
            <a:lvl1pPr>
              <a:defRPr sz="24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Picture Placeholder 2"/>
          <p:cNvSpPr>
            <a:spLocks noGrp="1" noChangeAspect="1"/>
          </p:cNvSpPr>
          <p:nvPr>
            <p:ph type="pic" idx="1"/>
          </p:nvPr>
        </p:nvSpPr>
        <p:spPr>
          <a:xfrm>
            <a:off x="3887391" y="740569"/>
            <a:ext cx="4629150" cy="3655219"/>
          </a:xfrm>
        </p:spPr>
        <p:txBody>
          <a:bodyPr anchor="t"/>
          <a:lstStyle>
            <a:lvl1pPr marL="0" indent="0">
              <a:buNone/>
              <a:defRPr sz="2400"/>
            </a:lvl1pPr>
            <a:lvl2pPr marL="342900" indent="0">
              <a:buNone/>
              <a:defRPr sz="2100"/>
            </a:lvl2pPr>
            <a:lvl3pPr marL="685800" indent="0">
              <a:buNone/>
              <a:defRPr sz="1800"/>
            </a:lvl3pPr>
            <a:lvl4pPr marL="1028700" indent="0">
              <a:buNone/>
              <a:defRPr sz="1500"/>
            </a:lvl4pPr>
            <a:lvl5pPr marL="1371600" indent="0">
              <a:buNone/>
              <a:defRPr sz="1500"/>
            </a:lvl5pPr>
            <a:lvl6pPr marL="1714500" indent="0">
              <a:buNone/>
              <a:defRPr sz="1500"/>
            </a:lvl6pPr>
            <a:lvl7pPr marL="2057400" indent="0">
              <a:buNone/>
              <a:defRPr sz="1500"/>
            </a:lvl7pPr>
            <a:lvl8pPr marL="2400300" indent="0">
              <a:buNone/>
              <a:defRPr sz="1500"/>
            </a:lvl8pPr>
            <a:lvl9pPr marL="2743200" indent="0">
              <a:buNone/>
              <a:defRPr sz="1500"/>
            </a:lvl9pPr>
          </a:lstStyle>
          <a:p>
            <a:r>
              <a:rPr lang="zh-CN" altLang="en-US" smtClean="0"/>
              <a:t>单击图标添加图片</a:t>
            </a:r>
            <a:endParaRPr lang="en-US" dirty="0"/>
          </a:p>
        </p:txBody>
      </p:sp>
      <p:sp>
        <p:nvSpPr>
          <p:cNvPr id="4" name="Text Placeholder 3"/>
          <p:cNvSpPr>
            <a:spLocks noGrp="1"/>
          </p:cNvSpPr>
          <p:nvPr>
            <p:ph type="body" sz="half" idx="2"/>
          </p:nvPr>
        </p:nvSpPr>
        <p:spPr>
          <a:xfrm>
            <a:off x="629841" y="1543050"/>
            <a:ext cx="2949178" cy="2858691"/>
          </a:xfrm>
        </p:spPr>
        <p:txBody>
          <a:bodyPr/>
          <a:lstStyle>
            <a:lvl1pPr marL="0" indent="0">
              <a:buNone/>
              <a:defRPr sz="1200"/>
            </a:lvl1pPr>
            <a:lvl2pPr marL="342900" indent="0">
              <a:buNone/>
              <a:defRPr sz="1050"/>
            </a:lvl2pPr>
            <a:lvl3pPr marL="685800" indent="0">
              <a:buNone/>
              <a:defRPr sz="900"/>
            </a:lvl3pPr>
            <a:lvl4pPr marL="1028700" indent="0">
              <a:buNone/>
              <a:defRPr sz="750"/>
            </a:lvl4pPr>
            <a:lvl5pPr marL="1371600" indent="0">
              <a:buNone/>
              <a:defRPr sz="750"/>
            </a:lvl5pPr>
            <a:lvl6pPr marL="1714500" indent="0">
              <a:buNone/>
              <a:defRPr sz="750"/>
            </a:lvl6pPr>
            <a:lvl7pPr marL="2057400" indent="0">
              <a:buNone/>
              <a:defRPr sz="750"/>
            </a:lvl7pPr>
            <a:lvl8pPr marL="2400300" indent="0">
              <a:buNone/>
              <a:defRPr sz="750"/>
            </a:lvl8pPr>
            <a:lvl9pPr marL="2743200" indent="0">
              <a:buNone/>
              <a:defRPr sz="750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550069671"/>
      </p:ext>
    </p:extLst>
  </p:cSld>
  <p:clrMapOvr>
    <a:masterClrMapping/>
  </p:clrMapOvr>
</p:sldLayout>
</file>

<file path=ppt/slideLayouts/slideLayout12.xml><?xml version="1.0" encoding="utf-8"?>
<p:sldLayout xmlns:a="http://schemas.openxmlformats.org/drawingml/2006/main" xmlns:r="http://schemas.openxmlformats.org/officeDocument/2006/relationships" xmlns:p="http://schemas.openxmlformats.org/presentationml/2006/main" type="vertTx" preserve="1">
  <p:cSld name="标题和竖排文字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/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34598500"/>
      </p:ext>
    </p:extLst>
  </p:cSld>
  <p:clrMapOvr>
    <a:masterClrMapping/>
  </p:clrMapOvr>
</p:sldLayout>
</file>

<file path=ppt/slideLayouts/slideLayout13.xml><?xml version="1.0" encoding="utf-8"?>
<p:sldLayout xmlns:a="http://schemas.openxmlformats.org/drawingml/2006/main" xmlns:r="http://schemas.openxmlformats.org/officeDocument/2006/relationships" xmlns:p="http://schemas.openxmlformats.org/presentationml/2006/main" type="vertTitleAndTx" preserve="1">
  <p:cSld name="垂直排列标题与&#10;文本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Vertical Title 1"/>
          <p:cNvSpPr>
            <a:spLocks noGrp="1"/>
          </p:cNvSpPr>
          <p:nvPr>
            <p:ph type="title" orient="vert"/>
          </p:nvPr>
        </p:nvSpPr>
        <p:spPr>
          <a:xfrm>
            <a:off x="6543675" y="273844"/>
            <a:ext cx="1971675" cy="4358879"/>
          </a:xfrm>
        </p:spPr>
        <p:txBody>
          <a:bodyPr vert="eaVert"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Vertical Text Placeholder 2"/>
          <p:cNvSpPr>
            <a:spLocks noGrp="1"/>
          </p:cNvSpPr>
          <p:nvPr>
            <p:ph type="body" orient="vert" idx="1"/>
          </p:nvPr>
        </p:nvSpPr>
        <p:spPr>
          <a:xfrm>
            <a:off x="628650" y="273844"/>
            <a:ext cx="5800725" cy="4358879"/>
          </a:xfrm>
        </p:spPr>
        <p:txBody>
          <a:bodyPr vert="eaVert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601110478"/>
      </p:ext>
    </p:extLst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1_Title Slide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197239343"/>
      </p:ext>
    </p:extLst>
  </p:cSld>
  <p:clrMapOvr>
    <a:masterClrMapping/>
  </p:clrMapOvr>
</p:sldLayout>
</file>

<file path=ppt/slideLayouts/slideLayout3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ctrTitle"/>
          </p:nvPr>
        </p:nvSpPr>
        <p:spPr>
          <a:xfrm>
            <a:off x="1143000" y="841772"/>
            <a:ext cx="6858000" cy="1790700"/>
          </a:xfrm>
        </p:spPr>
        <p:txBody>
          <a:bodyPr anchor="b"/>
          <a:lstStyle>
            <a:lvl1pPr algn="ctr"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Subtitle 2"/>
          <p:cNvSpPr>
            <a:spLocks noGrp="1"/>
          </p:cNvSpPr>
          <p:nvPr>
            <p:ph type="subTitle" idx="1"/>
          </p:nvPr>
        </p:nvSpPr>
        <p:spPr>
          <a:xfrm>
            <a:off x="1143000" y="2701528"/>
            <a:ext cx="6858000" cy="1241822"/>
          </a:xfrm>
        </p:spPr>
        <p:txBody>
          <a:bodyPr/>
          <a:lstStyle>
            <a:lvl1pPr marL="0" indent="0" algn="ctr">
              <a:buNone/>
              <a:defRPr sz="1800"/>
            </a:lvl1pPr>
            <a:lvl2pPr marL="342900" indent="0" algn="ctr">
              <a:buNone/>
              <a:defRPr sz="1500"/>
            </a:lvl2pPr>
            <a:lvl3pPr marL="685800" indent="0" algn="ctr">
              <a:buNone/>
              <a:defRPr sz="1350"/>
            </a:lvl3pPr>
            <a:lvl4pPr marL="1028700" indent="0" algn="ctr">
              <a:buNone/>
              <a:defRPr sz="1200"/>
            </a:lvl4pPr>
            <a:lvl5pPr marL="1371600" indent="0" algn="ctr">
              <a:buNone/>
              <a:defRPr sz="1200"/>
            </a:lvl5pPr>
            <a:lvl6pPr marL="1714500" indent="0" algn="ctr">
              <a:buNone/>
              <a:defRPr sz="1200"/>
            </a:lvl6pPr>
            <a:lvl7pPr marL="2057400" indent="0" algn="ctr">
              <a:buNone/>
              <a:defRPr sz="1200"/>
            </a:lvl7pPr>
            <a:lvl8pPr marL="2400300" indent="0" algn="ctr">
              <a:buNone/>
              <a:defRPr sz="1200"/>
            </a:lvl8pPr>
            <a:lvl9pPr marL="2743200" indent="0" algn="ctr">
              <a:buNone/>
              <a:defRPr sz="1200"/>
            </a:lvl9pPr>
          </a:lstStyle>
          <a:p>
            <a:r>
              <a:rPr lang="zh-CN" altLang="en-US" smtClean="0"/>
              <a:t>单击此处编辑母版副标题样式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435131105"/>
      </p:ext>
    </p:extLst>
  </p:cSld>
  <p:clrMapOvr>
    <a:masterClrMapping/>
  </p:clrMapOvr>
</p:sldLayout>
</file>

<file path=ppt/slideLayouts/slideLayout4.xml><?xml version="1.0" encoding="utf-8"?>
<p:sldLayout xmlns:a="http://schemas.openxmlformats.org/drawingml/2006/main" xmlns:r="http://schemas.openxmlformats.org/officeDocument/2006/relationships" xmlns:p="http://schemas.openxmlformats.org/presentationml/2006/main" type="obj" preserve="1">
  <p:cSld name="标题和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idx="1"/>
          </p:nvPr>
        </p:nvSpPr>
        <p:spPr/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64833812"/>
      </p:ext>
    </p:extLst>
  </p:cSld>
  <p:clrMapOvr>
    <a:masterClrMapping/>
  </p:clrMapOvr>
</p:sldLayout>
</file>

<file path=ppt/slideLayouts/slideLayout5.xml><?xml version="1.0" encoding="utf-8"?>
<p:sldLayout xmlns:a="http://schemas.openxmlformats.org/drawingml/2006/main" xmlns:r="http://schemas.openxmlformats.org/officeDocument/2006/relationships" xmlns:p="http://schemas.openxmlformats.org/presentationml/2006/main" type="secHead" preserve="1">
  <p:cSld name="节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3888" y="1282304"/>
            <a:ext cx="7886700" cy="2139553"/>
          </a:xfrm>
        </p:spPr>
        <p:txBody>
          <a:bodyPr anchor="b"/>
          <a:lstStyle>
            <a:lvl1pPr>
              <a:defRPr sz="4500"/>
            </a:lvl1pPr>
          </a:lstStyle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3888" y="3442098"/>
            <a:ext cx="7886700" cy="1125140"/>
          </a:xfrm>
        </p:spPr>
        <p:txBody>
          <a:bodyPr/>
          <a:lstStyle>
            <a:lvl1pPr marL="0" indent="0">
              <a:buNone/>
              <a:defRPr sz="1800">
                <a:solidFill>
                  <a:schemeClr val="tx1">
                    <a:tint val="75000"/>
                  </a:schemeClr>
                </a:solidFill>
              </a:defRPr>
            </a:lvl1pPr>
            <a:lvl2pPr marL="342900" indent="0">
              <a:buNone/>
              <a:defRPr sz="1500">
                <a:solidFill>
                  <a:schemeClr val="tx1">
                    <a:tint val="75000"/>
                  </a:schemeClr>
                </a:solidFill>
              </a:defRPr>
            </a:lvl2pPr>
            <a:lvl3pPr marL="685800" indent="0">
              <a:buNone/>
              <a:defRPr sz="1350">
                <a:solidFill>
                  <a:schemeClr val="tx1">
                    <a:tint val="75000"/>
                  </a:schemeClr>
                </a:solidFill>
              </a:defRPr>
            </a:lvl3pPr>
            <a:lvl4pPr marL="10287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4pPr>
            <a:lvl5pPr marL="13716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5pPr>
            <a:lvl6pPr marL="17145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6pPr>
            <a:lvl7pPr marL="20574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7pPr>
            <a:lvl8pPr marL="24003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8pPr>
            <a:lvl9pPr marL="2743200" indent="0">
              <a:buNone/>
              <a:defRPr sz="1200">
                <a:solidFill>
                  <a:schemeClr val="tx1">
                    <a:tint val="75000"/>
                  </a:schemeClr>
                </a:solidFill>
              </a:defRPr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924754369"/>
      </p:ext>
    </p:extLst>
  </p:cSld>
  <p:clrMapOvr>
    <a:masterClrMapping/>
  </p:clrMapOvr>
</p:sldLayout>
</file>

<file path=ppt/slideLayouts/slideLayout6.xml><?xml version="1.0" encoding="utf-8"?>
<p:sldLayout xmlns:a="http://schemas.openxmlformats.org/drawingml/2006/main" xmlns:r="http://schemas.openxmlformats.org/officeDocument/2006/relationships" xmlns:p="http://schemas.openxmlformats.org/presentationml/2006/main" type="twoObj" preserve="1">
  <p:cSld name="两栏内容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Content Placeholder 2"/>
          <p:cNvSpPr>
            <a:spLocks noGrp="1"/>
          </p:cNvSpPr>
          <p:nvPr>
            <p:ph sz="half" idx="1"/>
          </p:nvPr>
        </p:nvSpPr>
        <p:spPr>
          <a:xfrm>
            <a:off x="6286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4629150" y="1369219"/>
            <a:ext cx="3886200" cy="3263504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Date Placeholder 4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Footer Placeholder 5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7" name="Slide Number Placeholder 6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454274926"/>
      </p:ext>
    </p:extLst>
  </p:cSld>
  <p:clrMapOvr>
    <a:masterClrMapping/>
  </p:clrMapOvr>
</p:sldLayout>
</file>

<file path=ppt/slideLayouts/slideLayout7.xml><?xml version="1.0" encoding="utf-8"?>
<p:sldLayout xmlns:a="http://schemas.openxmlformats.org/drawingml/2006/main" xmlns:r="http://schemas.openxmlformats.org/officeDocument/2006/relationships" xmlns:p="http://schemas.openxmlformats.org/presentationml/2006/main" type="twoTxTwoObj" preserve="1">
  <p:cSld name="比较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>
          <a:xfrm>
            <a:off x="629841" y="273844"/>
            <a:ext cx="7886700" cy="994172"/>
          </a:xfrm>
        </p:spPr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9842" y="1260872"/>
            <a:ext cx="3868340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4" name="Content Placeholder 3"/>
          <p:cNvSpPr>
            <a:spLocks noGrp="1"/>
          </p:cNvSpPr>
          <p:nvPr>
            <p:ph sz="half" idx="2"/>
          </p:nvPr>
        </p:nvSpPr>
        <p:spPr>
          <a:xfrm>
            <a:off x="629842" y="1878806"/>
            <a:ext cx="3868340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5" name="Text Placeholder 4"/>
          <p:cNvSpPr>
            <a:spLocks noGrp="1"/>
          </p:cNvSpPr>
          <p:nvPr>
            <p:ph type="body" sz="quarter" idx="3"/>
          </p:nvPr>
        </p:nvSpPr>
        <p:spPr>
          <a:xfrm>
            <a:off x="4629150" y="1260872"/>
            <a:ext cx="3887391" cy="617934"/>
          </a:xfrm>
        </p:spPr>
        <p:txBody>
          <a:bodyPr anchor="b"/>
          <a:lstStyle>
            <a:lvl1pPr marL="0" indent="0">
              <a:buNone/>
              <a:defRPr sz="1800" b="1"/>
            </a:lvl1pPr>
            <a:lvl2pPr marL="342900" indent="0">
              <a:buNone/>
              <a:defRPr sz="1500" b="1"/>
            </a:lvl2pPr>
            <a:lvl3pPr marL="685800" indent="0">
              <a:buNone/>
              <a:defRPr sz="1350" b="1"/>
            </a:lvl3pPr>
            <a:lvl4pPr marL="1028700" indent="0">
              <a:buNone/>
              <a:defRPr sz="1200" b="1"/>
            </a:lvl4pPr>
            <a:lvl5pPr marL="1371600" indent="0">
              <a:buNone/>
              <a:defRPr sz="1200" b="1"/>
            </a:lvl5pPr>
            <a:lvl6pPr marL="1714500" indent="0">
              <a:buNone/>
              <a:defRPr sz="1200" b="1"/>
            </a:lvl6pPr>
            <a:lvl7pPr marL="2057400" indent="0">
              <a:buNone/>
              <a:defRPr sz="1200" b="1"/>
            </a:lvl7pPr>
            <a:lvl8pPr marL="2400300" indent="0">
              <a:buNone/>
              <a:defRPr sz="1200" b="1"/>
            </a:lvl8pPr>
            <a:lvl9pPr marL="2743200" indent="0">
              <a:buNone/>
              <a:defRPr sz="1200" b="1"/>
            </a:lvl9pPr>
          </a:lstStyle>
          <a:p>
            <a:pPr lvl="0"/>
            <a:r>
              <a:rPr lang="zh-CN" altLang="en-US" smtClean="0"/>
              <a:t>单击此处编辑母版文本样式</a:t>
            </a:r>
          </a:p>
        </p:txBody>
      </p:sp>
      <p:sp>
        <p:nvSpPr>
          <p:cNvPr id="6" name="Content Placeholder 5"/>
          <p:cNvSpPr>
            <a:spLocks noGrp="1"/>
          </p:cNvSpPr>
          <p:nvPr>
            <p:ph sz="quarter" idx="4"/>
          </p:nvPr>
        </p:nvSpPr>
        <p:spPr>
          <a:xfrm>
            <a:off x="4629150" y="1878806"/>
            <a:ext cx="3887391" cy="2763441"/>
          </a:xfrm>
        </p:spPr>
        <p:txBody>
          <a:bodyPr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7" name="Date Placeholder 6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8" name="Footer Placeholder 7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9" name="Slide Number Placeholder 8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3715804906"/>
      </p:ext>
    </p:extLst>
  </p:cSld>
  <p:clrMapOvr>
    <a:masterClrMapping/>
  </p:clrMapOvr>
</p:sldLayout>
</file>

<file path=ppt/slideLayouts/slideLayout8.xml><?xml version="1.0" encoding="utf-8"?>
<p:sldLayout xmlns:a="http://schemas.openxmlformats.org/drawingml/2006/main" xmlns:r="http://schemas.openxmlformats.org/officeDocument/2006/relationships" xmlns:p="http://schemas.openxmlformats.org/presentationml/2006/main" type="titleOnly" preserve="1">
  <p:cSld name="仅标题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1"/>
          <p:cNvSpPr>
            <a:spLocks noGrp="1"/>
          </p:cNvSpPr>
          <p:nvPr>
            <p:ph type="title"/>
          </p:nvPr>
        </p:nvSpPr>
        <p:spPr/>
        <p:txBody>
          <a:bodyPr/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Date Placeholder 2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Footer Placeholder 3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Slide Number Placeholder 4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816168511"/>
      </p:ext>
    </p:extLst>
  </p:cSld>
  <p:clrMapOvr>
    <a:masterClrMapping/>
  </p:clrMapOvr>
</p:sldLayout>
</file>

<file path=ppt/slideLayouts/slideLayout9.xml><?xml version="1.0" encoding="utf-8"?>
<p:sldLayout xmlns:a="http://schemas.openxmlformats.org/drawingml/2006/main" xmlns:r="http://schemas.openxmlformats.org/officeDocument/2006/relationships" xmlns:p="http://schemas.openxmlformats.org/presentationml/2006/main" type="blank" preserve="1">
  <p:cSld name="空白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Date Placeholder 1"/>
          <p:cNvSpPr>
            <a:spLocks noGrp="1"/>
          </p:cNvSpPr>
          <p:nvPr>
            <p:ph type="dt" sz="half" idx="10"/>
          </p:nvPr>
        </p:nvSpPr>
        <p:spPr/>
        <p:txBody>
          <a:bodyPr/>
          <a:lstStyle/>
          <a:p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3" name="Footer Placeholder 2"/>
          <p:cNvSpPr>
            <a:spLocks noGrp="1"/>
          </p:cNvSpPr>
          <p:nvPr>
            <p:ph type="ftr" sz="quarter" idx="11"/>
          </p:nvPr>
        </p:nvSpPr>
        <p:spPr/>
        <p:txBody>
          <a:bodyPr/>
          <a:lstStyle/>
          <a:p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4" name="Slide Number Placeholder 3"/>
          <p:cNvSpPr>
            <a:spLocks noGrp="1"/>
          </p:cNvSpPr>
          <p:nvPr>
            <p:ph type="sldNum" sz="quarter" idx="12"/>
          </p:nvPr>
        </p:nvSpPr>
        <p:spPr/>
        <p:txBody>
          <a:bodyPr/>
          <a:lstStyle/>
          <a:p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2523293297"/>
      </p:ext>
    </p:extLst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_rels/slideMaster2.xml.rels><?xml version="1.0" encoding="UTF-8" standalone="yes"?>
<Relationships xmlns="http://schemas.openxmlformats.org/package/2006/relationships"><Relationship Id="rId8" Type="http://schemas.openxmlformats.org/officeDocument/2006/relationships/slideLayout" Target="../slideLayouts/slideLayout10.xml"/><Relationship Id="rId3" Type="http://schemas.openxmlformats.org/officeDocument/2006/relationships/slideLayout" Target="../slideLayouts/slideLayout5.xml"/><Relationship Id="rId7" Type="http://schemas.openxmlformats.org/officeDocument/2006/relationships/slideLayout" Target="../slideLayouts/slideLayout9.xml"/><Relationship Id="rId12" Type="http://schemas.openxmlformats.org/officeDocument/2006/relationships/theme" Target="../theme/theme2.xml"/><Relationship Id="rId2" Type="http://schemas.openxmlformats.org/officeDocument/2006/relationships/slideLayout" Target="../slideLayouts/slideLayout4.xml"/><Relationship Id="rId1" Type="http://schemas.openxmlformats.org/officeDocument/2006/relationships/slideLayout" Target="../slideLayouts/slideLayout3.xml"/><Relationship Id="rId6" Type="http://schemas.openxmlformats.org/officeDocument/2006/relationships/slideLayout" Target="../slideLayouts/slideLayout8.xml"/><Relationship Id="rId11" Type="http://schemas.openxmlformats.org/officeDocument/2006/relationships/slideLayout" Target="../slideLayouts/slideLayout13.xml"/><Relationship Id="rId5" Type="http://schemas.openxmlformats.org/officeDocument/2006/relationships/slideLayout" Target="../slideLayouts/slideLayout7.xml"/><Relationship Id="rId10" Type="http://schemas.openxmlformats.org/officeDocument/2006/relationships/slideLayout" Target="../slideLayouts/slideLayout12.xml"/><Relationship Id="rId4" Type="http://schemas.openxmlformats.org/officeDocument/2006/relationships/slideLayout" Target="../slideLayouts/slideLayout6.xml"/><Relationship Id="rId9" Type="http://schemas.openxmlformats.org/officeDocument/2006/relationships/slideLayout" Target="../slideLayouts/slideLayout1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  <p:extLst>
      <p:ext uri="{BB962C8B-B14F-4D97-AF65-F5344CB8AC3E}">
        <p14:creationId xmlns:p14="http://schemas.microsoft.com/office/powerpoint/2010/main" val="3693843513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6" r:id="rId1"/>
    <p:sldLayoutId id="2147493457" r:id="rId2"/>
  </p:sldLayoutIdLst>
  <p:txStyles>
    <p:titleStyle>
      <a:lvl1pPr algn="ctr" defTabSz="457200" rtl="0" eaLnBrk="1" latinLnBrk="0" hangingPunct="1">
        <a:spcBef>
          <a:spcPct val="0"/>
        </a:spcBef>
        <a:buNone/>
        <a:defRPr sz="44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342900" indent="-342900" algn="l" defTabSz="457200" rtl="0" eaLnBrk="1" latinLnBrk="0" hangingPunct="1">
        <a:spcBef>
          <a:spcPct val="20000"/>
        </a:spcBef>
        <a:buFont typeface="Arial"/>
        <a:buChar char="•"/>
        <a:defRPr sz="3200" kern="1200">
          <a:solidFill>
            <a:schemeClr val="tx1"/>
          </a:solidFill>
          <a:latin typeface="+mn-lt"/>
          <a:ea typeface="+mn-ea"/>
          <a:cs typeface="+mn-cs"/>
        </a:defRPr>
      </a:lvl1pPr>
      <a:lvl2pPr marL="742950" indent="-285750" algn="l" defTabSz="457200" rtl="0" eaLnBrk="1" latinLnBrk="0" hangingPunct="1">
        <a:spcBef>
          <a:spcPct val="20000"/>
        </a:spcBef>
        <a:buFont typeface="Arial"/>
        <a:buChar char="–"/>
        <a:defRPr sz="2800" kern="1200">
          <a:solidFill>
            <a:schemeClr val="tx1"/>
          </a:solidFill>
          <a:latin typeface="+mn-lt"/>
          <a:ea typeface="+mn-ea"/>
          <a:cs typeface="+mn-cs"/>
        </a:defRPr>
      </a:lvl2pPr>
      <a:lvl3pPr marL="1143000" indent="-228600" algn="l" defTabSz="457200" rtl="0" eaLnBrk="1" latinLnBrk="0" hangingPunct="1">
        <a:spcBef>
          <a:spcPct val="20000"/>
        </a:spcBef>
        <a:buFont typeface="Arial"/>
        <a:buChar char="•"/>
        <a:defRPr sz="2400" kern="1200">
          <a:solidFill>
            <a:schemeClr val="tx1"/>
          </a:solidFill>
          <a:latin typeface="+mn-lt"/>
          <a:ea typeface="+mn-ea"/>
          <a:cs typeface="+mn-cs"/>
        </a:defRPr>
      </a:lvl3pPr>
      <a:lvl4pPr marL="1600200" indent="-228600" algn="l" defTabSz="457200" rtl="0" eaLnBrk="1" latinLnBrk="0" hangingPunct="1">
        <a:spcBef>
          <a:spcPct val="20000"/>
        </a:spcBef>
        <a:buFont typeface="Arial"/>
        <a:buChar char="–"/>
        <a:defRPr sz="2000" kern="1200">
          <a:solidFill>
            <a:schemeClr val="tx1"/>
          </a:solidFill>
          <a:latin typeface="+mn-lt"/>
          <a:ea typeface="+mn-ea"/>
          <a:cs typeface="+mn-cs"/>
        </a:defRPr>
      </a:lvl4pPr>
      <a:lvl5pPr marL="2057400" indent="-228600" algn="l" defTabSz="457200" rtl="0" eaLnBrk="1" latinLnBrk="0" hangingPunct="1">
        <a:spcBef>
          <a:spcPct val="20000"/>
        </a:spcBef>
        <a:buFont typeface="Arial"/>
        <a:buChar char="»"/>
        <a:defRPr sz="2000" kern="1200">
          <a:solidFill>
            <a:schemeClr val="tx1"/>
          </a:solidFill>
          <a:latin typeface="+mn-lt"/>
          <a:ea typeface="+mn-ea"/>
          <a:cs typeface="+mn-cs"/>
        </a:defRPr>
      </a:lvl5pPr>
      <a:lvl6pPr marL="25146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6pPr>
      <a:lvl7pPr marL="29718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7pPr>
      <a:lvl8pPr marL="34290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8pPr>
      <a:lvl9pPr marL="3886200" indent="-228600" algn="l" defTabSz="457200" rtl="0" eaLnBrk="1" latinLnBrk="0" hangingPunct="1">
        <a:spcBef>
          <a:spcPct val="20000"/>
        </a:spcBef>
        <a:buFont typeface="Arial"/>
        <a:buChar char="•"/>
        <a:defRPr sz="200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2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04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7600" algn="l" defTabSz="4572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Masters/slideMaster2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Title Placeholder 1"/>
          <p:cNvSpPr>
            <a:spLocks noGrp="1"/>
          </p:cNvSpPr>
          <p:nvPr>
            <p:ph type="title"/>
          </p:nvPr>
        </p:nvSpPr>
        <p:spPr>
          <a:xfrm>
            <a:off x="628650" y="273844"/>
            <a:ext cx="7886700" cy="994172"/>
          </a:xfrm>
          <a:prstGeom prst="rect">
            <a:avLst/>
          </a:prstGeom>
        </p:spPr>
        <p:txBody>
          <a:bodyPr vert="horz" lIns="91440" tIns="45720" rIns="91440" bIns="45720" rtlCol="0" anchor="ctr">
            <a:normAutofit/>
          </a:bodyPr>
          <a:lstStyle/>
          <a:p>
            <a:r>
              <a:rPr lang="zh-CN" altLang="en-US" smtClean="0"/>
              <a:t>单击此处编辑母版标题样式</a:t>
            </a:r>
            <a:endParaRPr lang="en-US" dirty="0"/>
          </a:p>
        </p:txBody>
      </p:sp>
      <p:sp>
        <p:nvSpPr>
          <p:cNvPr id="3" name="Text Placeholder 2"/>
          <p:cNvSpPr>
            <a:spLocks noGrp="1"/>
          </p:cNvSpPr>
          <p:nvPr>
            <p:ph type="body" idx="1"/>
          </p:nvPr>
        </p:nvSpPr>
        <p:spPr>
          <a:xfrm>
            <a:off x="628650" y="1369219"/>
            <a:ext cx="7886700" cy="3263504"/>
          </a:xfrm>
          <a:prstGeom prst="rect">
            <a:avLst/>
          </a:prstGeom>
        </p:spPr>
        <p:txBody>
          <a:bodyPr vert="horz" lIns="91440" tIns="45720" rIns="91440" bIns="45720" rtlCol="0">
            <a:normAutofit/>
          </a:bodyPr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en-US" dirty="0"/>
          </a:p>
        </p:txBody>
      </p:sp>
      <p:sp>
        <p:nvSpPr>
          <p:cNvPr id="4" name="Date Placeholder 3"/>
          <p:cNvSpPr>
            <a:spLocks noGrp="1"/>
          </p:cNvSpPr>
          <p:nvPr>
            <p:ph type="dt" sz="half" idx="2"/>
          </p:nvPr>
        </p:nvSpPr>
        <p:spPr>
          <a:xfrm>
            <a:off x="6286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l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16E5758D-A3C3-4E88-8AC0-22500507BD7E}" type="datetimeFigureOut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2015/8/23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5" name="Footer Placeholder 4"/>
          <p:cNvSpPr>
            <a:spLocks noGrp="1"/>
          </p:cNvSpPr>
          <p:nvPr>
            <p:ph type="ftr" sz="quarter" idx="3"/>
          </p:nvPr>
        </p:nvSpPr>
        <p:spPr>
          <a:xfrm>
            <a:off x="3028950" y="4767263"/>
            <a:ext cx="30861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ct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  <p:sp>
        <p:nvSpPr>
          <p:cNvPr id="6" name="Slide Number Placeholder 5"/>
          <p:cNvSpPr>
            <a:spLocks noGrp="1"/>
          </p:cNvSpPr>
          <p:nvPr>
            <p:ph type="sldNum" sz="quarter" idx="4"/>
          </p:nvPr>
        </p:nvSpPr>
        <p:spPr>
          <a:xfrm>
            <a:off x="6457950" y="4767263"/>
            <a:ext cx="2057400" cy="273844"/>
          </a:xfrm>
          <a:prstGeom prst="rect">
            <a:avLst/>
          </a:prstGeom>
        </p:spPr>
        <p:txBody>
          <a:bodyPr vert="horz" lIns="91440" tIns="45720" rIns="91440" bIns="45720" rtlCol="0" anchor="ctr"/>
          <a:lstStyle>
            <a:lvl1pPr algn="r">
              <a:defRPr sz="900">
                <a:solidFill>
                  <a:schemeClr val="tx1">
                    <a:tint val="75000"/>
                  </a:schemeClr>
                </a:solidFill>
              </a:defRPr>
            </a:lvl1pPr>
          </a:lstStyle>
          <a:p>
            <a:pPr defTabSz="685800"/>
            <a:fld id="{AA4E786F-588D-4932-A7B2-AE3451FA4ACA}" type="slidenum">
              <a:rPr lang="zh-CN" altLang="en-US" smtClean="0">
                <a:solidFill>
                  <a:prstClr val="black">
                    <a:tint val="75000"/>
                  </a:prstClr>
                </a:solidFill>
              </a:rPr>
              <a:pPr defTabSz="685800"/>
              <a:t>‹#›</a:t>
            </a:fld>
            <a:endParaRPr lang="zh-CN" altLang="en-US">
              <a:solidFill>
                <a:prstClr val="black">
                  <a:tint val="75000"/>
                </a:prstClr>
              </a:solidFill>
            </a:endParaRPr>
          </a:p>
        </p:txBody>
      </p:sp>
    </p:spTree>
    <p:extLst>
      <p:ext uri="{BB962C8B-B14F-4D97-AF65-F5344CB8AC3E}">
        <p14:creationId xmlns:p14="http://schemas.microsoft.com/office/powerpoint/2010/main" val="1645710872"/>
      </p:ext>
    </p:extLst>
  </p:cSld>
  <p:clrMap bg1="lt1" tx1="dk1" bg2="lt2" tx2="dk2" accent1="accent1" accent2="accent2" accent3="accent3" accent4="accent4" accent5="accent5" accent6="accent6" hlink="hlink" folHlink="folHlink"/>
  <p:sldLayoutIdLst>
    <p:sldLayoutId id="2147493459" r:id="rId1"/>
    <p:sldLayoutId id="2147493460" r:id="rId2"/>
    <p:sldLayoutId id="2147493461" r:id="rId3"/>
    <p:sldLayoutId id="2147493462" r:id="rId4"/>
    <p:sldLayoutId id="2147493463" r:id="rId5"/>
    <p:sldLayoutId id="2147493464" r:id="rId6"/>
    <p:sldLayoutId id="2147493465" r:id="rId7"/>
    <p:sldLayoutId id="2147493466" r:id="rId8"/>
    <p:sldLayoutId id="2147493467" r:id="rId9"/>
    <p:sldLayoutId id="2147493468" r:id="rId10"/>
    <p:sldLayoutId id="2147493469" r:id="rId11"/>
  </p:sldLayoutIdLst>
  <p:txStyles>
    <p:titleStyle>
      <a:lvl1pPr algn="l" defTabSz="685800" rtl="0" eaLnBrk="1" latinLnBrk="0" hangingPunct="1">
        <a:lnSpc>
          <a:spcPct val="90000"/>
        </a:lnSpc>
        <a:spcBef>
          <a:spcPct val="0"/>
        </a:spcBef>
        <a:buNone/>
        <a:defRPr sz="3300" kern="1200">
          <a:solidFill>
            <a:schemeClr val="tx1"/>
          </a:solidFill>
          <a:latin typeface="+mj-lt"/>
          <a:ea typeface="+mj-ea"/>
          <a:cs typeface="+mj-cs"/>
        </a:defRPr>
      </a:lvl1pPr>
    </p:titleStyle>
    <p:bodyStyle>
      <a:lvl1pPr marL="171450" indent="-171450" algn="l" defTabSz="685800" rtl="0" eaLnBrk="1" latinLnBrk="0" hangingPunct="1">
        <a:lnSpc>
          <a:spcPct val="90000"/>
        </a:lnSpc>
        <a:spcBef>
          <a:spcPts val="750"/>
        </a:spcBef>
        <a:buFont typeface="Arial" panose="020B0604020202020204" pitchFamily="34" charset="0"/>
        <a:buChar char="•"/>
        <a:defRPr sz="2100" kern="1200">
          <a:solidFill>
            <a:schemeClr val="tx1"/>
          </a:solidFill>
          <a:latin typeface="+mn-lt"/>
          <a:ea typeface="+mn-ea"/>
          <a:cs typeface="+mn-cs"/>
        </a:defRPr>
      </a:lvl1pPr>
      <a:lvl2pPr marL="5143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8572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500" kern="1200">
          <a:solidFill>
            <a:schemeClr val="tx1"/>
          </a:solidFill>
          <a:latin typeface="+mn-lt"/>
          <a:ea typeface="+mn-ea"/>
          <a:cs typeface="+mn-cs"/>
        </a:defRPr>
      </a:lvl3pPr>
      <a:lvl4pPr marL="12001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5430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8859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2288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5717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914650" indent="-171450" algn="l" defTabSz="685800" rtl="0" eaLnBrk="1" latinLnBrk="0" hangingPunct="1">
        <a:lnSpc>
          <a:spcPct val="90000"/>
        </a:lnSpc>
        <a:spcBef>
          <a:spcPts val="375"/>
        </a:spcBef>
        <a:buFont typeface="Arial" panose="020B0604020202020204" pitchFamily="34" charset="0"/>
        <a:buChar char="•"/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bodyStyle>
    <p:otherStyle>
      <a:defPPr>
        <a:defRPr lang="en-US"/>
      </a:defPPr>
      <a:lvl1pPr marL="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1pPr>
      <a:lvl2pPr marL="3429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2pPr>
      <a:lvl3pPr marL="6858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3pPr>
      <a:lvl4pPr marL="10287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4pPr>
      <a:lvl5pPr marL="13716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5pPr>
      <a:lvl6pPr marL="17145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6pPr>
      <a:lvl7pPr marL="20574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7pPr>
      <a:lvl8pPr marL="24003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8pPr>
      <a:lvl9pPr marL="2743200" algn="l" defTabSz="685800" rtl="0" eaLnBrk="1" latinLnBrk="0" hangingPunct="1">
        <a:defRPr sz="135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8" Type="http://schemas.openxmlformats.org/officeDocument/2006/relationships/hyperlink" Target="http://www.ypppt.com/jiaocheng/" TargetMode="External"/><Relationship Id="rId3" Type="http://schemas.openxmlformats.org/officeDocument/2006/relationships/hyperlink" Target="http://www.ypppt.com/moban/" TargetMode="External"/><Relationship Id="rId7" Type="http://schemas.openxmlformats.org/officeDocument/2006/relationships/hyperlink" Target="http://www.ypppt.com/sucai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9.xml"/><Relationship Id="rId6" Type="http://schemas.openxmlformats.org/officeDocument/2006/relationships/hyperlink" Target="http://www.ypppt.com/tubiao/" TargetMode="External"/><Relationship Id="rId5" Type="http://schemas.openxmlformats.org/officeDocument/2006/relationships/hyperlink" Target="http://www.ypppt.com/beijing/" TargetMode="External"/><Relationship Id="rId4" Type="http://schemas.openxmlformats.org/officeDocument/2006/relationships/hyperlink" Target="http://www.ypppt.com/jieri/" TargetMode="Externa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文本占位符 1"/>
          <p:cNvSpPr>
            <a:spLocks noGrp="1"/>
          </p:cNvSpPr>
          <p:nvPr>
            <p:ph type="body" sz="quarter" idx="10"/>
          </p:nvPr>
        </p:nvSpPr>
        <p:spPr/>
        <p:txBody>
          <a:bodyPr/>
          <a:lstStyle/>
          <a:p>
            <a:r>
              <a:rPr lang="zh-CN" altLang="en-US" b="1" dirty="0">
                <a:solidFill>
                  <a:prstClr val="black"/>
                </a:solidFill>
                <a:latin typeface="Arial"/>
              </a:rPr>
              <a:t>点击此处添加标题</a:t>
            </a:r>
            <a:endParaRPr kumimoji="1" lang="zh-CN" altLang="en-US" dirty="0"/>
          </a:p>
          <a:p>
            <a:endParaRPr kumimoji="1" lang="zh-CN" altLang="en-US" dirty="0"/>
          </a:p>
        </p:txBody>
      </p:sp>
      <p:sp>
        <p:nvSpPr>
          <p:cNvPr id="3" name="文本占位符 2"/>
          <p:cNvSpPr>
            <a:spLocks noGrp="1"/>
          </p:cNvSpPr>
          <p:nvPr>
            <p:ph type="body" sz="quarter" idx="11"/>
          </p:nvPr>
        </p:nvSpPr>
        <p:spPr/>
        <p:txBody>
          <a:bodyPr/>
          <a:lstStyle/>
          <a:p>
            <a:pPr>
              <a:lnSpc>
                <a:spcPct val="130000"/>
              </a:lnSpc>
            </a:pPr>
            <a:r>
              <a:rPr lang="zh-CN" altLang="en-US" dirty="0">
                <a:solidFill>
                  <a:srgbClr val="000000"/>
                </a:solidFill>
                <a:latin typeface="+mn-ea"/>
              </a:rPr>
              <a:t>顶部“开始”面板中可以对字体、字号、颜色、行距等进行修改。建议正文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8-10</a:t>
            </a:r>
            <a:r>
              <a:rPr lang="zh-CN" altLang="en-US" dirty="0">
                <a:solidFill>
                  <a:srgbClr val="000000"/>
                </a:solidFill>
                <a:latin typeface="+mn-ea"/>
              </a:rPr>
              <a:t>号字，</a:t>
            </a:r>
            <a:r>
              <a:rPr lang="en-US" altLang="zh-CN" dirty="0">
                <a:solidFill>
                  <a:srgbClr val="000000"/>
                </a:solidFill>
                <a:latin typeface="+mn-ea"/>
              </a:rPr>
              <a:t>1.3</a:t>
            </a:r>
            <a:r>
              <a:rPr lang="zh-CN" altLang="en-US" dirty="0">
                <a:solidFill>
                  <a:srgbClr val="000000"/>
                </a:solidFill>
                <a:latin typeface="+mn-ea"/>
              </a:rPr>
              <a:t>倍字间距。</a:t>
            </a:r>
          </a:p>
        </p:txBody>
      </p:sp>
      <p:sp>
        <p:nvSpPr>
          <p:cNvPr id="4" name="文本占位符 3"/>
          <p:cNvSpPr>
            <a:spLocks noGrp="1"/>
          </p:cNvSpPr>
          <p:nvPr>
            <p:ph type="body" sz="quarter" idx="12"/>
          </p:nvPr>
        </p:nvSpPr>
        <p:spPr/>
        <p:txBody>
          <a:bodyPr/>
          <a:lstStyle/>
          <a:p>
            <a:endParaRPr kumimoji="1" lang="zh-CN" altLang="en-US"/>
          </a:p>
        </p:txBody>
      </p:sp>
      <p:sp>
        <p:nvSpPr>
          <p:cNvPr id="5" name="椭圆 4"/>
          <p:cNvSpPr/>
          <p:nvPr/>
        </p:nvSpPr>
        <p:spPr>
          <a:xfrm>
            <a:off x="3047725" y="2261617"/>
            <a:ext cx="2952328" cy="1337295"/>
          </a:xfrm>
          <a:prstGeom prst="ellipse">
            <a:avLst/>
          </a:prstGeom>
          <a:noFill/>
          <a:ln w="19050" cap="rnd">
            <a:solidFill>
              <a:srgbClr val="181715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6" name="椭圆 5"/>
          <p:cNvSpPr/>
          <p:nvPr/>
        </p:nvSpPr>
        <p:spPr>
          <a:xfrm rot="5400000">
            <a:off x="3044301" y="2261617"/>
            <a:ext cx="2952328" cy="1337295"/>
          </a:xfrm>
          <a:prstGeom prst="ellipse">
            <a:avLst/>
          </a:prstGeom>
          <a:noFill/>
          <a:ln w="19050" cap="rnd">
            <a:solidFill>
              <a:srgbClr val="181715"/>
            </a:solidFill>
            <a:prstDash val="sysDot"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7" name="椭圆 6"/>
          <p:cNvSpPr/>
          <p:nvPr/>
        </p:nvSpPr>
        <p:spPr>
          <a:xfrm>
            <a:off x="3408660" y="1823221"/>
            <a:ext cx="1019668" cy="1019668"/>
          </a:xfrm>
          <a:prstGeom prst="ellipse">
            <a:avLst/>
          </a:prstGeom>
          <a:solidFill>
            <a:schemeClr val="accent5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8" name="椭圆 7"/>
          <p:cNvSpPr/>
          <p:nvPr/>
        </p:nvSpPr>
        <p:spPr>
          <a:xfrm>
            <a:off x="4666704" y="1823221"/>
            <a:ext cx="1019668" cy="1019668"/>
          </a:xfrm>
          <a:prstGeom prst="ellipse">
            <a:avLst/>
          </a:prstGeom>
          <a:solidFill>
            <a:schemeClr val="accent4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9" name="椭圆 8"/>
          <p:cNvSpPr/>
          <p:nvPr/>
        </p:nvSpPr>
        <p:spPr>
          <a:xfrm>
            <a:off x="4666704" y="3038601"/>
            <a:ext cx="1019668" cy="1019668"/>
          </a:xfrm>
          <a:prstGeom prst="ellipse">
            <a:avLst/>
          </a:prstGeom>
          <a:solidFill>
            <a:schemeClr val="accent6">
              <a:lumMod val="75000"/>
            </a:schemeClr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0" name="椭圆 9"/>
          <p:cNvSpPr/>
          <p:nvPr/>
        </p:nvSpPr>
        <p:spPr>
          <a:xfrm>
            <a:off x="3408660" y="3049068"/>
            <a:ext cx="1019668" cy="1019668"/>
          </a:xfrm>
          <a:prstGeom prst="ellipse">
            <a:avLst/>
          </a:prstGeom>
          <a:solidFill>
            <a:schemeClr val="accent3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914400"/>
            <a:endParaRPr lang="zh-CN" altLang="en-US">
              <a:solidFill>
                <a:prstClr val="white"/>
              </a:solidFill>
            </a:endParaRPr>
          </a:p>
        </p:txBody>
      </p:sp>
      <p:sp>
        <p:nvSpPr>
          <p:cNvPr id="11" name="矩形 7"/>
          <p:cNvSpPr>
            <a:spLocks noChangeArrowheads="1"/>
          </p:cNvSpPr>
          <p:nvPr/>
        </p:nvSpPr>
        <p:spPr bwMode="auto">
          <a:xfrm>
            <a:off x="1287903" y="1154753"/>
            <a:ext cx="1627489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/>
            <a:r>
              <a:rPr lang="en-US" altLang="zh-CN" sz="1400" b="1" dirty="0">
                <a:solidFill>
                  <a:schemeClr val="accent5"/>
                </a:solidFill>
              </a:rPr>
              <a:t>ADD YOUR TEXT</a:t>
            </a:r>
            <a:endParaRPr lang="zh-CN" altLang="en-US" sz="1400" b="1" dirty="0">
              <a:solidFill>
                <a:schemeClr val="accent5"/>
              </a:solidFill>
            </a:endParaRPr>
          </a:p>
        </p:txBody>
      </p:sp>
      <p:sp>
        <p:nvSpPr>
          <p:cNvPr id="12" name="矩形 6"/>
          <p:cNvSpPr>
            <a:spLocks noChangeArrowheads="1"/>
          </p:cNvSpPr>
          <p:nvPr/>
        </p:nvSpPr>
        <p:spPr bwMode="auto">
          <a:xfrm>
            <a:off x="1282638" y="1444005"/>
            <a:ext cx="2109026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 smtClean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</a:t>
            </a:r>
            <a:endParaRPr lang="zh-CN" altLang="en-US" sz="1000" dirty="0">
              <a:solidFill>
                <a:srgbClr val="181715"/>
              </a:solidFill>
              <a:latin typeface="Century Gothic" pitchFamily="34" charset="0"/>
            </a:endParaRPr>
          </a:p>
        </p:txBody>
      </p:sp>
      <p:sp>
        <p:nvSpPr>
          <p:cNvPr id="13" name="矩形 7"/>
          <p:cNvSpPr>
            <a:spLocks noChangeArrowheads="1"/>
          </p:cNvSpPr>
          <p:nvPr/>
        </p:nvSpPr>
        <p:spPr bwMode="auto">
          <a:xfrm>
            <a:off x="5735738" y="1154753"/>
            <a:ext cx="15183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b="1" dirty="0">
                <a:solidFill>
                  <a:schemeClr val="accent4"/>
                </a:solidFill>
              </a:rPr>
              <a:t>ADD YOUR TEXT</a:t>
            </a:r>
            <a:endParaRPr lang="zh-CN" altLang="en-US" sz="1400" b="1" dirty="0">
              <a:solidFill>
                <a:schemeClr val="accent4"/>
              </a:solidFill>
            </a:endParaRPr>
          </a:p>
        </p:txBody>
      </p:sp>
      <p:sp>
        <p:nvSpPr>
          <p:cNvPr id="14" name="矩形 6"/>
          <p:cNvSpPr>
            <a:spLocks noChangeArrowheads="1"/>
          </p:cNvSpPr>
          <p:nvPr/>
        </p:nvSpPr>
        <p:spPr bwMode="auto">
          <a:xfrm>
            <a:off x="5686372" y="1444005"/>
            <a:ext cx="2180662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</a:t>
            </a:r>
            <a:endParaRPr lang="zh-CN" altLang="en-US" sz="1000" dirty="0">
              <a:solidFill>
                <a:srgbClr val="181715"/>
              </a:solidFill>
              <a:latin typeface="Century Gothic" pitchFamily="34" charset="0"/>
            </a:endParaRPr>
          </a:p>
        </p:txBody>
      </p:sp>
      <p:sp>
        <p:nvSpPr>
          <p:cNvPr id="15" name="矩形 7"/>
          <p:cNvSpPr>
            <a:spLocks noChangeArrowheads="1"/>
          </p:cNvSpPr>
          <p:nvPr/>
        </p:nvSpPr>
        <p:spPr bwMode="auto">
          <a:xfrm>
            <a:off x="1287904" y="3459009"/>
            <a:ext cx="15183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b="1" dirty="0">
                <a:solidFill>
                  <a:schemeClr val="accent3"/>
                </a:solidFill>
              </a:rPr>
              <a:t>ADD YOUR TEXT</a:t>
            </a:r>
            <a:endParaRPr lang="zh-CN" altLang="en-US" sz="1400" b="1" dirty="0">
              <a:solidFill>
                <a:schemeClr val="accent3"/>
              </a:solidFill>
            </a:endParaRPr>
          </a:p>
        </p:txBody>
      </p:sp>
      <p:sp>
        <p:nvSpPr>
          <p:cNvPr id="16" name="矩形 6"/>
          <p:cNvSpPr>
            <a:spLocks noChangeArrowheads="1"/>
          </p:cNvSpPr>
          <p:nvPr/>
        </p:nvSpPr>
        <p:spPr bwMode="auto">
          <a:xfrm>
            <a:off x="1238538" y="3748261"/>
            <a:ext cx="2174752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</a:t>
            </a:r>
            <a:endParaRPr lang="zh-CN" altLang="en-US" sz="1000" dirty="0">
              <a:solidFill>
                <a:srgbClr val="181715"/>
              </a:solidFill>
              <a:latin typeface="Century Gothic" pitchFamily="34" charset="0"/>
            </a:endParaRPr>
          </a:p>
        </p:txBody>
      </p:sp>
      <p:sp>
        <p:nvSpPr>
          <p:cNvPr id="17" name="矩形 7"/>
          <p:cNvSpPr>
            <a:spLocks noChangeArrowheads="1"/>
          </p:cNvSpPr>
          <p:nvPr/>
        </p:nvSpPr>
        <p:spPr bwMode="auto">
          <a:xfrm>
            <a:off x="5807744" y="3459009"/>
            <a:ext cx="1518364" cy="307777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none">
            <a:spAutoFit/>
          </a:bodyPr>
          <a:lstStyle/>
          <a:p>
            <a:pPr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1400" b="1" dirty="0">
                <a:solidFill>
                  <a:schemeClr val="accent6">
                    <a:lumMod val="75000"/>
                  </a:schemeClr>
                </a:solidFill>
              </a:rPr>
              <a:t>ADD YOUR TEXT</a:t>
            </a:r>
            <a:endParaRPr lang="zh-CN" altLang="en-US" sz="1400" b="1" dirty="0">
              <a:solidFill>
                <a:schemeClr val="accent6">
                  <a:lumMod val="75000"/>
                </a:schemeClr>
              </a:solidFill>
            </a:endParaRPr>
          </a:p>
        </p:txBody>
      </p:sp>
      <p:sp>
        <p:nvSpPr>
          <p:cNvPr id="18" name="矩形 6"/>
          <p:cNvSpPr>
            <a:spLocks noChangeArrowheads="1"/>
          </p:cNvSpPr>
          <p:nvPr/>
        </p:nvSpPr>
        <p:spPr bwMode="auto">
          <a:xfrm>
            <a:off x="5802478" y="3748261"/>
            <a:ext cx="2148149" cy="684803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defTabSz="914400" fontAlgn="base">
              <a:lnSpc>
                <a:spcPct val="130000"/>
              </a:lnSpc>
              <a:spcBef>
                <a:spcPct val="0"/>
              </a:spcBef>
              <a:spcAft>
                <a:spcPct val="0"/>
              </a:spcAft>
            </a:pPr>
            <a:r>
              <a:rPr lang="zh-CN" altLang="en-US" sz="1000" dirty="0">
                <a:solidFill>
                  <a:srgbClr val="000000"/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标题数字等都可以通过点击和重新输入进行更改。标题数字等都可以通过点击和重新输入进行更改。</a:t>
            </a:r>
            <a:endParaRPr lang="zh-CN" altLang="en-US" sz="1000" dirty="0">
              <a:solidFill>
                <a:srgbClr val="181715"/>
              </a:solidFill>
              <a:latin typeface="Century Gothic" pitchFamily="34" charset="0"/>
            </a:endParaRPr>
          </a:p>
        </p:txBody>
      </p:sp>
      <p:sp>
        <p:nvSpPr>
          <p:cNvPr id="19" name="矩形 18"/>
          <p:cNvSpPr/>
          <p:nvPr/>
        </p:nvSpPr>
        <p:spPr>
          <a:xfrm>
            <a:off x="3708016" y="2064936"/>
            <a:ext cx="411104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chemeClr val="bg1"/>
                </a:solidFill>
                <a:ea typeface="微软雅黑" pitchFamily="34" charset="-122"/>
              </a:rPr>
              <a:t>S</a:t>
            </a:r>
            <a:endParaRPr lang="zh-CN" altLang="en-US" sz="2800" b="1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20" name="矩形 19"/>
          <p:cNvSpPr/>
          <p:nvPr/>
        </p:nvSpPr>
        <p:spPr>
          <a:xfrm>
            <a:off x="4926734" y="2081165"/>
            <a:ext cx="574372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chemeClr val="bg1"/>
                </a:solidFill>
                <a:ea typeface="微软雅黑" pitchFamily="34" charset="-122"/>
              </a:rPr>
              <a:t>W</a:t>
            </a:r>
            <a:endParaRPr lang="zh-CN" altLang="en-US" sz="2800" b="1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21" name="矩形 20"/>
          <p:cNvSpPr/>
          <p:nvPr/>
        </p:nvSpPr>
        <p:spPr>
          <a:xfrm>
            <a:off x="3666341" y="3300308"/>
            <a:ext cx="526846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chemeClr val="bg1"/>
                </a:solidFill>
                <a:ea typeface="微软雅黑" pitchFamily="34" charset="-122"/>
              </a:rPr>
              <a:t>O</a:t>
            </a:r>
            <a:endParaRPr lang="zh-CN" altLang="en-US" sz="2800" b="1" dirty="0">
              <a:solidFill>
                <a:schemeClr val="bg1"/>
              </a:solidFill>
              <a:ea typeface="微软雅黑" pitchFamily="34" charset="-122"/>
            </a:endParaRPr>
          </a:p>
        </p:txBody>
      </p:sp>
      <p:sp>
        <p:nvSpPr>
          <p:cNvPr id="22" name="矩形 21"/>
          <p:cNvSpPr/>
          <p:nvPr/>
        </p:nvSpPr>
        <p:spPr>
          <a:xfrm>
            <a:off x="4956804" y="3300309"/>
            <a:ext cx="379860" cy="523220"/>
          </a:xfrm>
          <a:prstGeom prst="rect">
            <a:avLst/>
          </a:prstGeom>
          <a:noFill/>
          <a:ln>
            <a:noFill/>
          </a:ln>
          <a:extLst>
            <a:ext uri="{909E8E84-426E-40dd-AFC4-6F175D3DCCD1}">
              <a14:hiddenFill xmlns:a14="http://schemas.microsoft.com/office/drawing/2010/main" xmlns="">
                <a:solidFill>
                  <a:srgbClr val="FFFFFF"/>
                </a:solidFill>
              </a14:hiddenFill>
            </a:ext>
            <a:ext uri="{91240B29-F687-4f45-9708-019B960494DF}">
              <a14:hiddenLine xmlns:a14="http://schemas.microsoft.com/office/drawing/2010/main" xmlns="" w="9525">
                <a:solidFill>
                  <a:srgbClr val="000000"/>
                </a:solidFill>
                <a:miter lim="800000"/>
                <a:headEnd/>
                <a:tailEnd/>
              </a14:hiddenLine>
            </a:ext>
          </a:extLst>
        </p:spPr>
        <p:txBody>
          <a:bodyPr wrap="square">
            <a:spAutoFit/>
          </a:bodyPr>
          <a:lstStyle/>
          <a:p>
            <a:pPr algn="ctr" defTabSz="914400" fontAlgn="base">
              <a:spcBef>
                <a:spcPct val="0"/>
              </a:spcBef>
              <a:spcAft>
                <a:spcPct val="0"/>
              </a:spcAft>
            </a:pPr>
            <a:r>
              <a:rPr lang="en-US" altLang="zh-CN" sz="2800" b="1" dirty="0" smtClean="0">
                <a:solidFill>
                  <a:schemeClr val="bg1"/>
                </a:solidFill>
                <a:ea typeface="微软雅黑" pitchFamily="34" charset="-122"/>
              </a:rPr>
              <a:t>T</a:t>
            </a:r>
            <a:endParaRPr lang="zh-CN" altLang="en-US" sz="2800" b="1" dirty="0">
              <a:solidFill>
                <a:schemeClr val="bg1"/>
              </a:solidFill>
              <a:ea typeface="微软雅黑" pitchFamily="34" charset="-122"/>
            </a:endParaRPr>
          </a:p>
        </p:txBody>
      </p:sp>
    </p:spTree>
    <p:extLst>
      <p:ext uri="{BB962C8B-B14F-4D97-AF65-F5344CB8AC3E}">
        <p14:creationId xmlns:p14="http://schemas.microsoft.com/office/powerpoint/2010/main" val="4043598343"/>
      </p:ext>
    </p:extLst>
  </p:cSld>
  <p:clrMapOvr>
    <a:masterClrMapping/>
  </p:clrMapOvr>
  <mc:AlternateContent xmlns:mc="http://schemas.openxmlformats.org/markup-compatibility/2006" xmlns:p14="http://schemas.microsoft.com/office/powerpoint/2010/main">
    <mc:Choice Requires="p14">
      <p:transition spd="med" p14:dur="700">
        <p:fade/>
      </p:transition>
    </mc:Choice>
    <mc:Fallback xmlns="">
      <p:transition spd="med">
        <p:fade/>
      </p:transition>
    </mc:Fallback>
  </mc:AlternateContent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任意多边形 2"/>
          <p:cNvSpPr/>
          <p:nvPr/>
        </p:nvSpPr>
        <p:spPr>
          <a:xfrm>
            <a:off x="1681888" y="2209694"/>
            <a:ext cx="447675" cy="492593"/>
          </a:xfrm>
          <a:custGeom>
            <a:avLst/>
            <a:gdLst>
              <a:gd name="connsiteX0" fmla="*/ 0 w 561975"/>
              <a:gd name="connsiteY0" fmla="*/ 0 h 547688"/>
              <a:gd name="connsiteX1" fmla="*/ 552450 w 561975"/>
              <a:gd name="connsiteY1" fmla="*/ 547688 h 547688"/>
              <a:gd name="connsiteX2" fmla="*/ 561975 w 561975"/>
              <a:gd name="connsiteY2" fmla="*/ 0 h 547688"/>
              <a:gd name="connsiteX3" fmla="*/ 0 w 561975"/>
              <a:gd name="connsiteY3" fmla="*/ 0 h 547688"/>
              <a:gd name="connsiteX0" fmla="*/ 0 w 576263"/>
              <a:gd name="connsiteY0" fmla="*/ 0 h 547688"/>
              <a:gd name="connsiteX1" fmla="*/ 566738 w 576263"/>
              <a:gd name="connsiteY1" fmla="*/ 547688 h 547688"/>
              <a:gd name="connsiteX2" fmla="*/ 576263 w 576263"/>
              <a:gd name="connsiteY2" fmla="*/ 0 h 547688"/>
              <a:gd name="connsiteX3" fmla="*/ 0 w 576263"/>
              <a:gd name="connsiteY3" fmla="*/ 0 h 547688"/>
              <a:gd name="connsiteX0" fmla="*/ 0 w 576263"/>
              <a:gd name="connsiteY0" fmla="*/ 0 h 571500"/>
              <a:gd name="connsiteX1" fmla="*/ 566738 w 576263"/>
              <a:gd name="connsiteY1" fmla="*/ 571500 h 571500"/>
              <a:gd name="connsiteX2" fmla="*/ 576263 w 576263"/>
              <a:gd name="connsiteY2" fmla="*/ 0 h 571500"/>
              <a:gd name="connsiteX3" fmla="*/ 0 w 576263"/>
              <a:gd name="connsiteY3" fmla="*/ 0 h 571500"/>
              <a:gd name="connsiteX0" fmla="*/ 0 w 576263"/>
              <a:gd name="connsiteY0" fmla="*/ 0 h 576263"/>
              <a:gd name="connsiteX1" fmla="*/ 571335 w 576263"/>
              <a:gd name="connsiteY1" fmla="*/ 576263 h 576263"/>
              <a:gd name="connsiteX2" fmla="*/ 576263 w 576263"/>
              <a:gd name="connsiteY2" fmla="*/ 0 h 576263"/>
              <a:gd name="connsiteX3" fmla="*/ 0 w 576263"/>
              <a:gd name="connsiteY3" fmla="*/ 0 h 576263"/>
              <a:gd name="connsiteX0" fmla="*/ 0 w 576448"/>
              <a:gd name="connsiteY0" fmla="*/ 0 h 576263"/>
              <a:gd name="connsiteX1" fmla="*/ 575933 w 576448"/>
              <a:gd name="connsiteY1" fmla="*/ 576263 h 576263"/>
              <a:gd name="connsiteX2" fmla="*/ 576263 w 576448"/>
              <a:gd name="connsiteY2" fmla="*/ 0 h 576263"/>
              <a:gd name="connsiteX3" fmla="*/ 0 w 576448"/>
              <a:gd name="connsiteY3" fmla="*/ 0 h 576263"/>
            </a:gdLst>
            <a:ahLst/>
            <a:cxnLst>
              <a:cxn ang="0">
                <a:pos x="connsiteX0" y="connsiteY0"/>
              </a:cxn>
              <a:cxn ang="0">
                <a:pos x="connsiteX1" y="connsiteY1"/>
              </a:cxn>
              <a:cxn ang="0">
                <a:pos x="connsiteX2" y="connsiteY2"/>
              </a:cxn>
              <a:cxn ang="0">
                <a:pos x="connsiteX3" y="connsiteY3"/>
              </a:cxn>
            </a:cxnLst>
            <a:rect l="l" t="t" r="r" b="b"/>
            <a:pathLst>
              <a:path w="576448" h="576263">
                <a:moveTo>
                  <a:pt x="0" y="0"/>
                </a:moveTo>
                <a:lnTo>
                  <a:pt x="575933" y="576263"/>
                </a:lnTo>
                <a:cubicBezTo>
                  <a:pt x="577576" y="384175"/>
                  <a:pt x="574620" y="192088"/>
                  <a:pt x="576263" y="0"/>
                </a:cubicBezTo>
                <a:lnTo>
                  <a:pt x="0" y="0"/>
                </a:lnTo>
                <a:close/>
              </a:path>
            </a:pathLst>
          </a:custGeom>
          <a:solidFill>
            <a:srgbClr val="61942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4" name="矩形 3"/>
          <p:cNvSpPr/>
          <p:nvPr/>
        </p:nvSpPr>
        <p:spPr>
          <a:xfrm>
            <a:off x="2124075" y="2212399"/>
            <a:ext cx="7019925" cy="492919"/>
          </a:xfrm>
          <a:prstGeom prst="rect">
            <a:avLst/>
          </a:prstGeom>
          <a:solidFill>
            <a:srgbClr val="92D05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135000" tIns="0" rIns="135000" bIns="0" anchor="ctr"/>
          <a:lstStyle/>
          <a:p>
            <a:pPr algn="ctr" defTabSz="685800">
              <a:defRPr/>
            </a:pPr>
            <a:r>
              <a:rPr lang="en-US" altLang="zh-CN" sz="2100">
                <a:solidFill>
                  <a:prstClr val="white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  <a:cs typeface="Meiryo" panose="020B0604030504040204" pitchFamily="34" charset="-128"/>
              </a:rPr>
              <a:t>www.ypppt.com</a:t>
            </a:r>
            <a:endParaRPr lang="zh-CN" altLang="en-US" sz="2100" dirty="0">
              <a:solidFill>
                <a:srgbClr val="CEEAB0"/>
              </a:solidFill>
              <a:effectLst>
                <a:outerShdw blurRad="38100" dist="38100" dir="2700000" algn="tl">
                  <a:srgbClr val="000000">
                    <a:alpha val="43137"/>
                  </a:srgbClr>
                </a:outerShdw>
              </a:effectLst>
              <a:latin typeface="微软雅黑" panose="020B0503020204020204" pitchFamily="34" charset="-122"/>
              <a:ea typeface="微软雅黑" panose="020B0503020204020204" pitchFamily="34" charset="-122"/>
              <a:cs typeface="Meiryo" panose="020B0604030504040204" pitchFamily="34" charset="-128"/>
            </a:endParaRPr>
          </a:p>
        </p:txBody>
      </p:sp>
      <p:sp>
        <p:nvSpPr>
          <p:cNvPr id="7" name="矩形 6"/>
          <p:cNvSpPr/>
          <p:nvPr/>
        </p:nvSpPr>
        <p:spPr>
          <a:xfrm>
            <a:off x="1" y="1636569"/>
            <a:ext cx="6984207" cy="581458"/>
          </a:xfrm>
          <a:prstGeom prst="rect">
            <a:avLst/>
          </a:prstGeom>
          <a:solidFill>
            <a:srgbClr val="00B0F0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lIns="0" tIns="0" rIns="0" bIns="0" anchor="ctr"/>
          <a:lstStyle/>
          <a:p>
            <a:pPr algn="ctr" defTabSz="685800">
              <a:defRPr/>
            </a:pPr>
            <a:r>
              <a:rPr lang="zh-CN" altLang="en-US" sz="2400" spc="150" dirty="0">
                <a:solidFill>
                  <a:srgbClr val="FFFFFF"/>
                </a:solidFill>
                <a:effectLst>
                  <a:outerShdw blurRad="50800" dist="38100" algn="l" rotWithShape="0">
                    <a:prstClr val="black">
                      <a:alpha val="40000"/>
                    </a:prst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                   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更多精品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资源尽在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—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优品</a:t>
            </a:r>
            <a:r>
              <a:rPr lang="en-US" altLang="zh-CN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2100" spc="150" dirty="0">
                <a:solidFill>
                  <a:srgbClr val="FFFFFF"/>
                </a:solidFill>
                <a:effectLst>
                  <a:outerShdw blurRad="38100" dist="38100" dir="2700000" algn="tl">
                    <a:srgbClr val="000000">
                      <a:alpha val="43137"/>
                    </a:srgbClr>
                  </a:outerShdw>
                </a:effectLst>
                <a:latin typeface="微软雅黑" panose="020B0503020204020204" pitchFamily="34" charset="-122"/>
                <a:ea typeface="微软雅黑" panose="020B0503020204020204" pitchFamily="34" charset="-122"/>
              </a:rPr>
              <a:t>！</a:t>
            </a:r>
          </a:p>
        </p:txBody>
      </p:sp>
      <p:sp>
        <p:nvSpPr>
          <p:cNvPr id="6" name="直角三角形 5"/>
          <p:cNvSpPr/>
          <p:nvPr/>
        </p:nvSpPr>
        <p:spPr>
          <a:xfrm>
            <a:off x="6984207" y="1633539"/>
            <a:ext cx="640276" cy="584488"/>
          </a:xfrm>
          <a:prstGeom prst="rtTriangle">
            <a:avLst/>
          </a:prstGeom>
          <a:solidFill>
            <a:srgbClr val="007CA8"/>
          </a:solidFill>
          <a:ln>
            <a:noFill/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anchor="ctr"/>
          <a:lstStyle/>
          <a:p>
            <a:pPr algn="ctr" defTabSz="685800">
              <a:defRPr/>
            </a:pPr>
            <a:endParaRPr lang="zh-CN" altLang="en-US" sz="1350">
              <a:solidFill>
                <a:prstClr val="white"/>
              </a:solidFill>
            </a:endParaRPr>
          </a:p>
        </p:txBody>
      </p:sp>
      <p:sp>
        <p:nvSpPr>
          <p:cNvPr id="12" name="矩形 11"/>
          <p:cNvSpPr/>
          <p:nvPr/>
        </p:nvSpPr>
        <p:spPr>
          <a:xfrm>
            <a:off x="1936373" y="2940767"/>
            <a:ext cx="5179807" cy="1269578"/>
          </a:xfrm>
          <a:prstGeom prst="rect">
            <a:avLst/>
          </a:prstGeom>
          <a:noFill/>
          <a:ln w="25400" cap="flat" cmpd="sng" algn="ctr">
            <a:noFill/>
            <a:prstDash val="solid"/>
          </a:ln>
          <a:effectLst/>
        </p:spPr>
        <p:txBody>
          <a:bodyPr rtlCol="0" anchor="ctr"/>
          <a:lstStyle/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3"/>
              </a:rPr>
              <a:t>www.ypppt.com/moban/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节日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模板：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4"/>
              </a:rPr>
              <a:t>www.ypppt.com/jieri/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背景图片：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5"/>
              </a:rPr>
              <a:t>www.ypppt.com/beijing/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图表下载：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6"/>
              </a:rPr>
              <a:t>www.ypppt.com/tubiao/</a:t>
            </a:r>
            <a:endParaRPr lang="en-US" altLang="zh-CN" sz="900" kern="0" dirty="0">
              <a:solidFill>
                <a:srgbClr val="EEECE1">
                  <a:lumMod val="25000"/>
                </a:srgbClr>
              </a:solidFill>
              <a:latin typeface="微软雅黑" panose="020B0503020204020204" pitchFamily="34" charset="-122"/>
              <a:ea typeface="微软雅黑" panose="020B0503020204020204" pitchFamily="34" charset="-122"/>
            </a:endParaRPr>
          </a:p>
          <a:p>
            <a:pPr defTabSz="685800">
              <a:lnSpc>
                <a:spcPts val="1800"/>
              </a:lnSpc>
            </a:pP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素材下载：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7"/>
              </a:rPr>
              <a:t>www.ypppt.com/sucai/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      PPT</a:t>
            </a:r>
            <a:r>
              <a:rPr lang="zh-CN" altLang="en-US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教程下载：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  <a:hlinkClick r:id="rId8"/>
              </a:rPr>
              <a:t>www.ypppt.com/jiaocheng/</a:t>
            </a:r>
            <a:r>
              <a:rPr lang="en-US" altLang="zh-CN" sz="900" kern="0" dirty="0">
                <a:solidFill>
                  <a:srgbClr val="EEECE1">
                    <a:lumMod val="25000"/>
                  </a:srgbClr>
                </a:solidFill>
                <a:latin typeface="微软雅黑" panose="020B0503020204020204" pitchFamily="34" charset="-122"/>
                <a:ea typeface="微软雅黑" panose="020B0503020204020204" pitchFamily="34" charset="-122"/>
              </a:rPr>
              <a:t>      </a:t>
            </a:r>
          </a:p>
        </p:txBody>
      </p:sp>
    </p:spTree>
    <p:extLst>
      <p:ext uri="{BB962C8B-B14F-4D97-AF65-F5344CB8AC3E}">
        <p14:creationId xmlns:p14="http://schemas.microsoft.com/office/powerpoint/2010/main" val="427294592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theme/theme1.xml><?xml version="1.0" encoding="utf-8"?>
<a:theme xmlns:a="http://schemas.openxmlformats.org/drawingml/2006/main" name="Office Theme">
  <a:themeElements>
    <a:clrScheme name="自定义 6">
      <a:dk1>
        <a:srgbClr val="1E2D43"/>
      </a:dk1>
      <a:lt1>
        <a:sysClr val="window" lastClr="FFFFFF"/>
      </a:lt1>
      <a:dk2>
        <a:srgbClr val="3492D6"/>
      </a:dk2>
      <a:lt2>
        <a:srgbClr val="67B4DA"/>
      </a:lt2>
      <a:accent1>
        <a:srgbClr val="9A9B99"/>
      </a:accent1>
      <a:accent2>
        <a:srgbClr val="D87D1C"/>
      </a:accent2>
      <a:accent3>
        <a:srgbClr val="FDC125"/>
      </a:accent3>
      <a:accent4>
        <a:srgbClr val="B6D95D"/>
      </a:accent4>
      <a:accent5>
        <a:srgbClr val="38C4D2"/>
      </a:accent5>
      <a:accent6>
        <a:srgbClr val="F79646"/>
      </a:accent6>
      <a:hlink>
        <a:srgbClr val="404040"/>
      </a:hlink>
      <a:folHlink>
        <a:srgbClr val="808080"/>
      </a:folHlink>
    </a:clrScheme>
    <a:fontScheme name="奥斯汀">
      <a:maj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ahoma"/>
        <a:font script="Uigh" typeface="Microsoft Uighur"/>
        <a:font script="Geor" typeface="Sylfaen"/>
      </a:majorFont>
      <a:minorFont>
        <a:latin typeface="Century Gothic"/>
        <a:ea typeface=""/>
        <a:cs typeface=""/>
        <a:font script="Jpan" typeface="ＭＳ ゴシック"/>
        <a:font script="Hang" typeface="HY중고딕"/>
        <a:font script="Hans" typeface="微软雅黑"/>
        <a:font script="Hant" typeface="微軟正黑體"/>
        <a:font script="Arab" typeface="Tahoma"/>
        <a:font script="Hebr" typeface="Gisha"/>
        <a:font script="Thai" typeface="DilleniaUPC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Verdana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ppt/theme/theme2.xml><?xml version="1.0" encoding="utf-8"?>
<a:theme xmlns:a="http://schemas.openxmlformats.org/drawingml/2006/main" name="1_Office Theme">
  <a:themeElements>
    <a:clrScheme name="Office 主题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 主题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 主题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 panose="020F03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 panose="020F0502020204030204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4.xml><?xml version="1.0" encoding="utf-8"?>
<a:theme xmlns:a="http://schemas.openxmlformats.org/drawingml/2006/main" name="Office 主题">
  <a:themeElements>
    <a:clrScheme name="办公室">
      <a:dk1>
        <a:sysClr val="windowText" lastClr="000000"/>
      </a:dk1>
      <a:lt1>
        <a:sysClr val="window" lastClr="FFFFFF"/>
      </a:lt1>
      <a:dk2>
        <a:srgbClr val="1F497D"/>
      </a:dk2>
      <a:lt2>
        <a:srgbClr val="EEECE1"/>
      </a:lt2>
      <a:accent1>
        <a:srgbClr val="4F81BD"/>
      </a:accent1>
      <a:accent2>
        <a:srgbClr val="C0504D"/>
      </a:accent2>
      <a:accent3>
        <a:srgbClr val="9BBB59"/>
      </a:accent3>
      <a:accent4>
        <a:srgbClr val="8064A2"/>
      </a:accent4>
      <a:accent5>
        <a:srgbClr val="4BACC6"/>
      </a:accent5>
      <a:accent6>
        <a:srgbClr val="F79646"/>
      </a:accent6>
      <a:hlink>
        <a:srgbClr val="0000FF"/>
      </a:hlink>
      <a:folHlink>
        <a:srgbClr val="800080"/>
      </a:folHlink>
    </a:clrScheme>
    <a:fontScheme name="办公室">
      <a:maj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办公室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/>
      <a:bodyPr/>
      <a:lstStyle/>
      <a:style>
        <a:lnRef idx="1">
          <a:schemeClr val="accent1"/>
        </a:lnRef>
        <a:fillRef idx="3">
          <a:schemeClr val="accent1"/>
        </a:fillRef>
        <a:effectRef idx="2">
          <a:schemeClr val="accent1"/>
        </a:effectRef>
        <a:fontRef idx="minor">
          <a:schemeClr val="lt1"/>
        </a:fontRef>
      </a:style>
    </a:spDef>
    <a:lnDef>
      <a:spPr/>
      <a:bodyPr/>
      <a:lstStyle/>
      <a:style>
        <a:lnRef idx="2">
          <a:schemeClr val="accent1"/>
        </a:lnRef>
        <a:fillRef idx="0">
          <a:schemeClr val="accent1"/>
        </a:fillRef>
        <a:effectRef idx="1">
          <a:schemeClr val="accent1"/>
        </a:effectRef>
        <a:fontRef idx="minor">
          <a:schemeClr val="tx1"/>
        </a:fontRef>
      </a:style>
    </a:lnDef>
  </a:objectDefaults>
  <a:extraClrSchemeLst/>
</a:theme>
</file>

<file path=customXml/_rels/item1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1.xml"/></Relationships>
</file>

<file path=customXml/_rels/item2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2.xml"/></Relationships>
</file>

<file path=customXml/_rels/item3.xml.rels><?xml version="1.0" encoding="UTF-8" standalone="yes"?>
<Relationships xmlns="http://schemas.openxmlformats.org/package/2006/relationships"><Relationship Id="rId1" Type="http://schemas.openxmlformats.org/officeDocument/2006/relationships/customXmlProps" Target="itemProps3.xml"/></Relationships>
</file>

<file path=customXml/item1.xml><?xml version="1.0" encoding="utf-8"?>
<p:properties xmlns:p="http://schemas.microsoft.com/office/2006/metadata/properties" xmlns:xsi="http://www.w3.org/2001/XMLSchema-instance" xmlns:pc="http://schemas.microsoft.com/office/infopath/2007/PartnerControls">
  <documentManagement>
    <_Version xmlns="http://schemas.microsoft.com/sharepoint/v3/fields" xsi:nil="true"/>
    <_Status xmlns="http://schemas.microsoft.com/sharepoint/v3/fields">Not Started</_Status>
  </documentManagement>
</p:properties>
</file>

<file path=customXml/item2.xml><?xml version="1.0" encoding="utf-8"?>
<ct:contentTypeSchema xmlns:ct="http://schemas.microsoft.com/office/2006/metadata/contentType" xmlns:ma="http://schemas.microsoft.com/office/2006/metadata/properties/metaAttributes" ct:_="" ma:_="" ma:contentTypeName="Document" ma:contentTypeID="0x0101000DE64AEEDD9B7A4D93545ACBE97D4615" ma:contentTypeVersion="2" ma:contentTypeDescription="Create a new document." ma:contentTypeScope="" ma:versionID="f49002b78e3a4a71b814eef46a983816">
  <xsd:schema xmlns:xsd="http://www.w3.org/2001/XMLSchema" xmlns:xs="http://www.w3.org/2001/XMLSchema" xmlns:p="http://schemas.microsoft.com/office/2006/metadata/properties" xmlns:ns2="http://schemas.microsoft.com/sharepoint/v3/fields" targetNamespace="http://schemas.microsoft.com/office/2006/metadata/properties" ma:root="true" ma:fieldsID="38f6db2dd0d9a0cf6a8dc37be32b365b" ns2:_="">
    <xsd:import namespace="http://schemas.microsoft.com/sharepoint/v3/fields"/>
    <xsd:element name="properties">
      <xsd:complexType>
        <xsd:sequence>
          <xsd:element name="documentManagement">
            <xsd:complexType>
              <xsd:all>
                <xsd:element ref="ns2:_Status" minOccurs="0"/>
                <xsd:element ref="ns2:_Version" minOccurs="0"/>
              </xsd:all>
            </xsd:complexType>
          </xsd:element>
        </xsd:sequence>
      </xsd:complexType>
    </xsd:element>
  </xsd:schema>
  <xsd:schema xmlns:xsd="http://www.w3.org/2001/XMLSchema" xmlns:xs="http://www.w3.org/2001/XMLSchema" xmlns:dms="http://schemas.microsoft.com/office/2006/documentManagement/types" xmlns:pc="http://schemas.microsoft.com/office/infopath/2007/PartnerControls" targetNamespace="http://schemas.microsoft.com/sharepoint/v3/fields" elementFormDefault="qualified">
    <xsd:import namespace="http://schemas.microsoft.com/office/2006/documentManagement/types"/>
    <xsd:import namespace="http://schemas.microsoft.com/office/infopath/2007/PartnerControls"/>
    <xsd:element name="_Status" ma:index="8" nillable="true" ma:displayName="Status" ma:default="Not Started" ma:internalName="_Status">
      <xsd:simpleType>
        <xsd:union memberTypes="dms:Text">
          <xsd:simpleType>
            <xsd:restriction base="dms:Choice">
              <xsd:enumeration value="Not Started"/>
              <xsd:enumeration value="Draft"/>
              <xsd:enumeration value="Reviewed"/>
              <xsd:enumeration value="Scheduled"/>
              <xsd:enumeration value="Published"/>
              <xsd:enumeration value="Final"/>
              <xsd:enumeration value="Expired"/>
            </xsd:restriction>
          </xsd:simpleType>
        </xsd:union>
      </xsd:simpleType>
    </xsd:element>
    <xsd:element name="_Version" ma:index="9" nillable="true" ma:displayName="Version" ma:internalName="_Version">
      <xsd:simpleType>
        <xsd:restriction base="dms:Text"/>
      </xsd:simpleType>
    </xsd:element>
  </xsd:schema>
  <xsd:schema xmlns="http://schemas.openxmlformats.org/package/2006/metadata/core-properties" xmlns:xsd="http://www.w3.org/2001/XMLSchema" xmlns:xsi="http://www.w3.org/2001/XMLSchema-instance" xmlns:dc="http://purl.org/dc/elements/1.1/" xmlns:dcterms="http://purl.org/dc/terms/" xmlns:odoc="http://schemas.microsoft.com/internal/obd" targetNamespace="http://schemas.openxmlformats.org/package/2006/metadata/core-properties" elementFormDefault="qualified" attributeFormDefault="unqualified" blockDefault="#all">
    <xsd:import namespace="http://purl.org/dc/elements/1.1/" schemaLocation="http://dublincore.org/schemas/xmls/qdc/2003/04/02/dc.xsd"/>
    <xsd:import namespace="http://purl.org/dc/terms/" schemaLocation="http://dublincore.org/schemas/xmls/qdc/2003/04/02/dcterms.xsd"/>
    <xsd:element name="coreProperties" type="CT_coreProperties"/>
    <xsd:complexType name="CT_coreProperties">
      <xsd:all>
        <xsd:element ref="dc:creator" minOccurs="0" maxOccurs="1"/>
        <xsd:element ref="dcterms:created" minOccurs="0" maxOccurs="1"/>
        <xsd:element ref="dc:identifier" minOccurs="0" maxOccurs="1"/>
        <xsd:element name="contentType" minOccurs="0" maxOccurs="1" type="xsd:string" ma:index="0" ma:displayName="Content Type"/>
        <xsd:element ref="dc:title" minOccurs="0" maxOccurs="1" ma:index="4" ma:displayName="Title"/>
        <xsd:element ref="dc:subject" minOccurs="0" maxOccurs="1"/>
        <xsd:element ref="dc:description" minOccurs="0" maxOccurs="1"/>
        <xsd:element name="keywords" minOccurs="0" maxOccurs="1" type="xsd:string"/>
        <xsd:element ref="dc:language" minOccurs="0" maxOccurs="1"/>
        <xsd:element name="category" minOccurs="0" maxOccurs="1" type="xsd:string"/>
        <xsd:element name="version" minOccurs="0" maxOccurs="1" type="xsd:string"/>
        <xsd:element name="revision" minOccurs="0" maxOccurs="1" type="xsd:string">
          <xsd:annotation>
            <xsd:documentation>
                        This value indicates the number of saves or revisions. The application is responsible for updating this value after each revision.
                    </xsd:documentation>
          </xsd:annotation>
        </xsd:element>
        <xsd:element name="lastModifiedBy" minOccurs="0" maxOccurs="1" type="xsd:string"/>
        <xsd:element ref="dcterms:modified" minOccurs="0" maxOccurs="1"/>
        <xsd:element name="contentStatus" minOccurs="0" maxOccurs="1" type="xsd:string" ma:displayName="Status"/>
      </xsd:all>
    </xsd:complexType>
  </xsd:schema>
  <xs:schema xmlns:pc="http://schemas.microsoft.com/office/infopath/2007/PartnerControls" xmlns:xs="http://www.w3.org/2001/XMLSchema" targetNamespace="http://schemas.microsoft.com/office/infopath/2007/PartnerControls" elementFormDefault="qualified" attributeFormDefault="unqualified">
    <xs:element name="Person">
      <xs:complexType>
        <xs:sequence>
          <xs:element ref="pc:DisplayName" minOccurs="0"/>
          <xs:element ref="pc:AccountId" minOccurs="0"/>
          <xs:element ref="pc:AccountType" minOccurs="0"/>
        </xs:sequence>
      </xs:complexType>
    </xs:element>
    <xs:element name="DisplayName" type="xs:string"/>
    <xs:element name="AccountId" type="xs:string"/>
    <xs:element name="AccountType" type="xs:string"/>
    <xs:element name="BDCAssociatedEntity">
      <xs:complexType>
        <xs:sequence>
          <xs:element ref="pc:BDCEntity" minOccurs="0" maxOccurs="unbounded"/>
        </xs:sequence>
        <xs:attribute ref="pc:EntityNamespace"/>
        <xs:attribute ref="pc:EntityName"/>
        <xs:attribute ref="pc:SystemInstanceName"/>
        <xs:attribute ref="pc:AssociationName"/>
      </xs:complexType>
    </xs:element>
    <xs:attribute name="EntityNamespace" type="xs:string"/>
    <xs:attribute name="EntityName" type="xs:string"/>
    <xs:attribute name="SystemInstanceName" type="xs:string"/>
    <xs:attribute name="AssociationName" type="xs:string"/>
    <xs:element name="BDCEntity">
      <xs:complexType>
        <xs:sequence>
          <xs:element ref="pc:EntityDisplayName" minOccurs="0"/>
          <xs:element ref="pc:EntityInstanceReference" minOccurs="0"/>
          <xs:element ref="pc:EntityId1" minOccurs="0"/>
          <xs:element ref="pc:EntityId2" minOccurs="0"/>
          <xs:element ref="pc:EntityId3" minOccurs="0"/>
          <xs:element ref="pc:EntityId4" minOccurs="0"/>
          <xs:element ref="pc:EntityId5" minOccurs="0"/>
        </xs:sequence>
      </xs:complexType>
    </xs:element>
    <xs:element name="EntityDisplayName" type="xs:string"/>
    <xs:element name="EntityInstanceReference" type="xs:string"/>
    <xs:element name="EntityId1" type="xs:string"/>
    <xs:element name="EntityId2" type="xs:string"/>
    <xs:element name="EntityId3" type="xs:string"/>
    <xs:element name="EntityId4" type="xs:string"/>
    <xs:element name="EntityId5" type="xs:string"/>
    <xs:element name="Terms">
      <xs:complexType>
        <xs:sequence>
          <xs:element ref="pc:TermInfo" minOccurs="0" maxOccurs="unbounded"/>
        </xs:sequence>
      </xs:complexType>
    </xs:element>
    <xs:element name="TermInfo">
      <xs:complexType>
        <xs:sequence>
          <xs:element ref="pc:TermName" minOccurs="0"/>
          <xs:element ref="pc:TermId" minOccurs="0"/>
        </xs:sequence>
      </xs:complexType>
    </xs:element>
    <xs:element name="TermName" type="xs:string"/>
    <xs:element name="TermId" type="xs:string"/>
  </xs:schema>
</ct:contentTypeSchema>
</file>

<file path=customXml/item3.xml><?xml version="1.0" encoding="utf-8"?>
<?mso-contentType ?>
<FormTemplates xmlns="http://schemas.microsoft.com/sharepoint/v3/contenttype/forms">
  <Display>DocumentLibraryForm</Display>
  <Edit>DocumentLibraryForm</Edit>
  <New>DocumentLibraryForm</New>
</FormTemplates>
</file>

<file path=customXml/itemProps1.xml><?xml version="1.0" encoding="utf-8"?>
<ds:datastoreItem xmlns:ds="http://schemas.openxmlformats.org/officeDocument/2006/customXml" ds:itemID="{7B6F2769-7194-4217-93D3-3AF3A4742282}">
  <ds:schemaRefs>
    <ds:schemaRef ds:uri="http://purl.org/dc/dcmitype/"/>
    <ds:schemaRef ds:uri="http://schemas.microsoft.com/office/2006/documentManagement/types"/>
    <ds:schemaRef ds:uri="http://purl.org/dc/elements/1.1/"/>
    <ds:schemaRef ds:uri="http://purl.org/dc/terms/"/>
    <ds:schemaRef ds:uri="http://schemas.microsoft.com/sharepoint/v3/fields"/>
    <ds:schemaRef ds:uri="http://schemas.microsoft.com/office/2006/metadata/properties"/>
    <ds:schemaRef ds:uri="http://schemas.microsoft.com/office/infopath/2007/PartnerControls"/>
    <ds:schemaRef ds:uri="http://schemas.openxmlformats.org/package/2006/metadata/core-properties"/>
    <ds:schemaRef ds:uri="http://www.w3.org/XML/1998/namespace"/>
  </ds:schemaRefs>
</ds:datastoreItem>
</file>

<file path=customXml/itemProps2.xml><?xml version="1.0" encoding="utf-8"?>
<ds:datastoreItem xmlns:ds="http://schemas.openxmlformats.org/officeDocument/2006/customXml" ds:itemID="{E4214858-785C-42F7-BE66-6D0E79395FC8}">
  <ds:schemaRefs>
    <ds:schemaRef ds:uri="http://schemas.microsoft.com/office/2006/metadata/contentType"/>
    <ds:schemaRef ds:uri="http://schemas.microsoft.com/office/2006/metadata/properties/metaAttributes"/>
    <ds:schemaRef ds:uri="http://www.w3.org/2001/XMLSchema"/>
    <ds:schemaRef ds:uri="http://schemas.microsoft.com/office/2006/metadata/properties"/>
    <ds:schemaRef ds:uri="http://schemas.microsoft.com/sharepoint/v3/fields"/>
    <ds:schemaRef ds:uri="http://schemas.microsoft.com/office/2006/documentManagement/types"/>
    <ds:schemaRef ds:uri="http://schemas.microsoft.com/office/infopath/2007/PartnerControls"/>
    <ds:schemaRef ds:uri="http://schemas.openxmlformats.org/package/2006/metadata/core-properties"/>
    <ds:schemaRef ds:uri="http://purl.org/dc/elements/1.1/"/>
    <ds:schemaRef ds:uri="http://purl.org/dc/terms/"/>
    <ds:schemaRef ds:uri="http://schemas.microsoft.com/internal/obd"/>
  </ds:schemaRefs>
</ds:datastoreItem>
</file>

<file path=customXml/itemProps3.xml><?xml version="1.0" encoding="utf-8"?>
<ds:datastoreItem xmlns:ds="http://schemas.openxmlformats.org/officeDocument/2006/customXml" ds:itemID="{87D2A1B0-FF3E-4009-940D-AED0EB70AA20}">
  <ds:schemaRefs>
    <ds:schemaRef ds:uri="http://schemas.microsoft.com/sharepoint/v3/contenttype/forms"/>
  </ds:schemaRefs>
</ds:datastoreItem>
</file>

<file path=docProps/app.xml><?xml version="1.0" encoding="utf-8"?>
<Properties xmlns="http://schemas.openxmlformats.org/officeDocument/2006/extended-properties" xmlns:vt="http://schemas.openxmlformats.org/officeDocument/2006/docPropsVTypes">
  <Template>FNEMasterTemplateForThemePreview.pptx</Template>
  <TotalTime>211</TotalTime>
  <Words>316</Words>
  <Application>Microsoft Office PowerPoint</Application>
  <PresentationFormat>全屏显示(16:9)</PresentationFormat>
  <Paragraphs>21</Paragraphs>
  <Slides>2</Slides>
  <Notes>1</Notes>
  <HiddenSlides>0</HiddenSlides>
  <MMClips>0</MMClips>
  <ScaleCrop>false</ScaleCrop>
  <HeadingPairs>
    <vt:vector size="6" baseType="variant">
      <vt:variant>
        <vt:lpstr>已用的字体</vt:lpstr>
      </vt:variant>
      <vt:variant>
        <vt:i4>7</vt:i4>
      </vt:variant>
      <vt:variant>
        <vt:lpstr>主题</vt:lpstr>
      </vt:variant>
      <vt:variant>
        <vt:i4>2</vt:i4>
      </vt:variant>
      <vt:variant>
        <vt:lpstr>幻灯片标题</vt:lpstr>
      </vt:variant>
      <vt:variant>
        <vt:i4>2</vt:i4>
      </vt:variant>
    </vt:vector>
  </HeadingPairs>
  <TitlesOfParts>
    <vt:vector size="11" baseType="lpstr">
      <vt:lpstr>Meiryo</vt:lpstr>
      <vt:lpstr>宋体</vt:lpstr>
      <vt:lpstr>微软雅黑</vt:lpstr>
      <vt:lpstr>Arial</vt:lpstr>
      <vt:lpstr>Calibri</vt:lpstr>
      <vt:lpstr>Calibri Light</vt:lpstr>
      <vt:lpstr>Century Gothic</vt:lpstr>
      <vt:lpstr>Office Theme</vt:lpstr>
      <vt:lpstr>1_Office Theme</vt:lpstr>
      <vt:lpstr>PowerPoint 演示文稿</vt:lpstr>
      <vt:lpstr>PowerPoint 演示文稿</vt:lpstr>
    </vt:vector>
  </TitlesOfParts>
  <Manager/>
  <Company/>
  <LinksUpToDate>false</LinksUpToDate>
  <SharedDoc>false</SharedDoc>
  <HyperlinkBase/>
  <HyperlinksChanged>false</HyperlinksChanged>
  <AppVersion>15.0000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演示文稿</dc:title>
  <dc:subject/>
  <dc:creator>kan</dc:creator>
  <cp:keywords/>
  <dc:description/>
  <cp:lastModifiedBy>kan</cp:lastModifiedBy>
  <cp:revision>57</cp:revision>
  <dcterms:created xsi:type="dcterms:W3CDTF">2010-04-12T23:12:02Z</dcterms:created>
  <dcterms:modified xsi:type="dcterms:W3CDTF">2015-08-23T13:15:37Z</dcterms:modified>
  <cp:category/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ContentTypeId">
    <vt:lpwstr>0x0101000DE64AEEDD9B7A4D93545ACBE97D4615</vt:lpwstr>
  </property>
</Properties>
</file>