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12" r:id="rId2"/>
    <p:sldId id="291" r:id="rId3"/>
    <p:sldId id="293" r:id="rId4"/>
    <p:sldId id="292" r:id="rId5"/>
    <p:sldId id="298" r:id="rId6"/>
    <p:sldId id="296" r:id="rId7"/>
    <p:sldId id="299" r:id="rId8"/>
    <p:sldId id="295" r:id="rId9"/>
    <p:sldId id="301" r:id="rId10"/>
    <p:sldId id="303" r:id="rId11"/>
    <p:sldId id="302" r:id="rId12"/>
    <p:sldId id="305" r:id="rId13"/>
    <p:sldId id="307" r:id="rId14"/>
    <p:sldId id="306" r:id="rId15"/>
    <p:sldId id="315" r:id="rId16"/>
    <p:sldId id="313" r:id="rId17"/>
    <p:sldId id="308" r:id="rId18"/>
    <p:sldId id="311" r:id="rId19"/>
    <p:sldId id="297" r:id="rId20"/>
    <p:sldId id="314" r:id="rId21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527">
          <p15:clr>
            <a:srgbClr val="A4A3A4"/>
          </p15:clr>
        </p15:guide>
        <p15:guide id="3" orient="horz" pos="1979">
          <p15:clr>
            <a:srgbClr val="A4A3A4"/>
          </p15:clr>
        </p15:guide>
        <p15:guide id="4" pos="3120">
          <p15:clr>
            <a:srgbClr val="A4A3A4"/>
          </p15:clr>
        </p15:guide>
        <p15:guide id="5" pos="308">
          <p15:clr>
            <a:srgbClr val="A4A3A4"/>
          </p15:clr>
        </p15:guide>
        <p15:guide id="6" pos="5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20000"/>
    <a:srgbClr val="2FC7B9"/>
    <a:srgbClr val="333333"/>
    <a:srgbClr val="F8F8F8"/>
    <a:srgbClr val="DDDDDD"/>
    <a:srgbClr val="C0C0C0"/>
    <a:srgbClr val="B2B2B2"/>
    <a:srgbClr val="80808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3554" autoAdjust="0"/>
  </p:normalViewPr>
  <p:slideViewPr>
    <p:cSldViewPr showGuides="1">
      <p:cViewPr>
        <p:scale>
          <a:sx n="55" d="100"/>
          <a:sy n="55" d="100"/>
        </p:scale>
        <p:origin x="1854" y="738"/>
      </p:cViewPr>
      <p:guideLst>
        <p:guide orient="horz" pos="3929"/>
        <p:guide orient="horz" pos="527"/>
        <p:guide orient="horz" pos="1979"/>
        <p:guide pos="3120"/>
        <p:guide pos="308"/>
        <p:guide pos="593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ACA16-6051-4941-A330-6C3502BEB461}" type="datetimeFigureOut">
              <a:rPr lang="zh-CN" altLang="en-US" smtClean="0"/>
              <a:t>2014/8/25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CA8EB-5EAB-4165-903D-0EE8D2AA9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6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CA8EB-5EAB-4165-903D-0EE8D2AA9F8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047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87560" y="1340768"/>
            <a:ext cx="4929555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0" b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ea"/>
                <a:ea typeface="+mn-ea"/>
              </a:rPr>
              <a:t>10</a:t>
            </a:r>
            <a:endParaRPr lang="zh-CN" altLang="en-US" sz="30000" dirty="0">
              <a:solidFill>
                <a:schemeClr val="accent2">
                  <a:lumMod val="60000"/>
                  <a:lumOff val="4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775150" y="3268926"/>
            <a:ext cx="4498330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5400" b="1" dirty="0" smtClean="0">
                <a:solidFill>
                  <a:schemeClr val="bg1"/>
                </a:solidFill>
                <a:latin typeface="Arial" pitchFamily="34" charset="0"/>
                <a:ea typeface="微软雅黑"/>
                <a:cs typeface="Arial" pitchFamily="34" charset="0"/>
              </a:rPr>
              <a:t>资源图示库</a:t>
            </a:r>
            <a:endParaRPr lang="en-US" altLang="zh-CN" sz="5400" b="1" dirty="0" smtClean="0">
              <a:solidFill>
                <a:schemeClr val="bg1"/>
              </a:solidFill>
              <a:latin typeface="Arial" pitchFamily="34" charset="0"/>
              <a:ea typeface="微软雅黑"/>
              <a:cs typeface="Arial" pitchFamily="34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smtClean="0">
                <a:solidFill>
                  <a:schemeClr val="bg1"/>
                </a:solidFill>
                <a:latin typeface="Arial" pitchFamily="34" charset="0"/>
                <a:ea typeface="微软雅黑"/>
                <a:cs typeface="Arial" pitchFamily="34" charset="0"/>
              </a:rPr>
              <a:t>第</a:t>
            </a:r>
            <a:r>
              <a:rPr lang="en-US" altLang="zh-CN" sz="4000" b="1" smtClean="0">
                <a:solidFill>
                  <a:schemeClr val="bg1"/>
                </a:solidFill>
                <a:latin typeface="Arial" pitchFamily="34" charset="0"/>
                <a:ea typeface="微软雅黑"/>
                <a:cs typeface="Arial" pitchFamily="34" charset="0"/>
              </a:rPr>
              <a:t>10</a:t>
            </a:r>
            <a:r>
              <a:rPr lang="zh-CN" altLang="en-US" sz="4000" b="1" smtClean="0">
                <a:solidFill>
                  <a:schemeClr val="bg1"/>
                </a:solidFill>
                <a:latin typeface="Arial" pitchFamily="34" charset="0"/>
                <a:ea typeface="微软雅黑"/>
                <a:cs typeface="Arial" pitchFamily="34" charset="0"/>
              </a:rPr>
              <a:t>期</a:t>
            </a:r>
            <a:endParaRPr lang="en-US" altLang="zh-CN" sz="4000" b="1" dirty="0" smtClean="0">
              <a:solidFill>
                <a:schemeClr val="bg1"/>
              </a:solidFill>
              <a:latin typeface="Arial" pitchFamily="34" charset="0"/>
              <a:ea typeface="微软雅黑"/>
              <a:cs typeface="Arial" pitchFamily="34" charset="0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775150" y="2961223"/>
            <a:ext cx="28097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b="1" smtClean="0">
                <a:solidFill>
                  <a:schemeClr val="bg1"/>
                </a:solidFill>
                <a:ea typeface="微软雅黑" pitchFamily="34" charset="-122"/>
              </a:rPr>
              <a:t>WWW.PPTOK.COM</a:t>
            </a:r>
            <a:endParaRPr lang="en-US" altLang="zh-CN" sz="14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 userDrawn="1"/>
        </p:nvSpPr>
        <p:spPr bwMode="blackWhite">
          <a:xfrm>
            <a:off x="415925" y="5991545"/>
            <a:ext cx="9074150" cy="3077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zh-CN" altLang="en-US" sz="700" dirty="0">
                <a:solidFill>
                  <a:schemeClr val="accent1"/>
                </a:solidFill>
                <a:cs typeface="Arial" charset="0"/>
              </a:rPr>
              <a:t>文件中</a:t>
            </a:r>
            <a:r>
              <a:rPr lang="zh-CN" altLang="en-US" sz="700" dirty="0" smtClean="0">
                <a:solidFill>
                  <a:schemeClr val="accent1"/>
                </a:solidFill>
                <a:cs typeface="Arial" charset="0"/>
              </a:rPr>
              <a:t>所提供的</a:t>
            </a:r>
            <a:r>
              <a:rPr lang="en-US" altLang="zh-CN" sz="700" dirty="0" smtClean="0">
                <a:solidFill>
                  <a:schemeClr val="accent1"/>
                </a:solidFill>
                <a:cs typeface="Arial" charset="0"/>
              </a:rPr>
              <a:t>PPT</a:t>
            </a:r>
            <a:r>
              <a:rPr lang="zh-CN" altLang="en-US" sz="700" dirty="0" smtClean="0">
                <a:solidFill>
                  <a:schemeClr val="accent1"/>
                </a:solidFill>
                <a:cs typeface="Arial" charset="0"/>
              </a:rPr>
              <a:t>案例此处仅限交流，版权归个人所有，并保留所有权利，禁止以任何形式发布</a:t>
            </a:r>
            <a:endParaRPr lang="en-US" sz="700" dirty="0">
              <a:solidFill>
                <a:schemeClr val="accent1"/>
              </a:solidFill>
              <a:cs typeface="Arial" charset="0"/>
            </a:endParaRPr>
          </a:p>
          <a:p>
            <a:pPr algn="ctr" defTabSz="914099" eaLnBrk="0" hangingPunct="0"/>
            <a:r>
              <a:rPr lang="en-US" sz="7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Limited to exchanges of the PPT file reference belongs to individuals, and reserves all rights, released in any form is prohibited..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8950" y="147916"/>
            <a:ext cx="8928100" cy="523220"/>
          </a:xfrm>
        </p:spPr>
        <p:txBody>
          <a:bodyPr/>
          <a:lstStyle>
            <a:lvl1pPr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8950" y="981074"/>
            <a:ext cx="8928100" cy="51847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408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png-0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39" y="1931910"/>
            <a:ext cx="237358" cy="23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png-06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30" y="3841419"/>
            <a:ext cx="237358" cy="23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411481" y="692696"/>
            <a:ext cx="6341719" cy="5137052"/>
            <a:chOff x="411481" y="692696"/>
            <a:chExt cx="6341719" cy="5137052"/>
          </a:xfrm>
        </p:grpSpPr>
        <p:sp>
          <p:nvSpPr>
            <p:cNvPr id="8" name="矩形 7"/>
            <p:cNvSpPr/>
            <p:nvPr/>
          </p:nvSpPr>
          <p:spPr>
            <a:xfrm>
              <a:off x="411481" y="692696"/>
              <a:ext cx="634171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zh-CN" altLang="en-US" sz="5400" b="1" dirty="0" smtClean="0">
                  <a:solidFill>
                    <a:schemeClr val="bg1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声明 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STATEMENT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8483" y="1931910"/>
              <a:ext cx="4214518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ctr">
                <a:lnSpc>
                  <a:spcPct val="120000"/>
                </a:lnSpc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zh-CN" altLang="en-US" sz="1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可以在下列情况使用</a:t>
              </a: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endParaRPr lang="zh-CN" altLang="en-US" sz="3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不限次数的用于您个人</a:t>
              </a:r>
              <a:r>
                <a:rPr lang="en-US" altLang="zh-CN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/</a:t>
              </a: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公司、企业的商业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演示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修改模板中的内容包括，图片，数据，文本的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替换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拷贝模板中的内容用于其它幻灯片母版中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使用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52368" y="3809669"/>
              <a:ext cx="4202752" cy="1084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ctr">
                <a:lnSpc>
                  <a:spcPct val="120000"/>
                </a:lnSpc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zh-CN" altLang="en-US" sz="1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不可以在以下情况使用</a:t>
              </a: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endParaRPr lang="zh-CN" altLang="en-US" sz="3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用于任何形式的在线付费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下载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收集整理我们发布的免费资源后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，打包</a:t>
              </a: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上传并用于各种形式的付费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下载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US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收集整理我们发布的免费资源后，刻录光碟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销售</a:t>
              </a:r>
              <a:endParaRPr lang="zh-CN" altLang="en-GB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lnSpc>
                  <a:spcPct val="150000"/>
                </a:lnSpc>
                <a:buClr>
                  <a:srgbClr val="14A6A3"/>
                </a:buClr>
                <a:buSzPct val="60000"/>
              </a:pPr>
              <a:r>
                <a:rPr lang="zh-CN" altLang="en-GB" sz="8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把我们的创作做为您个人</a:t>
              </a:r>
              <a:r>
                <a:rPr lang="zh-CN" altLang="en-GB" sz="800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作品</a:t>
              </a:r>
              <a:endParaRPr lang="zh-CN" altLang="en-US" sz="8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38482" y="2868014"/>
              <a:ext cx="6014717" cy="7632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1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Can be used in the following situations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endParaRPr lang="en-US" altLang="zh-CN" sz="3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Unlimited number of times for your personal / company, and business presentations.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Modify the template, including content, images, data, text replacement.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Copy template for other slide master</a:t>
              </a:r>
              <a:r>
                <a:rPr lang="en-US" altLang="zh-CN" sz="8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.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54288" y="4937196"/>
              <a:ext cx="5998912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10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Can not be used in the following cases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endParaRPr lang="en-US" altLang="zh-CN" sz="3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For any form of online pay-per-download.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Collected after the release of free resources, packaged upload and for various forms of pay-per-download.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Collection of free resources we publish, burn CD sales.</a:t>
              </a:r>
            </a:p>
            <a:p>
              <a:pPr lvl="0" fontAlgn="ctr">
                <a:spcBef>
                  <a:spcPct val="20000"/>
                </a:spcBef>
                <a:buClr>
                  <a:srgbClr val="14A6A3"/>
                </a:buClr>
                <a:buSzPct val="60000"/>
              </a:pPr>
              <a:r>
                <a:rPr lang="en-US" altLang="zh-CN" sz="8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Our creations as your own work.</a:t>
              </a:r>
              <a:endParaRPr lang="zh-CN" altLang="en-US" sz="8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718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88950" y="147915"/>
            <a:ext cx="8909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981075"/>
            <a:ext cx="890905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786213"/>
            <a:ext cx="9906000" cy="50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416824" y="786213"/>
            <a:ext cx="2000672" cy="50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6264696" y="786213"/>
            <a:ext cx="2000672" cy="5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704184" y="786213"/>
            <a:ext cx="1136576" cy="5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09184" y="346202"/>
            <a:ext cx="2809786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en-GB" altLang="zh-CN" sz="1200" b="1" dirty="0" smtClean="0">
                <a:solidFill>
                  <a:schemeClr val="accent2"/>
                </a:solidFill>
                <a:ea typeface="微软雅黑" pitchFamily="34" charset="-122"/>
              </a:rPr>
              <a:t>blog.sina.com.cn/</a:t>
            </a:r>
            <a:r>
              <a:rPr lang="en-GB" altLang="zh-CN" sz="1200" b="1" dirty="0" err="1" smtClean="0">
                <a:solidFill>
                  <a:schemeClr val="accent2"/>
                </a:solidFill>
                <a:ea typeface="微软雅黑" pitchFamily="34" charset="-122"/>
              </a:rPr>
              <a:t>wxppt</a:t>
            </a:r>
            <a:endParaRPr lang="en-US" altLang="zh-CN" sz="900" b="1" dirty="0">
              <a:solidFill>
                <a:schemeClr val="accent2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800" b="1" kern="1200" dirty="0">
          <a:solidFill>
            <a:schemeClr val="tx1"/>
          </a:solidFill>
          <a:latin typeface="+mj-ea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图示</a:t>
            </a:r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5400000">
            <a:off x="66991" y="2375065"/>
            <a:ext cx="3762392" cy="2546163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5400000">
            <a:off x="3066456" y="2375065"/>
            <a:ext cx="3762392" cy="2546163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en-US" sz="1400">
              <a:latin typeface="+mn-ea"/>
              <a:ea typeface="+mn-ea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 rot="5400000">
            <a:off x="6065923" y="2375065"/>
            <a:ext cx="3762392" cy="2546163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8900000" scaled="1"/>
            <a:tileRect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en-US" sz="1400">
              <a:latin typeface="+mn-ea"/>
              <a:ea typeface="+mn-ea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788578" y="1628800"/>
            <a:ext cx="230319" cy="4606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chemeClr val="accent1"/>
                </a:solidFill>
                <a:latin typeface="Arial"/>
                <a:cs typeface="Arial"/>
              </a:rPr>
              <a:t>1</a:t>
            </a:r>
            <a:endParaRPr lang="zh-CN" altLang="en-US" sz="3600" b="1" kern="1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8" name="WordArt 9"/>
          <p:cNvSpPr>
            <a:spLocks noChangeArrowheads="1" noChangeShapeType="1" noTextEdit="1"/>
          </p:cNvSpPr>
          <p:nvPr/>
        </p:nvSpPr>
        <p:spPr bwMode="auto">
          <a:xfrm>
            <a:off x="4784657" y="1628800"/>
            <a:ext cx="325990" cy="4606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2</a:t>
            </a:r>
            <a:endParaRPr lang="zh-CN" altLang="en-US" sz="3600" b="1" kern="1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7784124" y="1628800"/>
            <a:ext cx="325990" cy="4606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3</a:t>
            </a:r>
            <a:endParaRPr lang="zh-CN" altLang="en-US" sz="3600" b="1" kern="1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863915" y="3191937"/>
            <a:ext cx="2168545" cy="102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863380" y="3191937"/>
            <a:ext cx="2168545" cy="102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6862847" y="3191937"/>
            <a:ext cx="2168545" cy="102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20677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图示</a:t>
            </a:r>
            <a:r>
              <a:rPr lang="en-US" altLang="zh-CN" dirty="0" smtClean="0"/>
              <a:t>10</a:t>
            </a:r>
            <a:endParaRPr lang="zh-CN" altLang="en-US" dirty="0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2728448" y="5254737"/>
            <a:ext cx="4940129" cy="477850"/>
          </a:xfrm>
          <a:prstGeom prst="ellipse">
            <a:avLst/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445E7A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728448" y="1851587"/>
            <a:ext cx="4395739" cy="3640317"/>
            <a:chOff x="369" y="1318"/>
            <a:chExt cx="2819" cy="2334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630" y="2042"/>
              <a:ext cx="1505" cy="1610"/>
            </a:xfrm>
            <a:custGeom>
              <a:avLst/>
              <a:gdLst>
                <a:gd name="T0" fmla="*/ 369 w 369"/>
                <a:gd name="T1" fmla="*/ 187 h 395"/>
                <a:gd name="T2" fmla="*/ 330 w 369"/>
                <a:gd name="T3" fmla="*/ 159 h 395"/>
                <a:gd name="T4" fmla="*/ 361 w 369"/>
                <a:gd name="T5" fmla="*/ 117 h 395"/>
                <a:gd name="T6" fmla="*/ 315 w 369"/>
                <a:gd name="T7" fmla="*/ 105 h 395"/>
                <a:gd name="T8" fmla="*/ 331 w 369"/>
                <a:gd name="T9" fmla="*/ 58 h 395"/>
                <a:gd name="T10" fmla="*/ 284 w 369"/>
                <a:gd name="T11" fmla="*/ 64 h 395"/>
                <a:gd name="T12" fmla="*/ 283 w 369"/>
                <a:gd name="T13" fmla="*/ 18 h 395"/>
                <a:gd name="T14" fmla="*/ 241 w 369"/>
                <a:gd name="T15" fmla="*/ 39 h 395"/>
                <a:gd name="T16" fmla="*/ 225 w 369"/>
                <a:gd name="T17" fmla="*/ 0 h 395"/>
                <a:gd name="T18" fmla="*/ 191 w 369"/>
                <a:gd name="T19" fmla="*/ 33 h 395"/>
                <a:gd name="T20" fmla="*/ 164 w 369"/>
                <a:gd name="T21" fmla="*/ 4 h 395"/>
                <a:gd name="T22" fmla="*/ 142 w 369"/>
                <a:gd name="T23" fmla="*/ 45 h 395"/>
                <a:gd name="T24" fmla="*/ 107 w 369"/>
                <a:gd name="T25" fmla="*/ 29 h 395"/>
                <a:gd name="T26" fmla="*/ 97 w 369"/>
                <a:gd name="T27" fmla="*/ 72 h 395"/>
                <a:gd name="T28" fmla="*/ 58 w 369"/>
                <a:gd name="T29" fmla="*/ 71 h 395"/>
                <a:gd name="T30" fmla="*/ 62 w 369"/>
                <a:gd name="T31" fmla="*/ 112 h 395"/>
                <a:gd name="T32" fmla="*/ 22 w 369"/>
                <a:gd name="T33" fmla="*/ 126 h 395"/>
                <a:gd name="T34" fmla="*/ 39 w 369"/>
                <a:gd name="T35" fmla="*/ 161 h 395"/>
                <a:gd name="T36" fmla="*/ 2 w 369"/>
                <a:gd name="T37" fmla="*/ 188 h 395"/>
                <a:gd name="T38" fmla="*/ 31 w 369"/>
                <a:gd name="T39" fmla="*/ 214 h 395"/>
                <a:gd name="T40" fmla="*/ 2 w 369"/>
                <a:gd name="T41" fmla="*/ 253 h 395"/>
                <a:gd name="T42" fmla="*/ 39 w 369"/>
                <a:gd name="T43" fmla="*/ 266 h 395"/>
                <a:gd name="T44" fmla="*/ 23 w 369"/>
                <a:gd name="T45" fmla="*/ 312 h 395"/>
                <a:gd name="T46" fmla="*/ 64 w 369"/>
                <a:gd name="T47" fmla="*/ 310 h 395"/>
                <a:gd name="T48" fmla="*/ 62 w 369"/>
                <a:gd name="T49" fmla="*/ 360 h 395"/>
                <a:gd name="T50" fmla="*/ 104 w 369"/>
                <a:gd name="T51" fmla="*/ 341 h 395"/>
                <a:gd name="T52" fmla="*/ 118 w 369"/>
                <a:gd name="T53" fmla="*/ 389 h 395"/>
                <a:gd name="T54" fmla="*/ 154 w 369"/>
                <a:gd name="T55" fmla="*/ 355 h 395"/>
                <a:gd name="T56" fmla="*/ 184 w 369"/>
                <a:gd name="T57" fmla="*/ 394 h 395"/>
                <a:gd name="T58" fmla="*/ 209 w 369"/>
                <a:gd name="T59" fmla="*/ 348 h 395"/>
                <a:gd name="T60" fmla="*/ 251 w 369"/>
                <a:gd name="T61" fmla="*/ 372 h 395"/>
                <a:gd name="T62" fmla="*/ 260 w 369"/>
                <a:gd name="T63" fmla="*/ 319 h 395"/>
                <a:gd name="T64" fmla="*/ 310 w 369"/>
                <a:gd name="T65" fmla="*/ 325 h 395"/>
                <a:gd name="T66" fmla="*/ 301 w 369"/>
                <a:gd name="T67" fmla="*/ 274 h 395"/>
                <a:gd name="T68" fmla="*/ 351 w 369"/>
                <a:gd name="T69" fmla="*/ 260 h 395"/>
                <a:gd name="T70" fmla="*/ 326 w 369"/>
                <a:gd name="T71" fmla="*/ 218 h 395"/>
                <a:gd name="T72" fmla="*/ 212 w 369"/>
                <a:gd name="T73" fmla="*/ 213 h 395"/>
                <a:gd name="T74" fmla="*/ 144 w 369"/>
                <a:gd name="T75" fmla="*/ 171 h 395"/>
                <a:gd name="T76" fmla="*/ 212 w 369"/>
                <a:gd name="T77" fmla="*/ 21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9" h="395">
                  <a:moveTo>
                    <a:pt x="365" y="216"/>
                  </a:moveTo>
                  <a:cubicBezTo>
                    <a:pt x="369" y="187"/>
                    <a:pt x="369" y="187"/>
                    <a:pt x="369" y="187"/>
                  </a:cubicBezTo>
                  <a:cubicBezTo>
                    <a:pt x="331" y="180"/>
                    <a:pt x="331" y="180"/>
                    <a:pt x="331" y="180"/>
                  </a:cubicBezTo>
                  <a:cubicBezTo>
                    <a:pt x="330" y="159"/>
                    <a:pt x="330" y="159"/>
                    <a:pt x="330" y="159"/>
                  </a:cubicBezTo>
                  <a:cubicBezTo>
                    <a:pt x="367" y="143"/>
                    <a:pt x="367" y="143"/>
                    <a:pt x="367" y="143"/>
                  </a:cubicBezTo>
                  <a:cubicBezTo>
                    <a:pt x="361" y="117"/>
                    <a:pt x="361" y="117"/>
                    <a:pt x="361" y="117"/>
                  </a:cubicBezTo>
                  <a:cubicBezTo>
                    <a:pt x="323" y="124"/>
                    <a:pt x="323" y="124"/>
                    <a:pt x="323" y="124"/>
                  </a:cubicBezTo>
                  <a:cubicBezTo>
                    <a:pt x="315" y="105"/>
                    <a:pt x="315" y="105"/>
                    <a:pt x="315" y="105"/>
                  </a:cubicBezTo>
                  <a:cubicBezTo>
                    <a:pt x="345" y="79"/>
                    <a:pt x="345" y="79"/>
                    <a:pt x="345" y="79"/>
                  </a:cubicBezTo>
                  <a:cubicBezTo>
                    <a:pt x="331" y="58"/>
                    <a:pt x="331" y="58"/>
                    <a:pt x="331" y="58"/>
                  </a:cubicBezTo>
                  <a:cubicBezTo>
                    <a:pt x="297" y="77"/>
                    <a:pt x="297" y="77"/>
                    <a:pt x="297" y="77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303" y="31"/>
                    <a:pt x="303" y="31"/>
                    <a:pt x="303" y="31"/>
                  </a:cubicBezTo>
                  <a:cubicBezTo>
                    <a:pt x="283" y="18"/>
                    <a:pt x="283" y="18"/>
                    <a:pt x="283" y="18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8" y="4"/>
                    <a:pt x="248" y="4"/>
                    <a:pt x="248" y="4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64" y="4"/>
                    <a:pt x="164" y="4"/>
                    <a:pt x="164" y="4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2" y="253"/>
                    <a:pt x="2" y="253"/>
                    <a:pt x="2" y="253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23" y="312"/>
                    <a:pt x="23" y="312"/>
                    <a:pt x="23" y="312"/>
                  </a:cubicBezTo>
                  <a:cubicBezTo>
                    <a:pt x="53" y="295"/>
                    <a:pt x="53" y="295"/>
                    <a:pt x="53" y="295"/>
                  </a:cubicBezTo>
                  <a:cubicBezTo>
                    <a:pt x="64" y="310"/>
                    <a:pt x="64" y="310"/>
                    <a:pt x="64" y="310"/>
                  </a:cubicBezTo>
                  <a:cubicBezTo>
                    <a:pt x="45" y="344"/>
                    <a:pt x="45" y="344"/>
                    <a:pt x="45" y="344"/>
                  </a:cubicBezTo>
                  <a:cubicBezTo>
                    <a:pt x="62" y="360"/>
                    <a:pt x="62" y="360"/>
                    <a:pt x="62" y="360"/>
                  </a:cubicBezTo>
                  <a:cubicBezTo>
                    <a:pt x="88" y="332"/>
                    <a:pt x="88" y="332"/>
                    <a:pt x="88" y="332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95" y="381"/>
                    <a:pt x="95" y="381"/>
                    <a:pt x="95" y="381"/>
                  </a:cubicBezTo>
                  <a:cubicBezTo>
                    <a:pt x="118" y="389"/>
                    <a:pt x="118" y="389"/>
                    <a:pt x="118" y="389"/>
                  </a:cubicBezTo>
                  <a:cubicBezTo>
                    <a:pt x="135" y="352"/>
                    <a:pt x="135" y="352"/>
                    <a:pt x="135" y="352"/>
                  </a:cubicBezTo>
                  <a:cubicBezTo>
                    <a:pt x="154" y="355"/>
                    <a:pt x="154" y="355"/>
                    <a:pt x="154" y="355"/>
                  </a:cubicBezTo>
                  <a:cubicBezTo>
                    <a:pt x="158" y="395"/>
                    <a:pt x="158" y="395"/>
                    <a:pt x="158" y="395"/>
                  </a:cubicBezTo>
                  <a:cubicBezTo>
                    <a:pt x="184" y="394"/>
                    <a:pt x="184" y="394"/>
                    <a:pt x="184" y="394"/>
                  </a:cubicBezTo>
                  <a:cubicBezTo>
                    <a:pt x="189" y="353"/>
                    <a:pt x="189" y="353"/>
                    <a:pt x="189" y="353"/>
                  </a:cubicBezTo>
                  <a:cubicBezTo>
                    <a:pt x="209" y="348"/>
                    <a:pt x="209" y="348"/>
                    <a:pt x="209" y="348"/>
                  </a:cubicBezTo>
                  <a:cubicBezTo>
                    <a:pt x="226" y="383"/>
                    <a:pt x="226" y="383"/>
                    <a:pt x="226" y="383"/>
                  </a:cubicBezTo>
                  <a:cubicBezTo>
                    <a:pt x="251" y="372"/>
                    <a:pt x="251" y="372"/>
                    <a:pt x="251" y="372"/>
                  </a:cubicBezTo>
                  <a:cubicBezTo>
                    <a:pt x="242" y="332"/>
                    <a:pt x="242" y="332"/>
                    <a:pt x="242" y="332"/>
                  </a:cubicBezTo>
                  <a:cubicBezTo>
                    <a:pt x="260" y="319"/>
                    <a:pt x="260" y="319"/>
                    <a:pt x="260" y="319"/>
                  </a:cubicBezTo>
                  <a:cubicBezTo>
                    <a:pt x="289" y="346"/>
                    <a:pt x="289" y="346"/>
                    <a:pt x="289" y="346"/>
                  </a:cubicBezTo>
                  <a:cubicBezTo>
                    <a:pt x="310" y="325"/>
                    <a:pt x="310" y="325"/>
                    <a:pt x="310" y="325"/>
                  </a:cubicBezTo>
                  <a:cubicBezTo>
                    <a:pt x="288" y="292"/>
                    <a:pt x="288" y="292"/>
                    <a:pt x="288" y="292"/>
                  </a:cubicBezTo>
                  <a:cubicBezTo>
                    <a:pt x="301" y="274"/>
                    <a:pt x="301" y="274"/>
                    <a:pt x="301" y="274"/>
                  </a:cubicBezTo>
                  <a:cubicBezTo>
                    <a:pt x="338" y="287"/>
                    <a:pt x="338" y="287"/>
                    <a:pt x="338" y="287"/>
                  </a:cubicBezTo>
                  <a:cubicBezTo>
                    <a:pt x="351" y="260"/>
                    <a:pt x="351" y="260"/>
                    <a:pt x="351" y="260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6" y="218"/>
                    <a:pt x="326" y="218"/>
                    <a:pt x="326" y="218"/>
                  </a:cubicBezTo>
                  <a:lnTo>
                    <a:pt x="365" y="216"/>
                  </a:lnTo>
                  <a:close/>
                  <a:moveTo>
                    <a:pt x="212" y="213"/>
                  </a:moveTo>
                  <a:cubicBezTo>
                    <a:pt x="199" y="234"/>
                    <a:pt x="173" y="243"/>
                    <a:pt x="154" y="231"/>
                  </a:cubicBezTo>
                  <a:cubicBezTo>
                    <a:pt x="135" y="220"/>
                    <a:pt x="131" y="193"/>
                    <a:pt x="144" y="171"/>
                  </a:cubicBezTo>
                  <a:cubicBezTo>
                    <a:pt x="157" y="149"/>
                    <a:pt x="183" y="141"/>
                    <a:pt x="202" y="153"/>
                  </a:cubicBezTo>
                  <a:cubicBezTo>
                    <a:pt x="221" y="164"/>
                    <a:pt x="225" y="191"/>
                    <a:pt x="212" y="213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BottomRigh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9525" cap="flat" cmpd="sng">
                  <a:noFill/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69" y="1706"/>
              <a:ext cx="697" cy="754"/>
            </a:xfrm>
            <a:custGeom>
              <a:avLst/>
              <a:gdLst>
                <a:gd name="T0" fmla="*/ 146 w 171"/>
                <a:gd name="T1" fmla="*/ 83 h 185"/>
                <a:gd name="T2" fmla="*/ 171 w 171"/>
                <a:gd name="T3" fmla="*/ 70 h 185"/>
                <a:gd name="T4" fmla="*/ 168 w 171"/>
                <a:gd name="T5" fmla="*/ 48 h 185"/>
                <a:gd name="T6" fmla="*/ 142 w 171"/>
                <a:gd name="T7" fmla="*/ 54 h 185"/>
                <a:gd name="T8" fmla="*/ 135 w 171"/>
                <a:gd name="T9" fmla="*/ 42 h 185"/>
                <a:gd name="T10" fmla="*/ 149 w 171"/>
                <a:gd name="T11" fmla="*/ 17 h 185"/>
                <a:gd name="T12" fmla="*/ 133 w 171"/>
                <a:gd name="T13" fmla="*/ 6 h 185"/>
                <a:gd name="T14" fmla="*/ 114 w 171"/>
                <a:gd name="T15" fmla="*/ 27 h 185"/>
                <a:gd name="T16" fmla="*/ 100 w 171"/>
                <a:gd name="T17" fmla="*/ 25 h 185"/>
                <a:gd name="T18" fmla="*/ 98 w 171"/>
                <a:gd name="T19" fmla="*/ 0 h 185"/>
                <a:gd name="T20" fmla="*/ 77 w 171"/>
                <a:gd name="T21" fmla="*/ 5 h 185"/>
                <a:gd name="T22" fmla="*/ 72 w 171"/>
                <a:gd name="T23" fmla="*/ 30 h 185"/>
                <a:gd name="T24" fmla="*/ 58 w 171"/>
                <a:gd name="T25" fmla="*/ 39 h 185"/>
                <a:gd name="T26" fmla="*/ 42 w 171"/>
                <a:gd name="T27" fmla="*/ 25 h 185"/>
                <a:gd name="T28" fmla="*/ 26 w 171"/>
                <a:gd name="T29" fmla="*/ 42 h 185"/>
                <a:gd name="T30" fmla="*/ 36 w 171"/>
                <a:gd name="T31" fmla="*/ 61 h 185"/>
                <a:gd name="T32" fmla="*/ 28 w 171"/>
                <a:gd name="T33" fmla="*/ 76 h 185"/>
                <a:gd name="T34" fmla="*/ 5 w 171"/>
                <a:gd name="T35" fmla="*/ 80 h 185"/>
                <a:gd name="T36" fmla="*/ 0 w 171"/>
                <a:gd name="T37" fmla="*/ 102 h 185"/>
                <a:gd name="T38" fmla="*/ 21 w 171"/>
                <a:gd name="T39" fmla="*/ 106 h 185"/>
                <a:gd name="T40" fmla="*/ 23 w 171"/>
                <a:gd name="T41" fmla="*/ 121 h 185"/>
                <a:gd name="T42" fmla="*/ 3 w 171"/>
                <a:gd name="T43" fmla="*/ 140 h 185"/>
                <a:gd name="T44" fmla="*/ 11 w 171"/>
                <a:gd name="T45" fmla="*/ 158 h 185"/>
                <a:gd name="T46" fmla="*/ 35 w 171"/>
                <a:gd name="T47" fmla="*/ 144 h 185"/>
                <a:gd name="T48" fmla="*/ 45 w 171"/>
                <a:gd name="T49" fmla="*/ 153 h 185"/>
                <a:gd name="T50" fmla="*/ 38 w 171"/>
                <a:gd name="T51" fmla="*/ 181 h 185"/>
                <a:gd name="T52" fmla="*/ 58 w 171"/>
                <a:gd name="T53" fmla="*/ 185 h 185"/>
                <a:gd name="T54" fmla="*/ 71 w 171"/>
                <a:gd name="T55" fmla="*/ 159 h 185"/>
                <a:gd name="T56" fmla="*/ 86 w 171"/>
                <a:gd name="T57" fmla="*/ 157 h 185"/>
                <a:gd name="T58" fmla="*/ 97 w 171"/>
                <a:gd name="T59" fmla="*/ 179 h 185"/>
                <a:gd name="T60" fmla="*/ 118 w 171"/>
                <a:gd name="T61" fmla="*/ 168 h 185"/>
                <a:gd name="T62" fmla="*/ 114 w 171"/>
                <a:gd name="T63" fmla="*/ 142 h 185"/>
                <a:gd name="T64" fmla="*/ 127 w 171"/>
                <a:gd name="T65" fmla="*/ 129 h 185"/>
                <a:gd name="T66" fmla="*/ 150 w 171"/>
                <a:gd name="T67" fmla="*/ 135 h 185"/>
                <a:gd name="T68" fmla="*/ 162 w 171"/>
                <a:gd name="T69" fmla="*/ 113 h 185"/>
                <a:gd name="T70" fmla="*/ 142 w 171"/>
                <a:gd name="T71" fmla="*/ 100 h 185"/>
                <a:gd name="T72" fmla="*/ 146 w 171"/>
                <a:gd name="T73" fmla="*/ 83 h 185"/>
                <a:gd name="T74" fmla="*/ 96 w 171"/>
                <a:gd name="T75" fmla="*/ 100 h 185"/>
                <a:gd name="T76" fmla="*/ 69 w 171"/>
                <a:gd name="T77" fmla="*/ 108 h 185"/>
                <a:gd name="T78" fmla="*/ 64 w 171"/>
                <a:gd name="T79" fmla="*/ 80 h 185"/>
                <a:gd name="T80" fmla="*/ 92 w 171"/>
                <a:gd name="T81" fmla="*/ 71 h 185"/>
                <a:gd name="T82" fmla="*/ 96 w 171"/>
                <a:gd name="T83" fmla="*/ 10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185">
                  <a:moveTo>
                    <a:pt x="146" y="83"/>
                  </a:moveTo>
                  <a:cubicBezTo>
                    <a:pt x="171" y="70"/>
                    <a:pt x="171" y="70"/>
                    <a:pt x="171" y="70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86" y="157"/>
                    <a:pt x="86" y="157"/>
                    <a:pt x="86" y="157"/>
                  </a:cubicBezTo>
                  <a:cubicBezTo>
                    <a:pt x="97" y="179"/>
                    <a:pt x="97" y="179"/>
                    <a:pt x="97" y="179"/>
                  </a:cubicBezTo>
                  <a:cubicBezTo>
                    <a:pt x="118" y="168"/>
                    <a:pt x="118" y="168"/>
                    <a:pt x="118" y="168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42" y="100"/>
                    <a:pt x="142" y="100"/>
                    <a:pt x="142" y="100"/>
                  </a:cubicBezTo>
                  <a:lnTo>
                    <a:pt x="146" y="83"/>
                  </a:lnTo>
                  <a:close/>
                  <a:moveTo>
                    <a:pt x="96" y="100"/>
                  </a:moveTo>
                  <a:cubicBezTo>
                    <a:pt x="90" y="110"/>
                    <a:pt x="78" y="114"/>
                    <a:pt x="69" y="108"/>
                  </a:cubicBezTo>
                  <a:cubicBezTo>
                    <a:pt x="60" y="103"/>
                    <a:pt x="58" y="90"/>
                    <a:pt x="64" y="80"/>
                  </a:cubicBezTo>
                  <a:cubicBezTo>
                    <a:pt x="70" y="70"/>
                    <a:pt x="83" y="66"/>
                    <a:pt x="92" y="71"/>
                  </a:cubicBezTo>
                  <a:cubicBezTo>
                    <a:pt x="101" y="77"/>
                    <a:pt x="103" y="89"/>
                    <a:pt x="96" y="1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BottomRight"/>
              <a:lightRig rig="legacyFlat4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1240B29-F687-4F45-9708-019B960494DF}">
                <a14:hiddenLine xmlns:a14="http://schemas.microsoft.com/office/drawing/2010/main" w="9525" cap="flat" cmpd="sng">
                  <a:noFill/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1947" y="1318"/>
              <a:ext cx="1241" cy="1162"/>
            </a:xfrm>
            <a:custGeom>
              <a:avLst/>
              <a:gdLst>
                <a:gd name="T0" fmla="*/ 298 w 304"/>
                <a:gd name="T1" fmla="*/ 165 h 285"/>
                <a:gd name="T2" fmla="*/ 304 w 304"/>
                <a:gd name="T3" fmla="*/ 135 h 285"/>
                <a:gd name="T4" fmla="*/ 268 w 304"/>
                <a:gd name="T5" fmla="*/ 128 h 285"/>
                <a:gd name="T6" fmla="*/ 265 w 304"/>
                <a:gd name="T7" fmla="*/ 106 h 285"/>
                <a:gd name="T8" fmla="*/ 298 w 304"/>
                <a:gd name="T9" fmla="*/ 88 h 285"/>
                <a:gd name="T10" fmla="*/ 287 w 304"/>
                <a:gd name="T11" fmla="*/ 62 h 285"/>
                <a:gd name="T12" fmla="*/ 251 w 304"/>
                <a:gd name="T13" fmla="*/ 73 h 285"/>
                <a:gd name="T14" fmla="*/ 237 w 304"/>
                <a:gd name="T15" fmla="*/ 57 h 285"/>
                <a:gd name="T16" fmla="*/ 256 w 304"/>
                <a:gd name="T17" fmla="*/ 28 h 285"/>
                <a:gd name="T18" fmla="*/ 233 w 304"/>
                <a:gd name="T19" fmla="*/ 13 h 285"/>
                <a:gd name="T20" fmla="*/ 207 w 304"/>
                <a:gd name="T21" fmla="*/ 37 h 285"/>
                <a:gd name="T22" fmla="*/ 186 w 304"/>
                <a:gd name="T23" fmla="*/ 31 h 285"/>
                <a:gd name="T24" fmla="*/ 188 w 304"/>
                <a:gd name="T25" fmla="*/ 0 h 285"/>
                <a:gd name="T26" fmla="*/ 159 w 304"/>
                <a:gd name="T27" fmla="*/ 0 h 285"/>
                <a:gd name="T28" fmla="*/ 148 w 304"/>
                <a:gd name="T29" fmla="*/ 30 h 285"/>
                <a:gd name="T30" fmla="*/ 126 w 304"/>
                <a:gd name="T31" fmla="*/ 34 h 285"/>
                <a:gd name="T32" fmla="*/ 112 w 304"/>
                <a:gd name="T33" fmla="*/ 10 h 285"/>
                <a:gd name="T34" fmla="*/ 85 w 304"/>
                <a:gd name="T35" fmla="*/ 22 h 285"/>
                <a:gd name="T36" fmla="*/ 90 w 304"/>
                <a:gd name="T37" fmla="*/ 50 h 285"/>
                <a:gd name="T38" fmla="*/ 73 w 304"/>
                <a:gd name="T39" fmla="*/ 64 h 285"/>
                <a:gd name="T40" fmla="*/ 47 w 304"/>
                <a:gd name="T41" fmla="*/ 51 h 285"/>
                <a:gd name="T42" fmla="*/ 28 w 304"/>
                <a:gd name="T43" fmla="*/ 73 h 285"/>
                <a:gd name="T44" fmla="*/ 48 w 304"/>
                <a:gd name="T45" fmla="*/ 93 h 285"/>
                <a:gd name="T46" fmla="*/ 38 w 304"/>
                <a:gd name="T47" fmla="*/ 112 h 285"/>
                <a:gd name="T48" fmla="*/ 7 w 304"/>
                <a:gd name="T49" fmla="*/ 114 h 285"/>
                <a:gd name="T50" fmla="*/ 0 w 304"/>
                <a:gd name="T51" fmla="*/ 140 h 285"/>
                <a:gd name="T52" fmla="*/ 30 w 304"/>
                <a:gd name="T53" fmla="*/ 147 h 285"/>
                <a:gd name="T54" fmla="*/ 30 w 304"/>
                <a:gd name="T55" fmla="*/ 167 h 285"/>
                <a:gd name="T56" fmla="*/ 1 w 304"/>
                <a:gd name="T57" fmla="*/ 184 h 285"/>
                <a:gd name="T58" fmla="*/ 9 w 304"/>
                <a:gd name="T59" fmla="*/ 209 h 285"/>
                <a:gd name="T60" fmla="*/ 41 w 304"/>
                <a:gd name="T61" fmla="*/ 200 h 285"/>
                <a:gd name="T62" fmla="*/ 53 w 304"/>
                <a:gd name="T63" fmla="*/ 217 h 285"/>
                <a:gd name="T64" fmla="*/ 34 w 304"/>
                <a:gd name="T65" fmla="*/ 246 h 285"/>
                <a:gd name="T66" fmla="*/ 55 w 304"/>
                <a:gd name="T67" fmla="*/ 263 h 285"/>
                <a:gd name="T68" fmla="*/ 81 w 304"/>
                <a:gd name="T69" fmla="*/ 239 h 285"/>
                <a:gd name="T70" fmla="*/ 101 w 304"/>
                <a:gd name="T71" fmla="*/ 248 h 285"/>
                <a:gd name="T72" fmla="*/ 98 w 304"/>
                <a:gd name="T73" fmla="*/ 282 h 285"/>
                <a:gd name="T74" fmla="*/ 128 w 304"/>
                <a:gd name="T75" fmla="*/ 285 h 285"/>
                <a:gd name="T76" fmla="*/ 140 w 304"/>
                <a:gd name="T77" fmla="*/ 252 h 285"/>
                <a:gd name="T78" fmla="*/ 163 w 304"/>
                <a:gd name="T79" fmla="*/ 249 h 285"/>
                <a:gd name="T80" fmla="*/ 180 w 304"/>
                <a:gd name="T81" fmla="*/ 279 h 285"/>
                <a:gd name="T82" fmla="*/ 210 w 304"/>
                <a:gd name="T83" fmla="*/ 267 h 285"/>
                <a:gd name="T84" fmla="*/ 202 w 304"/>
                <a:gd name="T85" fmla="*/ 234 h 285"/>
                <a:gd name="T86" fmla="*/ 222 w 304"/>
                <a:gd name="T87" fmla="*/ 220 h 285"/>
                <a:gd name="T88" fmla="*/ 254 w 304"/>
                <a:gd name="T89" fmla="*/ 236 h 285"/>
                <a:gd name="T90" fmla="*/ 275 w 304"/>
                <a:gd name="T91" fmla="*/ 212 h 285"/>
                <a:gd name="T92" fmla="*/ 250 w 304"/>
                <a:gd name="T93" fmla="*/ 188 h 285"/>
                <a:gd name="T94" fmla="*/ 260 w 304"/>
                <a:gd name="T95" fmla="*/ 167 h 285"/>
                <a:gd name="T96" fmla="*/ 298 w 304"/>
                <a:gd name="T97" fmla="*/ 165 h 285"/>
                <a:gd name="T98" fmla="*/ 175 w 304"/>
                <a:gd name="T99" fmla="*/ 187 h 285"/>
                <a:gd name="T100" fmla="*/ 92 w 304"/>
                <a:gd name="T101" fmla="*/ 172 h 285"/>
                <a:gd name="T102" fmla="*/ 119 w 304"/>
                <a:gd name="T103" fmla="*/ 92 h 285"/>
                <a:gd name="T104" fmla="*/ 201 w 304"/>
                <a:gd name="T105" fmla="*/ 107 h 285"/>
                <a:gd name="T106" fmla="*/ 175 w 304"/>
                <a:gd name="T107" fmla="*/ 1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4" h="285">
                  <a:moveTo>
                    <a:pt x="298" y="165"/>
                  </a:moveTo>
                  <a:cubicBezTo>
                    <a:pt x="304" y="135"/>
                    <a:pt x="304" y="135"/>
                    <a:pt x="304" y="135"/>
                  </a:cubicBezTo>
                  <a:cubicBezTo>
                    <a:pt x="268" y="128"/>
                    <a:pt x="268" y="128"/>
                    <a:pt x="268" y="128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98" y="88"/>
                    <a:pt x="298" y="88"/>
                    <a:pt x="298" y="88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37" y="57"/>
                    <a:pt x="237" y="57"/>
                    <a:pt x="237" y="57"/>
                  </a:cubicBezTo>
                  <a:cubicBezTo>
                    <a:pt x="256" y="28"/>
                    <a:pt x="256" y="28"/>
                    <a:pt x="256" y="28"/>
                  </a:cubicBezTo>
                  <a:cubicBezTo>
                    <a:pt x="233" y="13"/>
                    <a:pt x="233" y="13"/>
                    <a:pt x="233" y="13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186" y="31"/>
                    <a:pt x="186" y="31"/>
                    <a:pt x="186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28" y="73"/>
                    <a:pt x="28" y="73"/>
                    <a:pt x="28" y="7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30" y="147"/>
                    <a:pt x="30" y="147"/>
                    <a:pt x="30" y="14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9" y="209"/>
                    <a:pt x="9" y="209"/>
                    <a:pt x="9" y="209"/>
                  </a:cubicBezTo>
                  <a:cubicBezTo>
                    <a:pt x="41" y="200"/>
                    <a:pt x="41" y="200"/>
                    <a:pt x="41" y="200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55" y="263"/>
                    <a:pt x="55" y="263"/>
                    <a:pt x="55" y="263"/>
                  </a:cubicBezTo>
                  <a:cubicBezTo>
                    <a:pt x="81" y="239"/>
                    <a:pt x="81" y="239"/>
                    <a:pt x="81" y="239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128" y="285"/>
                    <a:pt x="128" y="285"/>
                    <a:pt x="128" y="285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63" y="249"/>
                    <a:pt x="163" y="249"/>
                    <a:pt x="163" y="249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210" y="267"/>
                    <a:pt x="210" y="267"/>
                    <a:pt x="210" y="267"/>
                  </a:cubicBezTo>
                  <a:cubicBezTo>
                    <a:pt x="202" y="234"/>
                    <a:pt x="202" y="234"/>
                    <a:pt x="202" y="234"/>
                  </a:cubicBezTo>
                  <a:cubicBezTo>
                    <a:pt x="222" y="220"/>
                    <a:pt x="222" y="220"/>
                    <a:pt x="222" y="220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75" y="212"/>
                    <a:pt x="275" y="212"/>
                    <a:pt x="275" y="212"/>
                  </a:cubicBezTo>
                  <a:cubicBezTo>
                    <a:pt x="250" y="188"/>
                    <a:pt x="250" y="188"/>
                    <a:pt x="250" y="188"/>
                  </a:cubicBezTo>
                  <a:cubicBezTo>
                    <a:pt x="260" y="167"/>
                    <a:pt x="260" y="167"/>
                    <a:pt x="260" y="167"/>
                  </a:cubicBezTo>
                  <a:lnTo>
                    <a:pt x="298" y="165"/>
                  </a:lnTo>
                  <a:close/>
                  <a:moveTo>
                    <a:pt x="175" y="187"/>
                  </a:moveTo>
                  <a:cubicBezTo>
                    <a:pt x="145" y="205"/>
                    <a:pt x="108" y="198"/>
                    <a:pt x="92" y="172"/>
                  </a:cubicBezTo>
                  <a:cubicBezTo>
                    <a:pt x="77" y="145"/>
                    <a:pt x="89" y="110"/>
                    <a:pt x="119" y="92"/>
                  </a:cubicBezTo>
                  <a:cubicBezTo>
                    <a:pt x="149" y="75"/>
                    <a:pt x="185" y="81"/>
                    <a:pt x="201" y="107"/>
                  </a:cubicBezTo>
                  <a:cubicBezTo>
                    <a:pt x="216" y="134"/>
                    <a:pt x="205" y="169"/>
                    <a:pt x="175" y="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BottomRight"/>
              <a:lightRig rig="legacyFlat4" dir="b"/>
            </a:scene3d>
            <a:sp3d extrusionH="252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  <a:extLst>
              <a:ext uri="{91240B29-F687-4F45-9708-019B960494DF}">
                <a14:hiddenLine xmlns:a14="http://schemas.microsoft.com/office/drawing/2010/main" w="9525" cap="flat" cmpd="sng">
                  <a:noFill/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86718" y="4537961"/>
            <a:ext cx="2447225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accent2"/>
                </a:solidFill>
                <a:latin typeface="+mn-ea"/>
                <a:ea typeface="+mn-ea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accent2"/>
                </a:solidFill>
                <a:latin typeface="+mn-ea"/>
                <a:ea typeface="+mn-ea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accent2"/>
                </a:solidFill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86718" y="4197993"/>
            <a:ext cx="22365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2"/>
                </a:solidFill>
                <a:latin typeface="+mn-ea"/>
                <a:ea typeface="+mn-ea"/>
              </a:rPr>
              <a:t>单击此处添加标题文字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88950" y="2306822"/>
            <a:ext cx="244722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latin typeface="+mn-ea"/>
                <a:ea typeface="+mn-ea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88950" y="1968268"/>
            <a:ext cx="22365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+mn-ea"/>
                <a:ea typeface="+mn-ea"/>
              </a:rPr>
              <a:t>单击此处添加标题文字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969825" y="3857788"/>
            <a:ext cx="2447225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2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20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180540" y="3501448"/>
            <a:ext cx="22365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latin typeface="+mn-ea"/>
                <a:ea typeface="+mn-ea"/>
              </a:rPr>
              <a:t>单击此处添加标题文字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3416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图示</a:t>
            </a:r>
            <a:r>
              <a:rPr lang="en-US" altLang="zh-CN" dirty="0" smtClean="0"/>
              <a:t>11</a:t>
            </a:r>
            <a:endParaRPr lang="zh-CN" altLang="en-US" dirty="0"/>
          </a:p>
        </p:txBody>
      </p:sp>
      <p:graphicFrame>
        <p:nvGraphicFramePr>
          <p:cNvPr id="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226483"/>
              </p:ext>
            </p:extLst>
          </p:nvPr>
        </p:nvGraphicFramePr>
        <p:xfrm>
          <a:off x="488948" y="1124744"/>
          <a:ext cx="8928100" cy="4726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43492"/>
                <a:gridCol w="960576"/>
                <a:gridCol w="960576"/>
                <a:gridCol w="960576"/>
                <a:gridCol w="960576"/>
                <a:gridCol w="960576"/>
                <a:gridCol w="960576"/>
                <a:gridCol w="960576"/>
                <a:gridCol w="960576"/>
              </a:tblGrid>
              <a:tr h="5612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10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11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12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2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3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4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 5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868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AutoShape 165"/>
          <p:cNvSpPr>
            <a:spLocks noChangeArrowheads="1"/>
          </p:cNvSpPr>
          <p:nvPr/>
        </p:nvSpPr>
        <p:spPr bwMode="auto">
          <a:xfrm>
            <a:off x="2216696" y="2018432"/>
            <a:ext cx="2485933" cy="376093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5" name="AutoShape 168"/>
          <p:cNvSpPr>
            <a:spLocks noChangeArrowheads="1"/>
          </p:cNvSpPr>
          <p:nvPr/>
        </p:nvSpPr>
        <p:spPr bwMode="auto">
          <a:xfrm>
            <a:off x="4592960" y="2758636"/>
            <a:ext cx="1941625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29" name="AutoShape 165"/>
          <p:cNvSpPr>
            <a:spLocks noChangeArrowheads="1"/>
          </p:cNvSpPr>
          <p:nvPr/>
        </p:nvSpPr>
        <p:spPr bwMode="auto">
          <a:xfrm>
            <a:off x="3668841" y="4265902"/>
            <a:ext cx="4770310" cy="376093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30" name="AutoShape 168"/>
          <p:cNvSpPr>
            <a:spLocks noChangeArrowheads="1"/>
          </p:cNvSpPr>
          <p:nvPr/>
        </p:nvSpPr>
        <p:spPr bwMode="auto">
          <a:xfrm>
            <a:off x="6534585" y="3512269"/>
            <a:ext cx="1923615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31" name="AutoShape 168"/>
          <p:cNvSpPr>
            <a:spLocks noChangeArrowheads="1"/>
          </p:cNvSpPr>
          <p:nvPr/>
        </p:nvSpPr>
        <p:spPr bwMode="auto">
          <a:xfrm>
            <a:off x="6053996" y="5006107"/>
            <a:ext cx="3308194" cy="389522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chemeClr val="bg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</p:spTree>
    <p:extLst>
      <p:ext uri="{BB962C8B-B14F-4D97-AF65-F5344CB8AC3E}">
        <p14:creationId xmlns:p14="http://schemas.microsoft.com/office/powerpoint/2010/main" val="21915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2"/>
          <p:cNvSpPr>
            <a:spLocks/>
          </p:cNvSpPr>
          <p:nvPr/>
        </p:nvSpPr>
        <p:spPr bwMode="auto">
          <a:xfrm>
            <a:off x="618146" y="3017838"/>
            <a:ext cx="950762" cy="346075"/>
          </a:xfrm>
          <a:custGeom>
            <a:avLst/>
            <a:gdLst>
              <a:gd name="T0" fmla="*/ 120 w 120"/>
              <a:gd name="T1" fmla="*/ 0 h 48"/>
              <a:gd name="T2" fmla="*/ 0 w 120"/>
              <a:gd name="T3" fmla="*/ 24 h 48"/>
              <a:gd name="T4" fmla="*/ 120 w 120"/>
              <a:gd name="T5" fmla="*/ 48 h 48"/>
              <a:gd name="T6" fmla="*/ 120 w 120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48">
                <a:moveTo>
                  <a:pt x="120" y="0"/>
                </a:moveTo>
                <a:lnTo>
                  <a:pt x="0" y="24"/>
                </a:lnTo>
                <a:lnTo>
                  <a:pt x="120" y="48"/>
                </a:lnTo>
                <a:lnTo>
                  <a:pt x="12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947466" y="2540000"/>
            <a:ext cx="770157" cy="791016"/>
            <a:chOff x="-2175792" y="3087686"/>
            <a:chExt cx="1524001" cy="1565275"/>
          </a:xfrm>
        </p:grpSpPr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-2175792" y="4076698"/>
              <a:ext cx="1524001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-2104355" y="3087686"/>
              <a:ext cx="1384300" cy="13700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1400" b="1" dirty="0">
                  <a:latin typeface="+mn-ea"/>
                  <a:ea typeface="+mn-ea"/>
                </a:rPr>
                <a:t>文字</a:t>
              </a:r>
              <a:endParaRPr lang="en-US" altLang="zh-CN" sz="1400" b="1" dirty="0">
                <a:latin typeface="+mn-ea"/>
                <a:ea typeface="+mn-ea"/>
              </a:endParaRPr>
            </a:p>
            <a:p>
              <a:pPr algn="ctr" eaLnBrk="0" hangingPunct="0"/>
              <a:r>
                <a:rPr lang="zh-CN" altLang="en-US" sz="1400" b="1" dirty="0">
                  <a:latin typeface="+mn-ea"/>
                  <a:ea typeface="+mn-ea"/>
                </a:rPr>
                <a:t>内容</a:t>
              </a:r>
              <a:endParaRPr lang="en-US" altLang="zh-CN" sz="1400" b="1" dirty="0">
                <a:latin typeface="+mn-ea"/>
                <a:ea typeface="+mn-ea"/>
              </a:endParaRPr>
            </a:p>
          </p:txBody>
        </p:sp>
      </p:grpSp>
      <p:sp>
        <p:nvSpPr>
          <p:cNvPr id="55" name="Freeform 3"/>
          <p:cNvSpPr>
            <a:spLocks/>
          </p:cNvSpPr>
          <p:nvPr/>
        </p:nvSpPr>
        <p:spPr bwMode="auto">
          <a:xfrm>
            <a:off x="1568909" y="2743200"/>
            <a:ext cx="1203254" cy="361950"/>
          </a:xfrm>
          <a:custGeom>
            <a:avLst/>
            <a:gdLst>
              <a:gd name="T0" fmla="*/ 152 w 152"/>
              <a:gd name="T1" fmla="*/ 0 h 50"/>
              <a:gd name="T2" fmla="*/ 0 w 152"/>
              <a:gd name="T3" fmla="*/ 24 h 50"/>
              <a:gd name="T4" fmla="*/ 152 w 152"/>
              <a:gd name="T5" fmla="*/ 50 h 50"/>
              <a:gd name="T6" fmla="*/ 152 w 152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50">
                <a:moveTo>
                  <a:pt x="152" y="0"/>
                </a:moveTo>
                <a:lnTo>
                  <a:pt x="0" y="24"/>
                </a:lnTo>
                <a:lnTo>
                  <a:pt x="152" y="50"/>
                </a:lnTo>
                <a:lnTo>
                  <a:pt x="152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969442" y="2045969"/>
            <a:ext cx="1010924" cy="1038305"/>
            <a:chOff x="-2175791" y="3087684"/>
            <a:chExt cx="1524000" cy="1565277"/>
          </a:xfrm>
        </p:grpSpPr>
        <p:sp>
          <p:nvSpPr>
            <p:cNvPr id="47" name="Oval 12"/>
            <p:cNvSpPr>
              <a:spLocks noChangeArrowheads="1"/>
            </p:cNvSpPr>
            <p:nvPr/>
          </p:nvSpPr>
          <p:spPr bwMode="auto">
            <a:xfrm>
              <a:off x="-2175791" y="4076698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-2104354" y="3087684"/>
              <a:ext cx="1384300" cy="13700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1600" b="1" dirty="0">
                  <a:latin typeface="+mn-ea"/>
                  <a:ea typeface="+mn-ea"/>
                </a:rPr>
                <a:t>文字</a:t>
              </a:r>
              <a:endParaRPr lang="en-US" altLang="zh-CN" sz="1600" b="1" dirty="0">
                <a:latin typeface="+mn-ea"/>
                <a:ea typeface="+mn-ea"/>
              </a:endParaRPr>
            </a:p>
            <a:p>
              <a:pPr algn="ctr" eaLnBrk="0" hangingPunct="0"/>
              <a:r>
                <a:rPr lang="zh-CN" altLang="en-US" sz="1600" b="1" dirty="0">
                  <a:latin typeface="+mn-ea"/>
                  <a:ea typeface="+mn-ea"/>
                </a:rPr>
                <a:t>内容</a:t>
              </a:r>
              <a:endParaRPr lang="en-US" altLang="zh-CN" sz="1600" b="1" dirty="0">
                <a:latin typeface="+mn-ea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12</a:t>
            </a:r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18146" y="2238375"/>
            <a:ext cx="8798906" cy="3913188"/>
            <a:chOff x="582613" y="2238375"/>
            <a:chExt cx="8021639" cy="3913188"/>
          </a:xfrm>
        </p:grpSpPr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6105525" y="4144963"/>
              <a:ext cx="2498725" cy="1312862"/>
            </a:xfrm>
            <a:custGeom>
              <a:avLst/>
              <a:gdLst>
                <a:gd name="T0" fmla="*/ 98 w 346"/>
                <a:gd name="T1" fmla="*/ 2 h 182"/>
                <a:gd name="T2" fmla="*/ 0 w 346"/>
                <a:gd name="T3" fmla="*/ 94 h 182"/>
                <a:gd name="T4" fmla="*/ 0 w 346"/>
                <a:gd name="T5" fmla="*/ 104 h 182"/>
                <a:gd name="T6" fmla="*/ 300 w 346"/>
                <a:gd name="T7" fmla="*/ 182 h 182"/>
                <a:gd name="T8" fmla="*/ 346 w 346"/>
                <a:gd name="T9" fmla="*/ 48 h 182"/>
                <a:gd name="T10" fmla="*/ 98 w 346"/>
                <a:gd name="T11" fmla="*/ 0 h 182"/>
                <a:gd name="T12" fmla="*/ 98 w 346"/>
                <a:gd name="T13" fmla="*/ 2 h 182"/>
                <a:gd name="T14" fmla="*/ 98 w 346"/>
                <a:gd name="T15" fmla="*/ 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6" h="182">
                  <a:moveTo>
                    <a:pt x="98" y="2"/>
                  </a:moveTo>
                  <a:lnTo>
                    <a:pt x="0" y="94"/>
                  </a:lnTo>
                  <a:lnTo>
                    <a:pt x="0" y="104"/>
                  </a:lnTo>
                  <a:lnTo>
                    <a:pt x="300" y="182"/>
                  </a:lnTo>
                  <a:lnTo>
                    <a:pt x="346" y="48"/>
                  </a:lnTo>
                  <a:lnTo>
                    <a:pt x="98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582613" y="2368550"/>
              <a:ext cx="7689851" cy="3783013"/>
            </a:xfrm>
            <a:custGeom>
              <a:avLst/>
              <a:gdLst>
                <a:gd name="T0" fmla="*/ 765 w 1065"/>
                <a:gd name="T1" fmla="*/ 350 h 524"/>
                <a:gd name="T2" fmla="*/ 765 w 1065"/>
                <a:gd name="T3" fmla="*/ 264 h 524"/>
                <a:gd name="T4" fmla="*/ 607 w 1065"/>
                <a:gd name="T5" fmla="*/ 228 h 524"/>
                <a:gd name="T6" fmla="*/ 478 w 1065"/>
                <a:gd name="T7" fmla="*/ 198 h 524"/>
                <a:gd name="T8" fmla="*/ 478 w 1065"/>
                <a:gd name="T9" fmla="*/ 28 h 524"/>
                <a:gd name="T10" fmla="*/ 272 w 1065"/>
                <a:gd name="T11" fmla="*/ 0 h 524"/>
                <a:gd name="T12" fmla="*/ 272 w 1065"/>
                <a:gd name="T13" fmla="*/ 52 h 524"/>
                <a:gd name="T14" fmla="*/ 272 w 1065"/>
                <a:gd name="T15" fmla="*/ 102 h 524"/>
                <a:gd name="T16" fmla="*/ 120 w 1065"/>
                <a:gd name="T17" fmla="*/ 76 h 524"/>
                <a:gd name="T18" fmla="*/ 120 w 1065"/>
                <a:gd name="T19" fmla="*/ 138 h 524"/>
                <a:gd name="T20" fmla="*/ 0 w 1065"/>
                <a:gd name="T21" fmla="*/ 114 h 524"/>
                <a:gd name="T22" fmla="*/ 0 w 1065"/>
                <a:gd name="T23" fmla="*/ 196 h 524"/>
                <a:gd name="T24" fmla="*/ 1057 w 1065"/>
                <a:gd name="T25" fmla="*/ 524 h 524"/>
                <a:gd name="T26" fmla="*/ 1065 w 1065"/>
                <a:gd name="T27" fmla="*/ 428 h 524"/>
                <a:gd name="T28" fmla="*/ 765 w 1065"/>
                <a:gd name="T29" fmla="*/ 35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5" h="524">
                  <a:moveTo>
                    <a:pt x="765" y="350"/>
                  </a:moveTo>
                  <a:lnTo>
                    <a:pt x="765" y="264"/>
                  </a:lnTo>
                  <a:lnTo>
                    <a:pt x="607" y="228"/>
                  </a:lnTo>
                  <a:lnTo>
                    <a:pt x="478" y="198"/>
                  </a:lnTo>
                  <a:lnTo>
                    <a:pt x="478" y="28"/>
                  </a:lnTo>
                  <a:lnTo>
                    <a:pt x="272" y="0"/>
                  </a:lnTo>
                  <a:lnTo>
                    <a:pt x="272" y="52"/>
                  </a:lnTo>
                  <a:lnTo>
                    <a:pt x="272" y="102"/>
                  </a:lnTo>
                  <a:lnTo>
                    <a:pt x="120" y="76"/>
                  </a:lnTo>
                  <a:lnTo>
                    <a:pt x="120" y="138"/>
                  </a:lnTo>
                  <a:lnTo>
                    <a:pt x="0" y="114"/>
                  </a:lnTo>
                  <a:lnTo>
                    <a:pt x="0" y="196"/>
                  </a:lnTo>
                  <a:lnTo>
                    <a:pt x="1057" y="524"/>
                  </a:lnTo>
                  <a:lnTo>
                    <a:pt x="1065" y="428"/>
                  </a:lnTo>
                  <a:lnTo>
                    <a:pt x="765" y="35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8213727" y="4491038"/>
              <a:ext cx="390525" cy="1660525"/>
            </a:xfrm>
            <a:custGeom>
              <a:avLst/>
              <a:gdLst>
                <a:gd name="T0" fmla="*/ 8 w 54"/>
                <a:gd name="T1" fmla="*/ 134 h 230"/>
                <a:gd name="T2" fmla="*/ 8 w 54"/>
                <a:gd name="T3" fmla="*/ 134 h 230"/>
                <a:gd name="T4" fmla="*/ 0 w 54"/>
                <a:gd name="T5" fmla="*/ 230 h 230"/>
                <a:gd name="T6" fmla="*/ 52 w 54"/>
                <a:gd name="T7" fmla="*/ 50 h 230"/>
                <a:gd name="T8" fmla="*/ 54 w 54"/>
                <a:gd name="T9" fmla="*/ 0 h 230"/>
                <a:gd name="T10" fmla="*/ 8 w 54"/>
                <a:gd name="T11" fmla="*/ 13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30">
                  <a:moveTo>
                    <a:pt x="8" y="134"/>
                  </a:moveTo>
                  <a:lnTo>
                    <a:pt x="8" y="134"/>
                  </a:lnTo>
                  <a:lnTo>
                    <a:pt x="0" y="230"/>
                  </a:lnTo>
                  <a:lnTo>
                    <a:pt x="52" y="50"/>
                  </a:lnTo>
                  <a:lnTo>
                    <a:pt x="54" y="0"/>
                  </a:lnTo>
                  <a:lnTo>
                    <a:pt x="8" y="1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45"/>
            <p:cNvSpPr>
              <a:spLocks/>
            </p:cNvSpPr>
            <p:nvPr/>
          </p:nvSpPr>
          <p:spPr bwMode="auto">
            <a:xfrm>
              <a:off x="4033838" y="3335338"/>
              <a:ext cx="2779712" cy="939800"/>
            </a:xfrm>
            <a:custGeom>
              <a:avLst/>
              <a:gdLst>
                <a:gd name="T0" fmla="*/ 129 w 385"/>
                <a:gd name="T1" fmla="*/ 0 h 130"/>
                <a:gd name="T2" fmla="*/ 0 w 385"/>
                <a:gd name="T3" fmla="*/ 64 h 130"/>
                <a:gd name="T4" fmla="*/ 287 w 385"/>
                <a:gd name="T5" fmla="*/ 130 h 130"/>
                <a:gd name="T6" fmla="*/ 385 w 385"/>
                <a:gd name="T7" fmla="*/ 44 h 130"/>
                <a:gd name="T8" fmla="*/ 385 w 385"/>
                <a:gd name="T9" fmla="*/ 42 h 130"/>
                <a:gd name="T10" fmla="*/ 129 w 385"/>
                <a:gd name="T1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130">
                  <a:moveTo>
                    <a:pt x="129" y="0"/>
                  </a:moveTo>
                  <a:lnTo>
                    <a:pt x="0" y="64"/>
                  </a:lnTo>
                  <a:lnTo>
                    <a:pt x="287" y="130"/>
                  </a:lnTo>
                  <a:lnTo>
                    <a:pt x="385" y="44"/>
                  </a:lnTo>
                  <a:lnTo>
                    <a:pt x="385" y="42"/>
                  </a:lnTo>
                  <a:lnTo>
                    <a:pt x="12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4033838" y="2325688"/>
              <a:ext cx="931862" cy="1471612"/>
            </a:xfrm>
            <a:custGeom>
              <a:avLst/>
              <a:gdLst>
                <a:gd name="T0" fmla="*/ 0 w 129"/>
                <a:gd name="T1" fmla="*/ 34 h 204"/>
                <a:gd name="T2" fmla="*/ 0 w 129"/>
                <a:gd name="T3" fmla="*/ 204 h 204"/>
                <a:gd name="T4" fmla="*/ 129 w 129"/>
                <a:gd name="T5" fmla="*/ 140 h 204"/>
                <a:gd name="T6" fmla="*/ 129 w 129"/>
                <a:gd name="T7" fmla="*/ 0 h 204"/>
                <a:gd name="T8" fmla="*/ 129 w 129"/>
                <a:gd name="T9" fmla="*/ 0 h 204"/>
                <a:gd name="T10" fmla="*/ 0 w 129"/>
                <a:gd name="T11" fmla="*/ 3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04">
                  <a:moveTo>
                    <a:pt x="0" y="34"/>
                  </a:moveTo>
                  <a:lnTo>
                    <a:pt x="0" y="204"/>
                  </a:lnTo>
                  <a:lnTo>
                    <a:pt x="129" y="14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0" y="3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6105525" y="3652838"/>
              <a:ext cx="708025" cy="1243012"/>
            </a:xfrm>
            <a:custGeom>
              <a:avLst/>
              <a:gdLst>
                <a:gd name="T0" fmla="*/ 0 w 98"/>
                <a:gd name="T1" fmla="*/ 86 h 172"/>
                <a:gd name="T2" fmla="*/ 0 w 98"/>
                <a:gd name="T3" fmla="*/ 172 h 172"/>
                <a:gd name="T4" fmla="*/ 98 w 98"/>
                <a:gd name="T5" fmla="*/ 70 h 172"/>
                <a:gd name="T6" fmla="*/ 98 w 98"/>
                <a:gd name="T7" fmla="*/ 68 h 172"/>
                <a:gd name="T8" fmla="*/ 98 w 98"/>
                <a:gd name="T9" fmla="*/ 0 h 172"/>
                <a:gd name="T10" fmla="*/ 0 w 98"/>
                <a:gd name="T11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72">
                  <a:moveTo>
                    <a:pt x="0" y="86"/>
                  </a:moveTo>
                  <a:lnTo>
                    <a:pt x="0" y="172"/>
                  </a:lnTo>
                  <a:lnTo>
                    <a:pt x="98" y="70"/>
                  </a:lnTo>
                  <a:lnTo>
                    <a:pt x="98" y="68"/>
                  </a:lnTo>
                  <a:lnTo>
                    <a:pt x="98" y="0"/>
                  </a:lnTo>
                  <a:lnTo>
                    <a:pt x="0" y="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48"/>
            <p:cNvSpPr>
              <a:spLocks/>
            </p:cNvSpPr>
            <p:nvPr/>
          </p:nvSpPr>
          <p:spPr bwMode="auto">
            <a:xfrm>
              <a:off x="2546350" y="2238375"/>
              <a:ext cx="2419350" cy="331788"/>
            </a:xfrm>
            <a:custGeom>
              <a:avLst/>
              <a:gdLst>
                <a:gd name="T0" fmla="*/ 206 w 335"/>
                <a:gd name="T1" fmla="*/ 46 h 46"/>
                <a:gd name="T2" fmla="*/ 335 w 335"/>
                <a:gd name="T3" fmla="*/ 12 h 46"/>
                <a:gd name="T4" fmla="*/ 114 w 335"/>
                <a:gd name="T5" fmla="*/ 0 h 46"/>
                <a:gd name="T6" fmla="*/ 0 w 335"/>
                <a:gd name="T7" fmla="*/ 18 h 46"/>
                <a:gd name="T8" fmla="*/ 206 w 335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46">
                  <a:moveTo>
                    <a:pt x="206" y="46"/>
                  </a:moveTo>
                  <a:lnTo>
                    <a:pt x="335" y="12"/>
                  </a:lnTo>
                  <a:lnTo>
                    <a:pt x="114" y="0"/>
                  </a:lnTo>
                  <a:lnTo>
                    <a:pt x="0" y="18"/>
                  </a:lnTo>
                  <a:lnTo>
                    <a:pt x="206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1928813" y="3127375"/>
              <a:ext cx="195262" cy="2889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 kern="10">
                  <a:solidFill>
                    <a:srgbClr val="FFFFFF"/>
                  </a:solidFill>
                  <a:latin typeface="Arial"/>
                  <a:cs typeface="Arial"/>
                </a:rPr>
                <a:t>2</a:t>
              </a:r>
              <a:endParaRPr lang="zh-CN" altLang="en-US" sz="36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6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3132138" y="2598738"/>
              <a:ext cx="144462" cy="2889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 kern="10">
                  <a:solidFill>
                    <a:srgbClr val="FFFFFF"/>
                  </a:solidFill>
                  <a:latin typeface="Arial"/>
                  <a:cs typeface="Arial"/>
                </a:rPr>
                <a:t>1</a:t>
              </a:r>
              <a:endParaRPr lang="zh-CN" altLang="en-US" sz="36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7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4787900" y="4105275"/>
              <a:ext cx="225425" cy="3333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 kern="1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zh-CN" altLang="en-US" sz="36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8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6948488" y="5287963"/>
              <a:ext cx="238125" cy="3524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 kern="10">
                  <a:solidFill>
                    <a:srgbClr val="FFFFFF"/>
                  </a:solidFill>
                  <a:latin typeface="Arial"/>
                  <a:cs typeface="Arial"/>
                </a:rPr>
                <a:t>5</a:t>
              </a:r>
              <a:endParaRPr lang="zh-CN" altLang="en-US" sz="36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9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900113" y="3389313"/>
              <a:ext cx="180975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 kern="10">
                  <a:solidFill>
                    <a:srgbClr val="FFFFFF"/>
                  </a:solidFill>
                  <a:latin typeface="Arial"/>
                  <a:cs typeface="Arial"/>
                </a:rPr>
                <a:t>4</a:t>
              </a:r>
              <a:endParaRPr lang="zh-CN" altLang="en-US" sz="36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68027" y="835879"/>
            <a:ext cx="1767840" cy="1815720"/>
            <a:chOff x="-2175792" y="3087687"/>
            <a:chExt cx="1524000" cy="1565276"/>
          </a:xfrm>
        </p:grpSpPr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-2175792" y="4163799"/>
              <a:ext cx="1524000" cy="48916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文字内容</a:t>
              </a:r>
              <a:endParaRPr lang="en-US" altLang="zh-CN" sz="20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478178" y="2646541"/>
            <a:ext cx="1289210" cy="1324126"/>
            <a:chOff x="-2175792" y="3087687"/>
            <a:chExt cx="1524000" cy="1565276"/>
          </a:xfrm>
        </p:grpSpPr>
        <p:sp>
          <p:nvSpPr>
            <p:cNvPr id="39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b="1" dirty="0" smtClean="0">
                  <a:latin typeface="+mn-ea"/>
                  <a:ea typeface="+mn-ea"/>
                </a:rPr>
                <a:t>文字</a:t>
              </a:r>
              <a:endParaRPr lang="en-US" altLang="zh-CN" b="1" dirty="0" smtClean="0">
                <a:latin typeface="+mn-ea"/>
                <a:ea typeface="+mn-ea"/>
              </a:endParaRPr>
            </a:p>
            <a:p>
              <a:pPr algn="ctr" eaLnBrk="0" hangingPunct="0"/>
              <a:r>
                <a:rPr lang="zh-CN" altLang="en-US" b="1" dirty="0" smtClean="0">
                  <a:latin typeface="+mn-ea"/>
                  <a:ea typeface="+mn-ea"/>
                </a:rPr>
                <a:t>内容</a:t>
              </a:r>
              <a:endParaRPr lang="en-US" altLang="zh-CN" b="1" dirty="0">
                <a:latin typeface="+mn-ea"/>
                <a:ea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86492" y="3869836"/>
            <a:ext cx="1010924" cy="1038304"/>
            <a:chOff x="-2175792" y="3087687"/>
            <a:chExt cx="1524000" cy="1565276"/>
          </a:xfrm>
        </p:grpSpPr>
        <p:sp>
          <p:nvSpPr>
            <p:cNvPr id="43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44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b="1" dirty="0">
                  <a:latin typeface="+mn-ea"/>
                  <a:ea typeface="+mn-ea"/>
                </a:rPr>
                <a:t>文字</a:t>
              </a:r>
              <a:endParaRPr lang="en-US" altLang="zh-CN" b="1" dirty="0">
                <a:latin typeface="+mn-ea"/>
                <a:ea typeface="+mn-ea"/>
              </a:endParaRPr>
            </a:p>
            <a:p>
              <a:pPr algn="ctr" eaLnBrk="0" hangingPunct="0"/>
              <a:r>
                <a:rPr lang="zh-CN" altLang="en-US" b="1" dirty="0">
                  <a:latin typeface="+mn-ea"/>
                  <a:ea typeface="+mn-ea"/>
                </a:rPr>
                <a:t>内容</a:t>
              </a:r>
              <a:endParaRPr lang="en-US" altLang="zh-CN" b="1" dirty="0">
                <a:latin typeface="+mn-ea"/>
                <a:ea typeface="+mn-ea"/>
              </a:endParaRPr>
            </a:p>
          </p:txBody>
        </p:sp>
      </p:grp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5196977" y="1548638"/>
            <a:ext cx="422007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    单击</a:t>
            </a:r>
            <a:r>
              <a:rPr lang="zh-CN" altLang="en-US" sz="1200" dirty="0">
                <a:latin typeface="+mn-ea"/>
                <a:ea typeface="+mn-ea"/>
              </a:rPr>
              <a:t>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en-US" altLang="zh-CN" sz="1200" dirty="0" smtClean="0">
              <a:latin typeface="+mn-ea"/>
              <a:ea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单击此处添加段落文字内容    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zh-CN" altLang="en-US" sz="1200" dirty="0">
              <a:latin typeface="+mn-ea"/>
              <a:ea typeface="+mn-ea"/>
            </a:endParaRPr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6924060" y="1133541"/>
            <a:ext cx="2492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+mn-ea"/>
                <a:ea typeface="+mn-ea"/>
              </a:rPr>
              <a:t>单击此处添加标题文字</a:t>
            </a:r>
          </a:p>
        </p:txBody>
      </p:sp>
      <p:cxnSp>
        <p:nvCxnSpPr>
          <p:cNvPr id="62" name="直接连接符 61"/>
          <p:cNvCxnSpPr/>
          <p:nvPr/>
        </p:nvCxnSpPr>
        <p:spPr>
          <a:xfrm>
            <a:off x="4814808" y="1514224"/>
            <a:ext cx="4602244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463499" y="5617401"/>
            <a:ext cx="422007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    单击</a:t>
            </a:r>
            <a:r>
              <a:rPr lang="zh-CN" altLang="en-US" sz="1200" dirty="0">
                <a:latin typeface="+mn-ea"/>
                <a:ea typeface="+mn-ea"/>
              </a:rPr>
              <a:t>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en-US" altLang="zh-CN" sz="1200" dirty="0" smtClean="0"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单击此处添加段落文字内容    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zh-CN" altLang="en-US" sz="1200" dirty="0">
              <a:latin typeface="+mn-ea"/>
              <a:ea typeface="+mn-ea"/>
            </a:endParaRPr>
          </a:p>
        </p:txBody>
      </p:sp>
      <p:sp>
        <p:nvSpPr>
          <p:cNvPr id="67" name="Rectangle 8"/>
          <p:cNvSpPr>
            <a:spLocks noChangeArrowheads="1"/>
          </p:cNvSpPr>
          <p:nvPr/>
        </p:nvSpPr>
        <p:spPr bwMode="auto">
          <a:xfrm>
            <a:off x="471128" y="5291916"/>
            <a:ext cx="2492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+mn-ea"/>
                <a:ea typeface="+mn-ea"/>
              </a:rPr>
              <a:t>单击此处添加标题文字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3438790" y="846010"/>
            <a:ext cx="1423723" cy="472197"/>
            <a:chOff x="1258957" y="3851531"/>
            <a:chExt cx="1792119" cy="594381"/>
          </a:xfrm>
        </p:grpSpPr>
        <p:sp>
          <p:nvSpPr>
            <p:cNvPr id="69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064725" y="2065021"/>
            <a:ext cx="831415" cy="275750"/>
            <a:chOff x="1258957" y="3851531"/>
            <a:chExt cx="1792119" cy="594381"/>
          </a:xfrm>
        </p:grpSpPr>
        <p:sp>
          <p:nvSpPr>
            <p:cNvPr id="72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589992" y="2666741"/>
            <a:ext cx="1065602" cy="353422"/>
            <a:chOff x="1258957" y="3851531"/>
            <a:chExt cx="1792119" cy="594381"/>
          </a:xfrm>
        </p:grpSpPr>
        <p:sp>
          <p:nvSpPr>
            <p:cNvPr id="75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004011" y="2557779"/>
            <a:ext cx="657065" cy="217924"/>
            <a:chOff x="1258957" y="3851531"/>
            <a:chExt cx="1792119" cy="594381"/>
          </a:xfrm>
        </p:grpSpPr>
        <p:sp>
          <p:nvSpPr>
            <p:cNvPr id="78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804671" y="3881717"/>
            <a:ext cx="774566" cy="256896"/>
            <a:chOff x="1258957" y="3851531"/>
            <a:chExt cx="1792119" cy="594381"/>
          </a:xfrm>
        </p:grpSpPr>
        <p:sp>
          <p:nvSpPr>
            <p:cNvPr id="81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23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13</a:t>
            </a:r>
            <a:endParaRPr lang="zh-CN" altLang="en-US" dirty="0"/>
          </a:p>
        </p:txBody>
      </p:sp>
      <p:sp>
        <p:nvSpPr>
          <p:cNvPr id="4" name="AutoShape 36"/>
          <p:cNvSpPr>
            <a:spLocks noChangeArrowheads="1"/>
          </p:cNvSpPr>
          <p:nvPr/>
        </p:nvSpPr>
        <p:spPr bwMode="auto">
          <a:xfrm>
            <a:off x="4377155" y="4140459"/>
            <a:ext cx="4843045" cy="479011"/>
          </a:xfrm>
          <a:prstGeom prst="roundRect">
            <a:avLst>
              <a:gd name="adj" fmla="val 5630"/>
            </a:avLst>
          </a:prstGeom>
          <a:gradFill>
            <a:gsLst>
              <a:gs pos="0">
                <a:srgbClr val="FFC000"/>
              </a:gs>
              <a:gs pos="100000">
                <a:srgbClr val="FF9900"/>
              </a:gs>
            </a:gsLst>
            <a:lin ang="2700000" scaled="1"/>
          </a:gradFill>
          <a:ln w="63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</a:pP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文字内容</a:t>
            </a:r>
          </a:p>
        </p:txBody>
      </p:sp>
      <p:sp>
        <p:nvSpPr>
          <p:cNvPr id="6" name="AutoShape 39"/>
          <p:cNvSpPr>
            <a:spLocks noChangeArrowheads="1"/>
          </p:cNvSpPr>
          <p:nvPr/>
        </p:nvSpPr>
        <p:spPr bwMode="auto">
          <a:xfrm>
            <a:off x="4377155" y="1974858"/>
            <a:ext cx="4843045" cy="479011"/>
          </a:xfrm>
          <a:prstGeom prst="roundRect">
            <a:avLst>
              <a:gd name="adj" fmla="val 563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6350" algn="ctr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</a:pPr>
            <a:r>
              <a:rPr lang="zh-CN" alt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文字内容</a:t>
            </a:r>
          </a:p>
        </p:txBody>
      </p:sp>
      <p:sp>
        <p:nvSpPr>
          <p:cNvPr id="8" name="AutoShape 42"/>
          <p:cNvSpPr>
            <a:spLocks noChangeArrowheads="1"/>
          </p:cNvSpPr>
          <p:nvPr/>
        </p:nvSpPr>
        <p:spPr bwMode="auto">
          <a:xfrm>
            <a:off x="4377155" y="3391794"/>
            <a:ext cx="4843045" cy="479011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文字内容</a:t>
            </a:r>
          </a:p>
        </p:txBody>
      </p:sp>
      <p:sp>
        <p:nvSpPr>
          <p:cNvPr id="10" name="AutoShape 45"/>
          <p:cNvSpPr>
            <a:spLocks noChangeArrowheads="1"/>
          </p:cNvSpPr>
          <p:nvPr/>
        </p:nvSpPr>
        <p:spPr bwMode="auto">
          <a:xfrm>
            <a:off x="4377155" y="4939370"/>
            <a:ext cx="4843045" cy="479011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文字内容</a:t>
            </a:r>
          </a:p>
        </p:txBody>
      </p:sp>
      <p:sp>
        <p:nvSpPr>
          <p:cNvPr id="11" name="Freeform 46"/>
          <p:cNvSpPr>
            <a:spLocks/>
          </p:cNvSpPr>
          <p:nvPr/>
        </p:nvSpPr>
        <p:spPr bwMode="auto">
          <a:xfrm>
            <a:off x="685800" y="4142134"/>
            <a:ext cx="3134764" cy="1497330"/>
          </a:xfrm>
          <a:custGeom>
            <a:avLst/>
            <a:gdLst>
              <a:gd name="T0" fmla="*/ 1152 w 2304"/>
              <a:gd name="T1" fmla="*/ 1152 h 1152"/>
              <a:gd name="T2" fmla="*/ 2304 w 2304"/>
              <a:gd name="T3" fmla="*/ 576 h 1152"/>
              <a:gd name="T4" fmla="*/ 1152 w 2304"/>
              <a:gd name="T5" fmla="*/ 0 h 1152"/>
              <a:gd name="T6" fmla="*/ 0 w 2304"/>
              <a:gd name="T7" fmla="*/ 576 h 1152"/>
              <a:gd name="T8" fmla="*/ 1152 w 2304"/>
              <a:gd name="T9" fmla="*/ 1152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1152">
                <a:moveTo>
                  <a:pt x="1152" y="1152"/>
                </a:moveTo>
                <a:lnTo>
                  <a:pt x="2304" y="576"/>
                </a:lnTo>
                <a:lnTo>
                  <a:pt x="1152" y="0"/>
                </a:lnTo>
                <a:lnTo>
                  <a:pt x="0" y="576"/>
                </a:lnTo>
                <a:lnTo>
                  <a:pt x="1152" y="115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7"/>
          <p:cNvSpPr>
            <a:spLocks/>
          </p:cNvSpPr>
          <p:nvPr/>
        </p:nvSpPr>
        <p:spPr bwMode="auto">
          <a:xfrm>
            <a:off x="2254057" y="4890798"/>
            <a:ext cx="1566506" cy="842458"/>
          </a:xfrm>
          <a:custGeom>
            <a:avLst/>
            <a:gdLst>
              <a:gd name="T0" fmla="*/ 0 w 1152"/>
              <a:gd name="T1" fmla="*/ 576 h 648"/>
              <a:gd name="T2" fmla="*/ 1152 w 1152"/>
              <a:gd name="T3" fmla="*/ 0 h 648"/>
              <a:gd name="T4" fmla="*/ 1152 w 1152"/>
              <a:gd name="T5" fmla="*/ 72 h 648"/>
              <a:gd name="T6" fmla="*/ 0 w 1152"/>
              <a:gd name="T7" fmla="*/ 648 h 648"/>
              <a:gd name="T8" fmla="*/ 0 w 1152"/>
              <a:gd name="T9" fmla="*/ 576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648">
                <a:moveTo>
                  <a:pt x="0" y="576"/>
                </a:moveTo>
                <a:lnTo>
                  <a:pt x="1152" y="0"/>
                </a:lnTo>
                <a:lnTo>
                  <a:pt x="1152" y="72"/>
                </a:lnTo>
                <a:lnTo>
                  <a:pt x="0" y="648"/>
                </a:lnTo>
                <a:lnTo>
                  <a:pt x="0" y="57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48"/>
          <p:cNvSpPr>
            <a:spLocks/>
          </p:cNvSpPr>
          <p:nvPr/>
        </p:nvSpPr>
        <p:spPr bwMode="auto">
          <a:xfrm>
            <a:off x="685800" y="4890798"/>
            <a:ext cx="1568257" cy="842458"/>
          </a:xfrm>
          <a:custGeom>
            <a:avLst/>
            <a:gdLst>
              <a:gd name="T0" fmla="*/ 1152 w 1152"/>
              <a:gd name="T1" fmla="*/ 648 h 648"/>
              <a:gd name="T2" fmla="*/ 0 w 1152"/>
              <a:gd name="T3" fmla="*/ 72 h 648"/>
              <a:gd name="T4" fmla="*/ 0 w 1152"/>
              <a:gd name="T5" fmla="*/ 0 h 648"/>
              <a:gd name="T6" fmla="*/ 1152 w 1152"/>
              <a:gd name="T7" fmla="*/ 576 h 648"/>
              <a:gd name="T8" fmla="*/ 1152 w 1152"/>
              <a:gd name="T9" fmla="*/ 648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648">
                <a:moveTo>
                  <a:pt x="1152" y="648"/>
                </a:moveTo>
                <a:lnTo>
                  <a:pt x="0" y="72"/>
                </a:lnTo>
                <a:lnTo>
                  <a:pt x="0" y="0"/>
                </a:lnTo>
                <a:lnTo>
                  <a:pt x="1152" y="576"/>
                </a:lnTo>
                <a:lnTo>
                  <a:pt x="1152" y="648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Freeform 49"/>
          <p:cNvSpPr>
            <a:spLocks/>
          </p:cNvSpPr>
          <p:nvPr/>
        </p:nvSpPr>
        <p:spPr bwMode="auto">
          <a:xfrm>
            <a:off x="685800" y="3860757"/>
            <a:ext cx="3134764" cy="1123834"/>
          </a:xfrm>
          <a:custGeom>
            <a:avLst/>
            <a:gdLst>
              <a:gd name="T0" fmla="*/ 1152 w 2304"/>
              <a:gd name="T1" fmla="*/ 864 h 864"/>
              <a:gd name="T2" fmla="*/ 2304 w 2304"/>
              <a:gd name="T3" fmla="*/ 432 h 864"/>
              <a:gd name="T4" fmla="*/ 1152 w 2304"/>
              <a:gd name="T5" fmla="*/ 0 h 864"/>
              <a:gd name="T6" fmla="*/ 0 w 2304"/>
              <a:gd name="T7" fmla="*/ 432 h 864"/>
              <a:gd name="T8" fmla="*/ 1152 w 2304"/>
              <a:gd name="T9" fmla="*/ 864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864">
                <a:moveTo>
                  <a:pt x="1152" y="864"/>
                </a:moveTo>
                <a:lnTo>
                  <a:pt x="2304" y="432"/>
                </a:lnTo>
                <a:lnTo>
                  <a:pt x="1152" y="0"/>
                </a:lnTo>
                <a:lnTo>
                  <a:pt x="0" y="432"/>
                </a:lnTo>
                <a:lnTo>
                  <a:pt x="1152" y="86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Freeform 50"/>
          <p:cNvSpPr>
            <a:spLocks/>
          </p:cNvSpPr>
          <p:nvPr/>
        </p:nvSpPr>
        <p:spPr bwMode="auto">
          <a:xfrm>
            <a:off x="2254057" y="4421836"/>
            <a:ext cx="1566506" cy="656547"/>
          </a:xfrm>
          <a:custGeom>
            <a:avLst/>
            <a:gdLst>
              <a:gd name="T0" fmla="*/ 0 w 1152"/>
              <a:gd name="T1" fmla="*/ 432 h 504"/>
              <a:gd name="T2" fmla="*/ 1152 w 1152"/>
              <a:gd name="T3" fmla="*/ 0 h 504"/>
              <a:gd name="T4" fmla="*/ 1152 w 1152"/>
              <a:gd name="T5" fmla="*/ 72 h 504"/>
              <a:gd name="T6" fmla="*/ 0 w 1152"/>
              <a:gd name="T7" fmla="*/ 504 h 504"/>
              <a:gd name="T8" fmla="*/ 0 w 1152"/>
              <a:gd name="T9" fmla="*/ 43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504">
                <a:moveTo>
                  <a:pt x="0" y="432"/>
                </a:moveTo>
                <a:lnTo>
                  <a:pt x="1152" y="0"/>
                </a:lnTo>
                <a:lnTo>
                  <a:pt x="1152" y="72"/>
                </a:lnTo>
                <a:lnTo>
                  <a:pt x="0" y="504"/>
                </a:lnTo>
                <a:lnTo>
                  <a:pt x="0" y="43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Freeform 51"/>
          <p:cNvSpPr>
            <a:spLocks/>
          </p:cNvSpPr>
          <p:nvPr/>
        </p:nvSpPr>
        <p:spPr bwMode="auto">
          <a:xfrm>
            <a:off x="685800" y="4421836"/>
            <a:ext cx="1568257" cy="656547"/>
          </a:xfrm>
          <a:custGeom>
            <a:avLst/>
            <a:gdLst>
              <a:gd name="T0" fmla="*/ 1152 w 1152"/>
              <a:gd name="T1" fmla="*/ 504 h 504"/>
              <a:gd name="T2" fmla="*/ 0 w 1152"/>
              <a:gd name="T3" fmla="*/ 72 h 504"/>
              <a:gd name="T4" fmla="*/ 0 w 1152"/>
              <a:gd name="T5" fmla="*/ 0 h 504"/>
              <a:gd name="T6" fmla="*/ 1152 w 1152"/>
              <a:gd name="T7" fmla="*/ 432 h 504"/>
              <a:gd name="T8" fmla="*/ 1152 w 1152"/>
              <a:gd name="T9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504">
                <a:moveTo>
                  <a:pt x="1152" y="504"/>
                </a:moveTo>
                <a:lnTo>
                  <a:pt x="0" y="72"/>
                </a:lnTo>
                <a:lnTo>
                  <a:pt x="0" y="0"/>
                </a:lnTo>
                <a:lnTo>
                  <a:pt x="1152" y="432"/>
                </a:lnTo>
                <a:lnTo>
                  <a:pt x="1152" y="50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Freeform 52"/>
          <p:cNvSpPr>
            <a:spLocks/>
          </p:cNvSpPr>
          <p:nvPr/>
        </p:nvSpPr>
        <p:spPr bwMode="auto">
          <a:xfrm>
            <a:off x="685800" y="3587753"/>
            <a:ext cx="3134764" cy="748665"/>
          </a:xfrm>
          <a:custGeom>
            <a:avLst/>
            <a:gdLst>
              <a:gd name="T0" fmla="*/ 1152 w 2304"/>
              <a:gd name="T1" fmla="*/ 576 h 576"/>
              <a:gd name="T2" fmla="*/ 2304 w 2304"/>
              <a:gd name="T3" fmla="*/ 288 h 576"/>
              <a:gd name="T4" fmla="*/ 1152 w 2304"/>
              <a:gd name="T5" fmla="*/ 0 h 576"/>
              <a:gd name="T6" fmla="*/ 0 w 2304"/>
              <a:gd name="T7" fmla="*/ 288 h 576"/>
              <a:gd name="T8" fmla="*/ 1152 w 2304"/>
              <a:gd name="T9" fmla="*/ 57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576">
                <a:moveTo>
                  <a:pt x="1152" y="576"/>
                </a:moveTo>
                <a:lnTo>
                  <a:pt x="2304" y="288"/>
                </a:lnTo>
                <a:lnTo>
                  <a:pt x="1152" y="0"/>
                </a:lnTo>
                <a:lnTo>
                  <a:pt x="0" y="288"/>
                </a:lnTo>
                <a:lnTo>
                  <a:pt x="1152" y="576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53"/>
          <p:cNvSpPr>
            <a:spLocks/>
          </p:cNvSpPr>
          <p:nvPr/>
        </p:nvSpPr>
        <p:spPr bwMode="auto">
          <a:xfrm>
            <a:off x="2254057" y="3954549"/>
            <a:ext cx="1566506" cy="467287"/>
          </a:xfrm>
          <a:custGeom>
            <a:avLst/>
            <a:gdLst>
              <a:gd name="T0" fmla="*/ 0 w 1152"/>
              <a:gd name="T1" fmla="*/ 288 h 360"/>
              <a:gd name="T2" fmla="*/ 1152 w 1152"/>
              <a:gd name="T3" fmla="*/ 0 h 360"/>
              <a:gd name="T4" fmla="*/ 1152 w 1152"/>
              <a:gd name="T5" fmla="*/ 72 h 360"/>
              <a:gd name="T6" fmla="*/ 0 w 1152"/>
              <a:gd name="T7" fmla="*/ 360 h 360"/>
              <a:gd name="T8" fmla="*/ 0 w 1152"/>
              <a:gd name="T9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60">
                <a:moveTo>
                  <a:pt x="0" y="288"/>
                </a:moveTo>
                <a:lnTo>
                  <a:pt x="1152" y="0"/>
                </a:lnTo>
                <a:lnTo>
                  <a:pt x="1152" y="72"/>
                </a:lnTo>
                <a:lnTo>
                  <a:pt x="0" y="360"/>
                </a:lnTo>
                <a:lnTo>
                  <a:pt x="0" y="28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54"/>
          <p:cNvSpPr>
            <a:spLocks/>
          </p:cNvSpPr>
          <p:nvPr/>
        </p:nvSpPr>
        <p:spPr bwMode="auto">
          <a:xfrm>
            <a:off x="685800" y="3954549"/>
            <a:ext cx="1568257" cy="467287"/>
          </a:xfrm>
          <a:custGeom>
            <a:avLst/>
            <a:gdLst>
              <a:gd name="T0" fmla="*/ 1152 w 1152"/>
              <a:gd name="T1" fmla="*/ 360 h 360"/>
              <a:gd name="T2" fmla="*/ 0 w 1152"/>
              <a:gd name="T3" fmla="*/ 72 h 360"/>
              <a:gd name="T4" fmla="*/ 0 w 1152"/>
              <a:gd name="T5" fmla="*/ 0 h 360"/>
              <a:gd name="T6" fmla="*/ 1152 w 1152"/>
              <a:gd name="T7" fmla="*/ 288 h 360"/>
              <a:gd name="T8" fmla="*/ 1152 w 1152"/>
              <a:gd name="T9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60">
                <a:moveTo>
                  <a:pt x="1152" y="360"/>
                </a:moveTo>
                <a:lnTo>
                  <a:pt x="0" y="72"/>
                </a:lnTo>
                <a:lnTo>
                  <a:pt x="0" y="0"/>
                </a:lnTo>
                <a:lnTo>
                  <a:pt x="1152" y="288"/>
                </a:lnTo>
                <a:lnTo>
                  <a:pt x="1152" y="36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Freeform 55"/>
          <p:cNvSpPr>
            <a:spLocks/>
          </p:cNvSpPr>
          <p:nvPr/>
        </p:nvSpPr>
        <p:spPr bwMode="auto">
          <a:xfrm>
            <a:off x="685800" y="1800672"/>
            <a:ext cx="3134764" cy="748664"/>
          </a:xfrm>
          <a:custGeom>
            <a:avLst/>
            <a:gdLst>
              <a:gd name="T0" fmla="*/ 1152 w 2304"/>
              <a:gd name="T1" fmla="*/ 0 h 576"/>
              <a:gd name="T2" fmla="*/ 0 w 2304"/>
              <a:gd name="T3" fmla="*/ 288 h 576"/>
              <a:gd name="T4" fmla="*/ 1152 w 2304"/>
              <a:gd name="T5" fmla="*/ 576 h 576"/>
              <a:gd name="T6" fmla="*/ 2304 w 2304"/>
              <a:gd name="T7" fmla="*/ 288 h 576"/>
              <a:gd name="T8" fmla="*/ 1152 w 2304"/>
              <a:gd name="T9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576">
                <a:moveTo>
                  <a:pt x="1152" y="0"/>
                </a:moveTo>
                <a:lnTo>
                  <a:pt x="0" y="288"/>
                </a:lnTo>
                <a:lnTo>
                  <a:pt x="1152" y="576"/>
                </a:lnTo>
                <a:lnTo>
                  <a:pt x="2304" y="288"/>
                </a:lnTo>
                <a:lnTo>
                  <a:pt x="115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Freeform 56"/>
          <p:cNvSpPr>
            <a:spLocks/>
          </p:cNvSpPr>
          <p:nvPr/>
        </p:nvSpPr>
        <p:spPr bwMode="auto">
          <a:xfrm>
            <a:off x="685800" y="1706880"/>
            <a:ext cx="1568257" cy="468962"/>
          </a:xfrm>
          <a:custGeom>
            <a:avLst/>
            <a:gdLst>
              <a:gd name="T0" fmla="*/ 1152 w 1152"/>
              <a:gd name="T1" fmla="*/ 72 h 360"/>
              <a:gd name="T2" fmla="*/ 0 w 1152"/>
              <a:gd name="T3" fmla="*/ 360 h 360"/>
              <a:gd name="T4" fmla="*/ 0 w 1152"/>
              <a:gd name="T5" fmla="*/ 288 h 360"/>
              <a:gd name="T6" fmla="*/ 1152 w 1152"/>
              <a:gd name="T7" fmla="*/ 0 h 360"/>
              <a:gd name="T8" fmla="*/ 1152 w 1152"/>
              <a:gd name="T9" fmla="*/ 7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60">
                <a:moveTo>
                  <a:pt x="1152" y="72"/>
                </a:moveTo>
                <a:lnTo>
                  <a:pt x="0" y="360"/>
                </a:lnTo>
                <a:lnTo>
                  <a:pt x="0" y="288"/>
                </a:lnTo>
                <a:lnTo>
                  <a:pt x="1152" y="0"/>
                </a:lnTo>
                <a:lnTo>
                  <a:pt x="1152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Freeform 57"/>
          <p:cNvSpPr>
            <a:spLocks/>
          </p:cNvSpPr>
          <p:nvPr/>
        </p:nvSpPr>
        <p:spPr bwMode="auto">
          <a:xfrm>
            <a:off x="2254057" y="1706880"/>
            <a:ext cx="1566506" cy="468962"/>
          </a:xfrm>
          <a:custGeom>
            <a:avLst/>
            <a:gdLst>
              <a:gd name="T0" fmla="*/ 0 w 1152"/>
              <a:gd name="T1" fmla="*/ 0 h 360"/>
              <a:gd name="T2" fmla="*/ 1152 w 1152"/>
              <a:gd name="T3" fmla="*/ 288 h 360"/>
              <a:gd name="T4" fmla="*/ 1152 w 1152"/>
              <a:gd name="T5" fmla="*/ 360 h 360"/>
              <a:gd name="T6" fmla="*/ 0 w 1152"/>
              <a:gd name="T7" fmla="*/ 72 h 360"/>
              <a:gd name="T8" fmla="*/ 0 w 1152"/>
              <a:gd name="T9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60">
                <a:moveTo>
                  <a:pt x="0" y="0"/>
                </a:moveTo>
                <a:lnTo>
                  <a:pt x="1152" y="288"/>
                </a:lnTo>
                <a:lnTo>
                  <a:pt x="1152" y="360"/>
                </a:lnTo>
                <a:lnTo>
                  <a:pt x="0" y="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Freeform 58"/>
          <p:cNvSpPr>
            <a:spLocks/>
          </p:cNvSpPr>
          <p:nvPr/>
        </p:nvSpPr>
        <p:spPr bwMode="auto">
          <a:xfrm>
            <a:off x="685800" y="3298002"/>
            <a:ext cx="3134764" cy="375170"/>
          </a:xfrm>
          <a:custGeom>
            <a:avLst/>
            <a:gdLst>
              <a:gd name="T0" fmla="*/ 1152 w 2304"/>
              <a:gd name="T1" fmla="*/ 288 h 288"/>
              <a:gd name="T2" fmla="*/ 2304 w 2304"/>
              <a:gd name="T3" fmla="*/ 144 h 288"/>
              <a:gd name="T4" fmla="*/ 1152 w 2304"/>
              <a:gd name="T5" fmla="*/ 0 h 288"/>
              <a:gd name="T6" fmla="*/ 0 w 2304"/>
              <a:gd name="T7" fmla="*/ 144 h 288"/>
              <a:gd name="T8" fmla="*/ 1152 w 2304"/>
              <a:gd name="T9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288">
                <a:moveTo>
                  <a:pt x="1152" y="288"/>
                </a:moveTo>
                <a:lnTo>
                  <a:pt x="2304" y="144"/>
                </a:lnTo>
                <a:lnTo>
                  <a:pt x="1152" y="0"/>
                </a:lnTo>
                <a:lnTo>
                  <a:pt x="0" y="144"/>
                </a:lnTo>
                <a:lnTo>
                  <a:pt x="1152" y="288"/>
                </a:lnTo>
                <a:close/>
              </a:path>
            </a:pathLst>
          </a:cu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59"/>
          <p:cNvSpPr>
            <a:spLocks/>
          </p:cNvSpPr>
          <p:nvPr/>
        </p:nvSpPr>
        <p:spPr bwMode="auto">
          <a:xfrm>
            <a:off x="2254057" y="3485587"/>
            <a:ext cx="1566506" cy="281377"/>
          </a:xfrm>
          <a:custGeom>
            <a:avLst/>
            <a:gdLst>
              <a:gd name="T0" fmla="*/ 0 w 1152"/>
              <a:gd name="T1" fmla="*/ 144 h 216"/>
              <a:gd name="T2" fmla="*/ 1152 w 1152"/>
              <a:gd name="T3" fmla="*/ 0 h 216"/>
              <a:gd name="T4" fmla="*/ 1152 w 1152"/>
              <a:gd name="T5" fmla="*/ 72 h 216"/>
              <a:gd name="T6" fmla="*/ 0 w 1152"/>
              <a:gd name="T7" fmla="*/ 216 h 216"/>
              <a:gd name="T8" fmla="*/ 0 w 1152"/>
              <a:gd name="T9" fmla="*/ 14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216">
                <a:moveTo>
                  <a:pt x="0" y="144"/>
                </a:moveTo>
                <a:lnTo>
                  <a:pt x="1152" y="0"/>
                </a:lnTo>
                <a:lnTo>
                  <a:pt x="1152" y="72"/>
                </a:lnTo>
                <a:lnTo>
                  <a:pt x="0" y="216"/>
                </a:lnTo>
                <a:lnTo>
                  <a:pt x="0" y="14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60"/>
          <p:cNvSpPr>
            <a:spLocks/>
          </p:cNvSpPr>
          <p:nvPr/>
        </p:nvSpPr>
        <p:spPr bwMode="auto">
          <a:xfrm>
            <a:off x="685800" y="3485587"/>
            <a:ext cx="1568257" cy="281377"/>
          </a:xfrm>
          <a:custGeom>
            <a:avLst/>
            <a:gdLst>
              <a:gd name="T0" fmla="*/ 1152 w 1152"/>
              <a:gd name="T1" fmla="*/ 216 h 216"/>
              <a:gd name="T2" fmla="*/ 0 w 1152"/>
              <a:gd name="T3" fmla="*/ 72 h 216"/>
              <a:gd name="T4" fmla="*/ 0 w 1152"/>
              <a:gd name="T5" fmla="*/ 0 h 216"/>
              <a:gd name="T6" fmla="*/ 1152 w 1152"/>
              <a:gd name="T7" fmla="*/ 144 h 216"/>
              <a:gd name="T8" fmla="*/ 1152 w 1152"/>
              <a:gd name="T9" fmla="*/ 2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216">
                <a:moveTo>
                  <a:pt x="1152" y="216"/>
                </a:moveTo>
                <a:lnTo>
                  <a:pt x="0" y="72"/>
                </a:lnTo>
                <a:lnTo>
                  <a:pt x="0" y="0"/>
                </a:lnTo>
                <a:lnTo>
                  <a:pt x="1152" y="144"/>
                </a:lnTo>
                <a:lnTo>
                  <a:pt x="1152" y="216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Freeform 61"/>
          <p:cNvSpPr>
            <a:spLocks/>
          </p:cNvSpPr>
          <p:nvPr/>
        </p:nvSpPr>
        <p:spPr bwMode="auto">
          <a:xfrm>
            <a:off x="685800" y="2455544"/>
            <a:ext cx="3134764" cy="375170"/>
          </a:xfrm>
          <a:custGeom>
            <a:avLst/>
            <a:gdLst>
              <a:gd name="T0" fmla="*/ 1152 w 2304"/>
              <a:gd name="T1" fmla="*/ 0 h 288"/>
              <a:gd name="T2" fmla="*/ 2304 w 2304"/>
              <a:gd name="T3" fmla="*/ 144 h 288"/>
              <a:gd name="T4" fmla="*/ 1152 w 2304"/>
              <a:gd name="T5" fmla="*/ 288 h 288"/>
              <a:gd name="T6" fmla="*/ 0 w 2304"/>
              <a:gd name="T7" fmla="*/ 144 h 288"/>
              <a:gd name="T8" fmla="*/ 1152 w 2304"/>
              <a:gd name="T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288">
                <a:moveTo>
                  <a:pt x="1152" y="0"/>
                </a:moveTo>
                <a:lnTo>
                  <a:pt x="2304" y="144"/>
                </a:lnTo>
                <a:lnTo>
                  <a:pt x="1152" y="288"/>
                </a:lnTo>
                <a:lnTo>
                  <a:pt x="0" y="144"/>
                </a:lnTo>
                <a:lnTo>
                  <a:pt x="1152" y="0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62"/>
          <p:cNvSpPr>
            <a:spLocks/>
          </p:cNvSpPr>
          <p:nvPr/>
        </p:nvSpPr>
        <p:spPr bwMode="auto">
          <a:xfrm>
            <a:off x="2254057" y="2361752"/>
            <a:ext cx="1566506" cy="281377"/>
          </a:xfrm>
          <a:custGeom>
            <a:avLst/>
            <a:gdLst>
              <a:gd name="T0" fmla="*/ 0 w 1152"/>
              <a:gd name="T1" fmla="*/ 0 h 216"/>
              <a:gd name="T2" fmla="*/ 1152 w 1152"/>
              <a:gd name="T3" fmla="*/ 144 h 216"/>
              <a:gd name="T4" fmla="*/ 1152 w 1152"/>
              <a:gd name="T5" fmla="*/ 216 h 216"/>
              <a:gd name="T6" fmla="*/ 0 w 1152"/>
              <a:gd name="T7" fmla="*/ 72 h 216"/>
              <a:gd name="T8" fmla="*/ 0 w 115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216">
                <a:moveTo>
                  <a:pt x="0" y="0"/>
                </a:moveTo>
                <a:lnTo>
                  <a:pt x="1152" y="144"/>
                </a:lnTo>
                <a:lnTo>
                  <a:pt x="1152" y="216"/>
                </a:lnTo>
                <a:lnTo>
                  <a:pt x="0" y="72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63"/>
          <p:cNvSpPr>
            <a:spLocks/>
          </p:cNvSpPr>
          <p:nvPr/>
        </p:nvSpPr>
        <p:spPr bwMode="auto">
          <a:xfrm>
            <a:off x="685800" y="2361752"/>
            <a:ext cx="1568257" cy="281377"/>
          </a:xfrm>
          <a:custGeom>
            <a:avLst/>
            <a:gdLst>
              <a:gd name="T0" fmla="*/ 1152 w 1152"/>
              <a:gd name="T1" fmla="*/ 72 h 216"/>
              <a:gd name="T2" fmla="*/ 0 w 1152"/>
              <a:gd name="T3" fmla="*/ 216 h 216"/>
              <a:gd name="T4" fmla="*/ 0 w 1152"/>
              <a:gd name="T5" fmla="*/ 144 h 216"/>
              <a:gd name="T6" fmla="*/ 1152 w 1152"/>
              <a:gd name="T7" fmla="*/ 0 h 216"/>
              <a:gd name="T8" fmla="*/ 1152 w 1152"/>
              <a:gd name="T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216">
                <a:moveTo>
                  <a:pt x="1152" y="72"/>
                </a:moveTo>
                <a:lnTo>
                  <a:pt x="0" y="216"/>
                </a:lnTo>
                <a:lnTo>
                  <a:pt x="0" y="144"/>
                </a:lnTo>
                <a:lnTo>
                  <a:pt x="1152" y="0"/>
                </a:lnTo>
                <a:lnTo>
                  <a:pt x="1152" y="7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Rectangle 64"/>
          <p:cNvSpPr>
            <a:spLocks noChangeArrowheads="1"/>
          </p:cNvSpPr>
          <p:nvPr/>
        </p:nvSpPr>
        <p:spPr bwMode="auto">
          <a:xfrm>
            <a:off x="2254057" y="3018299"/>
            <a:ext cx="1566506" cy="9379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Rectangle 65"/>
          <p:cNvSpPr>
            <a:spLocks noChangeArrowheads="1"/>
          </p:cNvSpPr>
          <p:nvPr/>
        </p:nvSpPr>
        <p:spPr bwMode="auto">
          <a:xfrm>
            <a:off x="685800" y="3018299"/>
            <a:ext cx="1568257" cy="9379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Freeform 66"/>
          <p:cNvSpPr>
            <a:spLocks/>
          </p:cNvSpPr>
          <p:nvPr/>
        </p:nvSpPr>
        <p:spPr bwMode="auto">
          <a:xfrm>
            <a:off x="3146704" y="2015055"/>
            <a:ext cx="1230451" cy="227782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Freeform 67"/>
          <p:cNvSpPr>
            <a:spLocks/>
          </p:cNvSpPr>
          <p:nvPr/>
        </p:nvSpPr>
        <p:spPr bwMode="auto">
          <a:xfrm flipV="1">
            <a:off x="3146704" y="3646374"/>
            <a:ext cx="1230451" cy="227782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Freeform 68"/>
          <p:cNvSpPr>
            <a:spLocks/>
          </p:cNvSpPr>
          <p:nvPr/>
        </p:nvSpPr>
        <p:spPr bwMode="auto">
          <a:xfrm>
            <a:off x="3146704" y="4937694"/>
            <a:ext cx="1230451" cy="227782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Line 69"/>
          <p:cNvSpPr>
            <a:spLocks noChangeShapeType="1"/>
          </p:cNvSpPr>
          <p:nvPr/>
        </p:nvSpPr>
        <p:spPr bwMode="auto">
          <a:xfrm flipH="1">
            <a:off x="3108197" y="4368240"/>
            <a:ext cx="1268958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688639" y="2637287"/>
            <a:ext cx="422007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    单击</a:t>
            </a:r>
            <a:r>
              <a:rPr lang="zh-CN" altLang="en-US" sz="1200" dirty="0">
                <a:latin typeface="+mn-ea"/>
                <a:ea typeface="+mn-ea"/>
              </a:rPr>
              <a:t>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en-US" altLang="zh-CN" sz="1200" dirty="0" smtClean="0">
              <a:latin typeface="+mn-ea"/>
              <a:ea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+mn-ea"/>
                <a:ea typeface="+mn-ea"/>
              </a:rPr>
              <a:t>单击此处添加段落文字内容    单击此处添加段落文字</a:t>
            </a:r>
            <a:r>
              <a:rPr lang="zh-CN" altLang="en-US" sz="1200" dirty="0" smtClean="0">
                <a:latin typeface="+mn-ea"/>
                <a:ea typeface="+mn-ea"/>
              </a:rPr>
              <a:t>内容</a:t>
            </a:r>
            <a:endParaRPr lang="zh-CN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8710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76536" y="1484784"/>
            <a:ext cx="2782725" cy="1528150"/>
            <a:chOff x="339778" y="3334493"/>
            <a:chExt cx="2215948" cy="2310633"/>
          </a:xfrm>
        </p:grpSpPr>
        <p:sp>
          <p:nvSpPr>
            <p:cNvPr id="48" name="AutoShape 39"/>
            <p:cNvSpPr>
              <a:spLocks noChangeArrowheads="1"/>
            </p:cNvSpPr>
            <p:nvPr/>
          </p:nvSpPr>
          <p:spPr bwMode="auto">
            <a:xfrm>
              <a:off x="339778" y="3334493"/>
              <a:ext cx="2215948" cy="2310633"/>
            </a:xfrm>
            <a:prstGeom prst="roundRect">
              <a:avLst>
                <a:gd name="adj" fmla="val 406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endParaRPr lang="zh-CN" altLang="en-US" sz="1400" dirty="0">
                <a:latin typeface="+mn-ea"/>
                <a:ea typeface="+mn-ea"/>
              </a:endParaRPr>
            </a:p>
          </p:txBody>
        </p:sp>
        <p:sp>
          <p:nvSpPr>
            <p:cNvPr id="49" name="AutoShape 38"/>
            <p:cNvSpPr>
              <a:spLocks noChangeArrowheads="1"/>
            </p:cNvSpPr>
            <p:nvPr/>
          </p:nvSpPr>
          <p:spPr bwMode="auto">
            <a:xfrm>
              <a:off x="392873" y="3449086"/>
              <a:ext cx="2114629" cy="533339"/>
            </a:xfrm>
            <a:prstGeom prst="roundRect">
              <a:avLst>
                <a:gd name="adj" fmla="val 10366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 w="6350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标题文字内容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14</a:t>
            </a:r>
            <a:endParaRPr lang="zh-CN" altLang="en-US" dirty="0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1260236" y="5654717"/>
            <a:ext cx="1850616" cy="457201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115300" y="3815616"/>
            <a:ext cx="2100982" cy="2093798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 sz="20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423278" y="4489336"/>
            <a:ext cx="14670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</a:t>
            </a:r>
          </a:p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加标题文字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1258957" y="3851531"/>
            <a:ext cx="1792119" cy="594381"/>
            <a:chOff x="1258957" y="3851531"/>
            <a:chExt cx="1792119" cy="594381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232474" y="3815616"/>
            <a:ext cx="5051333" cy="2301688"/>
            <a:chOff x="4366163" y="3875898"/>
            <a:chExt cx="5051333" cy="2301688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4511099" y="5714998"/>
              <a:ext cx="1850616" cy="45720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4366163" y="3875898"/>
              <a:ext cx="2100981" cy="2093799"/>
              <a:chOff x="549" y="2205"/>
              <a:chExt cx="1406" cy="1402"/>
            </a:xfrm>
          </p:grpSpPr>
          <p:sp>
            <p:nvSpPr>
              <p:cNvPr id="32" name="Oval 17"/>
              <p:cNvSpPr>
                <a:spLocks noChangeArrowheads="1"/>
              </p:cNvSpPr>
              <p:nvPr/>
            </p:nvSpPr>
            <p:spPr bwMode="auto">
              <a:xfrm>
                <a:off x="549" y="2205"/>
                <a:ext cx="1406" cy="14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 w="952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120000"/>
                  </a:lnSpc>
                </a:pPr>
                <a:endParaRPr lang="zh-CN" altLang="en-US" b="1">
                  <a:latin typeface="+mn-ea"/>
                  <a:ea typeface="+mn-ea"/>
                </a:endParaRPr>
              </a:p>
            </p:txBody>
          </p:sp>
          <p:sp>
            <p:nvSpPr>
              <p:cNvPr id="33" name="Oval 18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4509820" y="3911812"/>
              <a:ext cx="1792119" cy="594380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>
              <a:off x="5994356" y="5720385"/>
              <a:ext cx="1850616" cy="45720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grpSp>
          <p:nvGrpSpPr>
            <p:cNvPr id="25" name="Group 22"/>
            <p:cNvGrpSpPr>
              <a:grpSpLocks/>
            </p:cNvGrpSpPr>
            <p:nvPr/>
          </p:nvGrpSpPr>
          <p:grpSpPr bwMode="auto">
            <a:xfrm>
              <a:off x="5849420" y="3881285"/>
              <a:ext cx="2100981" cy="2093799"/>
              <a:chOff x="549" y="2205"/>
              <a:chExt cx="1406" cy="1402"/>
            </a:xfrm>
          </p:grpSpPr>
          <p:sp>
            <p:nvSpPr>
              <p:cNvPr id="27" name="Oval 23"/>
              <p:cNvSpPr>
                <a:spLocks noChangeArrowheads="1"/>
              </p:cNvSpPr>
              <p:nvPr/>
            </p:nvSpPr>
            <p:spPr bwMode="auto">
              <a:xfrm>
                <a:off x="549" y="2205"/>
                <a:ext cx="1406" cy="14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 w="952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120000"/>
                  </a:lnSpc>
                </a:pPr>
                <a:endParaRPr lang="zh-CN" altLang="en-US" b="1">
                  <a:latin typeface="+mn-ea"/>
                  <a:ea typeface="+mn-ea"/>
                </a:endParaRPr>
              </a:p>
            </p:txBody>
          </p:sp>
          <p:sp>
            <p:nvSpPr>
              <p:cNvPr id="28" name="Oval 24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993077" y="3917199"/>
              <a:ext cx="1792119" cy="594380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7461451" y="5720385"/>
              <a:ext cx="1850616" cy="45720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grpSp>
          <p:nvGrpSpPr>
            <p:cNvPr id="20" name="Group 28"/>
            <p:cNvGrpSpPr>
              <a:grpSpLocks/>
            </p:cNvGrpSpPr>
            <p:nvPr/>
          </p:nvGrpSpPr>
          <p:grpSpPr bwMode="auto">
            <a:xfrm>
              <a:off x="7316515" y="3881285"/>
              <a:ext cx="2100981" cy="2093799"/>
              <a:chOff x="549" y="2205"/>
              <a:chExt cx="1406" cy="1402"/>
            </a:xfrm>
          </p:grpSpPr>
          <p:sp>
            <p:nvSpPr>
              <p:cNvPr id="22" name="Oval 29"/>
              <p:cNvSpPr>
                <a:spLocks noChangeArrowheads="1"/>
              </p:cNvSpPr>
              <p:nvPr/>
            </p:nvSpPr>
            <p:spPr bwMode="auto">
              <a:xfrm>
                <a:off x="549" y="2205"/>
                <a:ext cx="1406" cy="14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 w="952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120000"/>
                  </a:lnSpc>
                </a:pPr>
                <a:endParaRPr lang="zh-CN" altLang="en-US" b="1">
                  <a:latin typeface="+mn-ea"/>
                  <a:ea typeface="+mn-ea"/>
                </a:endParaRPr>
              </a:p>
            </p:txBody>
          </p:sp>
          <p:sp>
            <p:nvSpPr>
              <p:cNvPr id="23" name="Oval 30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7460172" y="3917199"/>
              <a:ext cx="1792119" cy="594380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255817" y="4323137"/>
            <a:ext cx="4968732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单击此处添加标题文字</a:t>
            </a:r>
          </a:p>
          <a:p>
            <a:pPr algn="ctr" latinLnBrk="1">
              <a:lnSpc>
                <a:spcPct val="120000"/>
              </a:lnSpc>
            </a:pPr>
            <a:r>
              <a:rPr kumimoji="1" lang="zh-CN" altLang="en-US" sz="1200" dirty="0">
                <a:latin typeface="微软雅黑" pitchFamily="34" charset="-122"/>
                <a:ea typeface="微软雅黑" pitchFamily="34" charset="-122"/>
              </a:rPr>
              <a:t>单击此处添加文字内容   </a:t>
            </a:r>
          </a:p>
          <a:p>
            <a:pPr algn="ctr" latinLnBrk="1">
              <a:lnSpc>
                <a:spcPct val="120000"/>
              </a:lnSpc>
            </a:pPr>
            <a:r>
              <a:rPr kumimoji="1" lang="zh-CN" altLang="en-US" sz="120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algn="ctr" latinLnBrk="1">
              <a:lnSpc>
                <a:spcPct val="120000"/>
              </a:lnSpc>
            </a:pPr>
            <a:r>
              <a:rPr kumimoji="1" lang="zh-CN" altLang="en-US" sz="120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2174770" y="3012934"/>
            <a:ext cx="0" cy="693144"/>
          </a:xfrm>
          <a:prstGeom prst="line">
            <a:avLst/>
          </a:prstGeom>
          <a:noFill/>
          <a:ln w="9525" cap="rnd">
            <a:solidFill>
              <a:schemeClr val="accent2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646464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3559261" y="2075573"/>
            <a:ext cx="5095330" cy="1630505"/>
            <a:chOff x="3206850" y="2135855"/>
            <a:chExt cx="4683214" cy="1630505"/>
          </a:xfrm>
        </p:grpSpPr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3206850" y="2135856"/>
              <a:ext cx="468321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dash"/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>
              <a:off x="5168437" y="2135855"/>
              <a:ext cx="0" cy="163050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6517697" y="2135855"/>
              <a:ext cx="0" cy="163050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7890064" y="2135855"/>
              <a:ext cx="0" cy="163050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" name="Text Box 38"/>
          <p:cNvSpPr txBox="1">
            <a:spLocks noChangeArrowheads="1"/>
          </p:cNvSpPr>
          <p:nvPr/>
        </p:nvSpPr>
        <p:spPr bwMode="auto">
          <a:xfrm rot="16200000">
            <a:off x="4999283" y="2426278"/>
            <a:ext cx="9028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latinLnBrk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ko-KR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 rot="16200000">
            <a:off x="6520062" y="2424483"/>
            <a:ext cx="9028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latinLnBrk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ko-KR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 rot="16200000">
            <a:off x="8012485" y="2424483"/>
            <a:ext cx="9028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latinLnBrk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添加文字</a:t>
            </a:r>
            <a:endParaRPr kumimoji="1" lang="en-US" altLang="ko-KR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2216070" y="3127860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atinLnBrk="1"/>
            <a:r>
              <a:rPr lang="zh-CN" altLang="en-US" sz="1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en-US" altLang="ko-KR" sz="1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11827" y="1904152"/>
            <a:ext cx="27474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Clr>
                <a:srgbClr val="14A6A3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/>
                <a:ea typeface="微软雅黑"/>
              </a:rPr>
              <a:t>单击此处添加文字内容</a:t>
            </a:r>
            <a:endParaRPr lang="en-US" altLang="zh-CN" sz="1400" dirty="0">
              <a:solidFill>
                <a:srgbClr val="333333"/>
              </a:solidFill>
              <a:latin typeface="微软雅黑"/>
              <a:ea typeface="微软雅黑"/>
            </a:endParaRPr>
          </a:p>
          <a:p>
            <a:pPr lvl="0" algn="ctr">
              <a:lnSpc>
                <a:spcPct val="150000"/>
              </a:lnSpc>
              <a:buClr>
                <a:srgbClr val="14A6A3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/>
                <a:ea typeface="微软雅黑"/>
              </a:rPr>
              <a:t>单击此处添加文字内容</a:t>
            </a:r>
          </a:p>
          <a:p>
            <a:pPr lvl="0" algn="ctr">
              <a:lnSpc>
                <a:spcPct val="150000"/>
              </a:lnSpc>
              <a:buClr>
                <a:srgbClr val="14A6A3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/>
                <a:ea typeface="微软雅黑"/>
              </a:rPr>
              <a:t>单击此处添加文字内容</a:t>
            </a:r>
          </a:p>
        </p:txBody>
      </p:sp>
      <p:sp>
        <p:nvSpPr>
          <p:cNvPr id="52" name="矩形 51"/>
          <p:cNvSpPr/>
          <p:nvPr/>
        </p:nvSpPr>
        <p:spPr>
          <a:xfrm>
            <a:off x="4776606" y="1528327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kern="10" dirty="0">
                <a:latin typeface="微软雅黑" pitchFamily="34" charset="-122"/>
                <a:ea typeface="微软雅黑" pitchFamily="34" charset="-122"/>
              </a:rPr>
              <a:t>此处添加标题文字内容信息</a:t>
            </a:r>
          </a:p>
        </p:txBody>
      </p:sp>
    </p:spTree>
    <p:extLst>
      <p:ext uri="{BB962C8B-B14F-4D97-AF65-F5344CB8AC3E}">
        <p14:creationId xmlns:p14="http://schemas.microsoft.com/office/powerpoint/2010/main" val="23266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15</a:t>
            </a:r>
            <a:endParaRPr lang="zh-CN" altLang="en-US" dirty="0"/>
          </a:p>
        </p:txBody>
      </p:sp>
      <p:grpSp>
        <p:nvGrpSpPr>
          <p:cNvPr id="112" name="组合 111"/>
          <p:cNvGrpSpPr/>
          <p:nvPr/>
        </p:nvGrpSpPr>
        <p:grpSpPr>
          <a:xfrm>
            <a:off x="1" y="1268760"/>
            <a:ext cx="9906000" cy="5383807"/>
            <a:chOff x="0" y="1868488"/>
            <a:chExt cx="9180513" cy="4989512"/>
          </a:xfrm>
        </p:grpSpPr>
        <p:sp>
          <p:nvSpPr>
            <p:cNvPr id="4" name="灯片编号占位符 3"/>
            <p:cNvSpPr txBox="1">
              <a:spLocks/>
            </p:cNvSpPr>
            <p:nvPr/>
          </p:nvSpPr>
          <p:spPr>
            <a:xfrm>
              <a:off x="6542088" y="6499225"/>
              <a:ext cx="2133600" cy="212725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zh-CN" altLang="en-US" smtClean="0"/>
                <a:t>第 </a:t>
              </a:r>
              <a:fld id="{BF29EEE7-6B96-4927-9692-3D851DE81A30}" type="slidenum">
                <a:rPr lang="zh-CN" altLang="en-US" smtClean="0"/>
                <a:pPr/>
                <a:t>15</a:t>
              </a:fld>
              <a:r>
                <a:rPr lang="zh-CN" altLang="en-US" smtClean="0"/>
                <a:t> 页</a:t>
              </a:r>
              <a:endParaRPr lang="zh-CN" altLang="en-US"/>
            </a:p>
          </p:txBody>
        </p:sp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3629025" y="1874838"/>
              <a:ext cx="5538788" cy="4030662"/>
              <a:chOff x="2232" y="2034"/>
              <a:chExt cx="867" cy="631"/>
            </a:xfrm>
          </p:grpSpPr>
          <p:sp>
            <p:nvSpPr>
              <p:cNvPr id="6" name="Freeform 3"/>
              <p:cNvSpPr>
                <a:spLocks/>
              </p:cNvSpPr>
              <p:nvPr/>
            </p:nvSpPr>
            <p:spPr bwMode="auto">
              <a:xfrm>
                <a:off x="2803" y="2160"/>
                <a:ext cx="54" cy="22"/>
              </a:xfrm>
              <a:custGeom>
                <a:avLst/>
                <a:gdLst>
                  <a:gd name="T0" fmla="*/ 27 w 27"/>
                  <a:gd name="T1" fmla="*/ 11 h 11"/>
                  <a:gd name="T2" fmla="*/ 0 w 27"/>
                  <a:gd name="T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1">
                    <a:moveTo>
                      <a:pt x="27" y="11"/>
                    </a:moveTo>
                    <a:cubicBezTo>
                      <a:pt x="17" y="7"/>
                      <a:pt x="8" y="4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Freeform 4"/>
              <p:cNvSpPr>
                <a:spLocks/>
              </p:cNvSpPr>
              <p:nvPr/>
            </p:nvSpPr>
            <p:spPr bwMode="auto">
              <a:xfrm>
                <a:off x="2777" y="2148"/>
                <a:ext cx="26" cy="12"/>
              </a:xfrm>
              <a:custGeom>
                <a:avLst/>
                <a:gdLst>
                  <a:gd name="T0" fmla="*/ 0 w 13"/>
                  <a:gd name="T1" fmla="*/ 0 h 6"/>
                  <a:gd name="T2" fmla="*/ 13 w 13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6">
                    <a:moveTo>
                      <a:pt x="0" y="0"/>
                    </a:moveTo>
                    <a:cubicBezTo>
                      <a:pt x="4" y="2"/>
                      <a:pt x="8" y="4"/>
                      <a:pt x="13" y="6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2857" y="2182"/>
                <a:ext cx="26" cy="8"/>
              </a:xfrm>
              <a:custGeom>
                <a:avLst/>
                <a:gdLst>
                  <a:gd name="T0" fmla="*/ 0 w 13"/>
                  <a:gd name="T1" fmla="*/ 0 h 4"/>
                  <a:gd name="T2" fmla="*/ 13 w 1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4">
                    <a:moveTo>
                      <a:pt x="0" y="0"/>
                    </a:moveTo>
                    <a:cubicBezTo>
                      <a:pt x="4" y="1"/>
                      <a:pt x="9" y="3"/>
                      <a:pt x="13" y="4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739" y="2130"/>
                <a:ext cx="38" cy="18"/>
              </a:xfrm>
              <a:custGeom>
                <a:avLst/>
                <a:gdLst>
                  <a:gd name="T0" fmla="*/ 0 w 19"/>
                  <a:gd name="T1" fmla="*/ 0 h 9"/>
                  <a:gd name="T2" fmla="*/ 19 w 19"/>
                  <a:gd name="T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9">
                    <a:moveTo>
                      <a:pt x="0" y="0"/>
                    </a:moveTo>
                    <a:cubicBezTo>
                      <a:pt x="6" y="3"/>
                      <a:pt x="12" y="6"/>
                      <a:pt x="19" y="9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2584" y="2034"/>
                <a:ext cx="22" cy="18"/>
              </a:xfrm>
              <a:custGeom>
                <a:avLst/>
                <a:gdLst>
                  <a:gd name="T0" fmla="*/ 11 w 11"/>
                  <a:gd name="T1" fmla="*/ 9 h 9"/>
                  <a:gd name="T2" fmla="*/ 0 w 11"/>
                  <a:gd name="T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9">
                    <a:moveTo>
                      <a:pt x="11" y="9"/>
                    </a:moveTo>
                    <a:cubicBezTo>
                      <a:pt x="3" y="4"/>
                      <a:pt x="0" y="0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2606" y="2052"/>
                <a:ext cx="23" cy="16"/>
              </a:xfrm>
              <a:custGeom>
                <a:avLst/>
                <a:gdLst>
                  <a:gd name="T0" fmla="*/ 11 w 11"/>
                  <a:gd name="T1" fmla="*/ 8 h 8"/>
                  <a:gd name="T2" fmla="*/ 0 w 11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8"/>
                    </a:moveTo>
                    <a:cubicBezTo>
                      <a:pt x="7" y="5"/>
                      <a:pt x="3" y="2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2629" y="2068"/>
                <a:ext cx="14" cy="8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cubicBezTo>
                      <a:pt x="4" y="2"/>
                      <a:pt x="2" y="1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883" y="2190"/>
                <a:ext cx="64" cy="20"/>
              </a:xfrm>
              <a:custGeom>
                <a:avLst/>
                <a:gdLst>
                  <a:gd name="T0" fmla="*/ 0 w 32"/>
                  <a:gd name="T1" fmla="*/ 0 h 10"/>
                  <a:gd name="T2" fmla="*/ 32 w 32"/>
                  <a:gd name="T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10">
                    <a:moveTo>
                      <a:pt x="0" y="0"/>
                    </a:moveTo>
                    <a:cubicBezTo>
                      <a:pt x="10" y="4"/>
                      <a:pt x="21" y="7"/>
                      <a:pt x="32" y="1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2713" y="2116"/>
                <a:ext cx="26" cy="14"/>
              </a:xfrm>
              <a:custGeom>
                <a:avLst/>
                <a:gdLst>
                  <a:gd name="T0" fmla="*/ 13 w 13"/>
                  <a:gd name="T1" fmla="*/ 7 h 7"/>
                  <a:gd name="T2" fmla="*/ 0 w 13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7">
                    <a:moveTo>
                      <a:pt x="13" y="7"/>
                    </a:moveTo>
                    <a:cubicBezTo>
                      <a:pt x="8" y="5"/>
                      <a:pt x="4" y="3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2643" y="2076"/>
                <a:ext cx="70" cy="40"/>
              </a:xfrm>
              <a:custGeom>
                <a:avLst/>
                <a:gdLst>
                  <a:gd name="T0" fmla="*/ 35 w 35"/>
                  <a:gd name="T1" fmla="*/ 20 h 20"/>
                  <a:gd name="T2" fmla="*/ 0 w 35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5" h="20">
                    <a:moveTo>
                      <a:pt x="35" y="20"/>
                    </a:moveTo>
                    <a:cubicBezTo>
                      <a:pt x="21" y="13"/>
                      <a:pt x="9" y="6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2973" y="2218"/>
                <a:ext cx="126" cy="26"/>
              </a:xfrm>
              <a:custGeom>
                <a:avLst/>
                <a:gdLst>
                  <a:gd name="T0" fmla="*/ 0 w 63"/>
                  <a:gd name="T1" fmla="*/ 0 h 13"/>
                  <a:gd name="T2" fmla="*/ 63 w 63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13">
                    <a:moveTo>
                      <a:pt x="0" y="0"/>
                    </a:moveTo>
                    <a:cubicBezTo>
                      <a:pt x="21" y="5"/>
                      <a:pt x="39" y="10"/>
                      <a:pt x="63" y="1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2947" y="2210"/>
                <a:ext cx="26" cy="8"/>
              </a:xfrm>
              <a:custGeom>
                <a:avLst/>
                <a:gdLst>
                  <a:gd name="T0" fmla="*/ 13 w 13"/>
                  <a:gd name="T1" fmla="*/ 4 h 4"/>
                  <a:gd name="T2" fmla="*/ 0 w 13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4">
                    <a:moveTo>
                      <a:pt x="13" y="4"/>
                    </a:moveTo>
                    <a:cubicBezTo>
                      <a:pt x="9" y="3"/>
                      <a:pt x="4" y="2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2803" y="2136"/>
                <a:ext cx="80" cy="34"/>
              </a:xfrm>
              <a:custGeom>
                <a:avLst/>
                <a:gdLst>
                  <a:gd name="T0" fmla="*/ 0 w 40"/>
                  <a:gd name="T1" fmla="*/ 0 h 17"/>
                  <a:gd name="T2" fmla="*/ 40 w 40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17">
                    <a:moveTo>
                      <a:pt x="0" y="0"/>
                    </a:moveTo>
                    <a:cubicBezTo>
                      <a:pt x="11" y="6"/>
                      <a:pt x="25" y="11"/>
                      <a:pt x="40" y="17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2739" y="2102"/>
                <a:ext cx="64" cy="34"/>
              </a:xfrm>
              <a:custGeom>
                <a:avLst/>
                <a:gdLst>
                  <a:gd name="T0" fmla="*/ 0 w 32"/>
                  <a:gd name="T1" fmla="*/ 0 h 17"/>
                  <a:gd name="T2" fmla="*/ 32 w 32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17">
                    <a:moveTo>
                      <a:pt x="0" y="0"/>
                    </a:moveTo>
                    <a:cubicBezTo>
                      <a:pt x="9" y="6"/>
                      <a:pt x="19" y="11"/>
                      <a:pt x="32" y="17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2653" y="2040"/>
                <a:ext cx="86" cy="62"/>
              </a:xfrm>
              <a:custGeom>
                <a:avLst/>
                <a:gdLst>
                  <a:gd name="T0" fmla="*/ 0 w 43"/>
                  <a:gd name="T1" fmla="*/ 0 h 31"/>
                  <a:gd name="T2" fmla="*/ 43 w 43"/>
                  <a:gd name="T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" h="31">
                    <a:moveTo>
                      <a:pt x="0" y="0"/>
                    </a:moveTo>
                    <a:cubicBezTo>
                      <a:pt x="0" y="0"/>
                      <a:pt x="13" y="14"/>
                      <a:pt x="43" y="31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2883" y="2170"/>
                <a:ext cx="90" cy="26"/>
              </a:xfrm>
              <a:custGeom>
                <a:avLst/>
                <a:gdLst>
                  <a:gd name="T0" fmla="*/ 45 w 45"/>
                  <a:gd name="T1" fmla="*/ 13 h 13"/>
                  <a:gd name="T2" fmla="*/ 0 w 45"/>
                  <a:gd name="T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5" h="13">
                    <a:moveTo>
                      <a:pt x="45" y="13"/>
                    </a:moveTo>
                    <a:cubicBezTo>
                      <a:pt x="29" y="9"/>
                      <a:pt x="14" y="4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2973" y="2196"/>
                <a:ext cx="126" cy="26"/>
              </a:xfrm>
              <a:custGeom>
                <a:avLst/>
                <a:gdLst>
                  <a:gd name="T0" fmla="*/ 0 w 63"/>
                  <a:gd name="T1" fmla="*/ 0 h 13"/>
                  <a:gd name="T2" fmla="*/ 63 w 63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3" h="13">
                    <a:moveTo>
                      <a:pt x="0" y="0"/>
                    </a:moveTo>
                    <a:cubicBezTo>
                      <a:pt x="21" y="6"/>
                      <a:pt x="37" y="9"/>
                      <a:pt x="63" y="1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2266" y="2591"/>
                <a:ext cx="8" cy="8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2386" y="2406"/>
                <a:ext cx="56" cy="111"/>
              </a:xfrm>
              <a:custGeom>
                <a:avLst/>
                <a:gdLst>
                  <a:gd name="T0" fmla="*/ 28 w 28"/>
                  <a:gd name="T1" fmla="*/ 0 h 55"/>
                  <a:gd name="T2" fmla="*/ 0 w 28"/>
                  <a:gd name="T3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55">
                    <a:moveTo>
                      <a:pt x="28" y="0"/>
                    </a:moveTo>
                    <a:cubicBezTo>
                      <a:pt x="18" y="21"/>
                      <a:pt x="9" y="40"/>
                      <a:pt x="0" y="55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2442" y="2292"/>
                <a:ext cx="48" cy="114"/>
              </a:xfrm>
              <a:custGeom>
                <a:avLst/>
                <a:gdLst>
                  <a:gd name="T0" fmla="*/ 0 w 24"/>
                  <a:gd name="T1" fmla="*/ 57 h 57"/>
                  <a:gd name="T2" fmla="*/ 24 w 24"/>
                  <a:gd name="T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57">
                    <a:moveTo>
                      <a:pt x="0" y="57"/>
                    </a:moveTo>
                    <a:cubicBezTo>
                      <a:pt x="8" y="39"/>
                      <a:pt x="16" y="20"/>
                      <a:pt x="24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2232" y="2494"/>
                <a:ext cx="18" cy="67"/>
              </a:xfrm>
              <a:custGeom>
                <a:avLst/>
                <a:gdLst>
                  <a:gd name="T0" fmla="*/ 9 w 9"/>
                  <a:gd name="T1" fmla="*/ 33 h 33"/>
                  <a:gd name="T2" fmla="*/ 0 w 9"/>
                  <a:gd name="T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33"/>
                    </a:moveTo>
                    <a:cubicBezTo>
                      <a:pt x="5" y="24"/>
                      <a:pt x="2" y="14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2490" y="2166"/>
                <a:ext cx="48" cy="126"/>
              </a:xfrm>
              <a:custGeom>
                <a:avLst/>
                <a:gdLst>
                  <a:gd name="T0" fmla="*/ 24 w 24"/>
                  <a:gd name="T1" fmla="*/ 0 h 63"/>
                  <a:gd name="T2" fmla="*/ 0 w 24"/>
                  <a:gd name="T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63">
                    <a:moveTo>
                      <a:pt x="24" y="0"/>
                    </a:moveTo>
                    <a:cubicBezTo>
                      <a:pt x="16" y="21"/>
                      <a:pt x="8" y="42"/>
                      <a:pt x="0" y="6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2538" y="2034"/>
                <a:ext cx="46" cy="132"/>
              </a:xfrm>
              <a:custGeom>
                <a:avLst/>
                <a:gdLst>
                  <a:gd name="T0" fmla="*/ 0 w 23"/>
                  <a:gd name="T1" fmla="*/ 66 h 66"/>
                  <a:gd name="T2" fmla="*/ 23 w 23"/>
                  <a:gd name="T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3" h="66">
                    <a:moveTo>
                      <a:pt x="0" y="66"/>
                    </a:moveTo>
                    <a:cubicBezTo>
                      <a:pt x="8" y="44"/>
                      <a:pt x="15" y="21"/>
                      <a:pt x="23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2250" y="2561"/>
                <a:ext cx="16" cy="30"/>
              </a:xfrm>
              <a:custGeom>
                <a:avLst/>
                <a:gdLst>
                  <a:gd name="T0" fmla="*/ 0 w 8"/>
                  <a:gd name="T1" fmla="*/ 0 h 15"/>
                  <a:gd name="T2" fmla="*/ 8 w 8"/>
                  <a:gd name="T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5">
                    <a:moveTo>
                      <a:pt x="0" y="0"/>
                    </a:moveTo>
                    <a:cubicBezTo>
                      <a:pt x="2" y="6"/>
                      <a:pt x="5" y="11"/>
                      <a:pt x="8" y="15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2290" y="2593"/>
                <a:ext cx="38" cy="16"/>
              </a:xfrm>
              <a:custGeom>
                <a:avLst/>
                <a:gdLst>
                  <a:gd name="T0" fmla="*/ 19 w 19"/>
                  <a:gd name="T1" fmla="*/ 0 h 8"/>
                  <a:gd name="T2" fmla="*/ 0 w 19"/>
                  <a:gd name="T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8">
                    <a:moveTo>
                      <a:pt x="19" y="0"/>
                    </a:moveTo>
                    <a:cubicBezTo>
                      <a:pt x="12" y="6"/>
                      <a:pt x="5" y="8"/>
                      <a:pt x="0" y="7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2328" y="2517"/>
                <a:ext cx="58" cy="76"/>
              </a:xfrm>
              <a:custGeom>
                <a:avLst/>
                <a:gdLst>
                  <a:gd name="T0" fmla="*/ 0 w 29"/>
                  <a:gd name="T1" fmla="*/ 38 h 38"/>
                  <a:gd name="T2" fmla="*/ 29 w 29"/>
                  <a:gd name="T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9" h="38">
                    <a:moveTo>
                      <a:pt x="0" y="38"/>
                    </a:moveTo>
                    <a:cubicBezTo>
                      <a:pt x="9" y="31"/>
                      <a:pt x="18" y="18"/>
                      <a:pt x="29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2274" y="2599"/>
                <a:ext cx="16" cy="8"/>
              </a:xfrm>
              <a:custGeom>
                <a:avLst/>
                <a:gdLst>
                  <a:gd name="T0" fmla="*/ 0 w 8"/>
                  <a:gd name="T1" fmla="*/ 0 h 4"/>
                  <a:gd name="T2" fmla="*/ 8 w 8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cubicBezTo>
                      <a:pt x="2" y="2"/>
                      <a:pt x="5" y="4"/>
                      <a:pt x="8" y="4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2442" y="2468"/>
                <a:ext cx="24" cy="39"/>
              </a:xfrm>
              <a:custGeom>
                <a:avLst/>
                <a:gdLst>
                  <a:gd name="T0" fmla="*/ 12 w 12"/>
                  <a:gd name="T1" fmla="*/ 0 h 19"/>
                  <a:gd name="T2" fmla="*/ 0 w 12"/>
                  <a:gd name="T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cubicBezTo>
                      <a:pt x="7" y="7"/>
                      <a:pt x="3" y="13"/>
                      <a:pt x="0" y="19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2410" y="2507"/>
                <a:ext cx="32" cy="40"/>
              </a:xfrm>
              <a:custGeom>
                <a:avLst/>
                <a:gdLst>
                  <a:gd name="T0" fmla="*/ 0 w 16"/>
                  <a:gd name="T1" fmla="*/ 20 h 20"/>
                  <a:gd name="T2" fmla="*/ 16 w 16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20">
                    <a:moveTo>
                      <a:pt x="0" y="20"/>
                    </a:moveTo>
                    <a:cubicBezTo>
                      <a:pt x="5" y="14"/>
                      <a:pt x="10" y="7"/>
                      <a:pt x="16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2490" y="2382"/>
                <a:ext cx="24" cy="46"/>
              </a:xfrm>
              <a:custGeom>
                <a:avLst/>
                <a:gdLst>
                  <a:gd name="T0" fmla="*/ 0 w 12"/>
                  <a:gd name="T1" fmla="*/ 23 h 23"/>
                  <a:gd name="T2" fmla="*/ 12 w 12"/>
                  <a:gd name="T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4" y="15"/>
                      <a:pt x="8" y="8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2606" y="2114"/>
                <a:ext cx="23" cy="56"/>
              </a:xfrm>
              <a:custGeom>
                <a:avLst/>
                <a:gdLst>
                  <a:gd name="T0" fmla="*/ 0 w 11"/>
                  <a:gd name="T1" fmla="*/ 28 h 28"/>
                  <a:gd name="T2" fmla="*/ 11 w 11"/>
                  <a:gd name="T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0" y="28"/>
                    </a:moveTo>
                    <a:cubicBezTo>
                      <a:pt x="4" y="19"/>
                      <a:pt x="7" y="9"/>
                      <a:pt x="11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34"/>
              <p:cNvSpPr>
                <a:spLocks/>
              </p:cNvSpPr>
              <p:nvPr/>
            </p:nvSpPr>
            <p:spPr bwMode="auto">
              <a:xfrm>
                <a:off x="2562" y="2170"/>
                <a:ext cx="44" cy="110"/>
              </a:xfrm>
              <a:custGeom>
                <a:avLst/>
                <a:gdLst>
                  <a:gd name="T0" fmla="*/ 0 w 22"/>
                  <a:gd name="T1" fmla="*/ 55 h 55"/>
                  <a:gd name="T2" fmla="*/ 22 w 22"/>
                  <a:gd name="T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2" h="55">
                    <a:moveTo>
                      <a:pt x="0" y="55"/>
                    </a:moveTo>
                    <a:cubicBezTo>
                      <a:pt x="7" y="37"/>
                      <a:pt x="15" y="19"/>
                      <a:pt x="2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5"/>
              <p:cNvSpPr>
                <a:spLocks/>
              </p:cNvSpPr>
              <p:nvPr/>
            </p:nvSpPr>
            <p:spPr bwMode="auto">
              <a:xfrm>
                <a:off x="2629" y="2076"/>
                <a:ext cx="14" cy="38"/>
              </a:xfrm>
              <a:custGeom>
                <a:avLst/>
                <a:gdLst>
                  <a:gd name="T0" fmla="*/ 0 w 7"/>
                  <a:gd name="T1" fmla="*/ 19 h 19"/>
                  <a:gd name="T2" fmla="*/ 7 w 7"/>
                  <a:gd name="T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2" y="12"/>
                      <a:pt x="4" y="6"/>
                      <a:pt x="7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36"/>
              <p:cNvSpPr>
                <a:spLocks/>
              </p:cNvSpPr>
              <p:nvPr/>
            </p:nvSpPr>
            <p:spPr bwMode="auto">
              <a:xfrm>
                <a:off x="2538" y="2280"/>
                <a:ext cx="24" cy="52"/>
              </a:xfrm>
              <a:custGeom>
                <a:avLst/>
                <a:gdLst>
                  <a:gd name="T0" fmla="*/ 0 w 12"/>
                  <a:gd name="T1" fmla="*/ 26 h 26"/>
                  <a:gd name="T2" fmla="*/ 12 w 12"/>
                  <a:gd name="T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26">
                    <a:moveTo>
                      <a:pt x="0" y="26"/>
                    </a:moveTo>
                    <a:cubicBezTo>
                      <a:pt x="4" y="18"/>
                      <a:pt x="8" y="9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2514" y="2332"/>
                <a:ext cx="24" cy="50"/>
              </a:xfrm>
              <a:custGeom>
                <a:avLst/>
                <a:gdLst>
                  <a:gd name="T0" fmla="*/ 12 w 12"/>
                  <a:gd name="T1" fmla="*/ 0 h 25"/>
                  <a:gd name="T2" fmla="*/ 0 w 12"/>
                  <a:gd name="T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25">
                    <a:moveTo>
                      <a:pt x="12" y="0"/>
                    </a:moveTo>
                    <a:cubicBezTo>
                      <a:pt x="8" y="9"/>
                      <a:pt x="4" y="17"/>
                      <a:pt x="0" y="25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38"/>
              <p:cNvSpPr>
                <a:spLocks/>
              </p:cNvSpPr>
              <p:nvPr/>
            </p:nvSpPr>
            <p:spPr bwMode="auto">
              <a:xfrm>
                <a:off x="2274" y="2541"/>
                <a:ext cx="16" cy="26"/>
              </a:xfrm>
              <a:custGeom>
                <a:avLst/>
                <a:gdLst>
                  <a:gd name="T0" fmla="*/ 0 w 8"/>
                  <a:gd name="T1" fmla="*/ 0 h 13"/>
                  <a:gd name="T2" fmla="*/ 8 w 8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3">
                    <a:moveTo>
                      <a:pt x="0" y="0"/>
                    </a:moveTo>
                    <a:cubicBezTo>
                      <a:pt x="2" y="5"/>
                      <a:pt x="5" y="10"/>
                      <a:pt x="8" y="1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39"/>
              <p:cNvSpPr>
                <a:spLocks/>
              </p:cNvSpPr>
              <p:nvPr/>
            </p:nvSpPr>
            <p:spPr bwMode="auto">
              <a:xfrm>
                <a:off x="2386" y="2547"/>
                <a:ext cx="24" cy="24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cubicBezTo>
                      <a:pt x="7" y="4"/>
                      <a:pt x="3" y="8"/>
                      <a:pt x="0" y="12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40"/>
              <p:cNvSpPr>
                <a:spLocks/>
              </p:cNvSpPr>
              <p:nvPr/>
            </p:nvSpPr>
            <p:spPr bwMode="auto">
              <a:xfrm>
                <a:off x="2266" y="2521"/>
                <a:ext cx="8" cy="20"/>
              </a:xfrm>
              <a:custGeom>
                <a:avLst/>
                <a:gdLst>
                  <a:gd name="T0" fmla="*/ 4 w 4"/>
                  <a:gd name="T1" fmla="*/ 10 h 10"/>
                  <a:gd name="T2" fmla="*/ 0 w 4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4" y="10"/>
                    </a:moveTo>
                    <a:cubicBezTo>
                      <a:pt x="2" y="7"/>
                      <a:pt x="1" y="3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41"/>
              <p:cNvSpPr>
                <a:spLocks/>
              </p:cNvSpPr>
              <p:nvPr/>
            </p:nvSpPr>
            <p:spPr bwMode="auto">
              <a:xfrm>
                <a:off x="2328" y="2571"/>
                <a:ext cx="58" cy="26"/>
              </a:xfrm>
              <a:custGeom>
                <a:avLst/>
                <a:gdLst>
                  <a:gd name="T0" fmla="*/ 0 w 29"/>
                  <a:gd name="T1" fmla="*/ 11 h 13"/>
                  <a:gd name="T2" fmla="*/ 29 w 29"/>
                  <a:gd name="T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9" h="13">
                    <a:moveTo>
                      <a:pt x="0" y="11"/>
                    </a:moveTo>
                    <a:cubicBezTo>
                      <a:pt x="9" y="13"/>
                      <a:pt x="18" y="8"/>
                      <a:pt x="29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42"/>
              <p:cNvSpPr>
                <a:spLocks/>
              </p:cNvSpPr>
              <p:nvPr/>
            </p:nvSpPr>
            <p:spPr bwMode="auto">
              <a:xfrm>
                <a:off x="2466" y="2428"/>
                <a:ext cx="24" cy="40"/>
              </a:xfrm>
              <a:custGeom>
                <a:avLst/>
                <a:gdLst>
                  <a:gd name="T0" fmla="*/ 0 w 12"/>
                  <a:gd name="T1" fmla="*/ 20 h 20"/>
                  <a:gd name="T2" fmla="*/ 12 w 12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20">
                    <a:moveTo>
                      <a:pt x="0" y="20"/>
                    </a:moveTo>
                    <a:cubicBezTo>
                      <a:pt x="3" y="14"/>
                      <a:pt x="8" y="7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43"/>
              <p:cNvSpPr>
                <a:spLocks/>
              </p:cNvSpPr>
              <p:nvPr/>
            </p:nvSpPr>
            <p:spPr bwMode="auto">
              <a:xfrm>
                <a:off x="2258" y="2494"/>
                <a:ext cx="8" cy="27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1" y="5"/>
                      <a:pt x="2" y="9"/>
                      <a:pt x="4" y="1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44"/>
              <p:cNvSpPr>
                <a:spLocks/>
              </p:cNvSpPr>
              <p:nvPr/>
            </p:nvSpPr>
            <p:spPr bwMode="auto">
              <a:xfrm>
                <a:off x="2290" y="2567"/>
                <a:ext cx="38" cy="26"/>
              </a:xfrm>
              <a:custGeom>
                <a:avLst/>
                <a:gdLst>
                  <a:gd name="T0" fmla="*/ 19 w 19"/>
                  <a:gd name="T1" fmla="*/ 13 h 13"/>
                  <a:gd name="T2" fmla="*/ 0 w 19"/>
                  <a:gd name="T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13">
                    <a:moveTo>
                      <a:pt x="19" y="13"/>
                    </a:moveTo>
                    <a:cubicBezTo>
                      <a:pt x="12" y="12"/>
                      <a:pt x="5" y="8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45"/>
              <p:cNvSpPr>
                <a:spLocks/>
              </p:cNvSpPr>
              <p:nvPr/>
            </p:nvSpPr>
            <p:spPr bwMode="auto">
              <a:xfrm>
                <a:off x="2643" y="2042"/>
                <a:ext cx="12" cy="34"/>
              </a:xfrm>
              <a:custGeom>
                <a:avLst/>
                <a:gdLst>
                  <a:gd name="T0" fmla="*/ 6 w 6"/>
                  <a:gd name="T1" fmla="*/ 0 h 17"/>
                  <a:gd name="T2" fmla="*/ 0 w 6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cubicBezTo>
                      <a:pt x="4" y="6"/>
                      <a:pt x="2" y="11"/>
                      <a:pt x="0" y="17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46"/>
              <p:cNvSpPr>
                <a:spLocks noChangeShapeType="1"/>
              </p:cNvSpPr>
              <p:nvPr/>
            </p:nvSpPr>
            <p:spPr bwMode="auto">
              <a:xfrm>
                <a:off x="2713" y="2116"/>
                <a:ext cx="1" cy="35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Line 47"/>
              <p:cNvSpPr>
                <a:spLocks noChangeShapeType="1"/>
              </p:cNvSpPr>
              <p:nvPr/>
            </p:nvSpPr>
            <p:spPr bwMode="auto">
              <a:xfrm flipV="1">
                <a:off x="2739" y="2102"/>
                <a:ext cx="1" cy="2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Line 48"/>
              <p:cNvSpPr>
                <a:spLocks noChangeShapeType="1"/>
              </p:cNvSpPr>
              <p:nvPr/>
            </p:nvSpPr>
            <p:spPr bwMode="auto">
              <a:xfrm>
                <a:off x="2739" y="2130"/>
                <a:ext cx="1" cy="32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Line 49"/>
              <p:cNvSpPr>
                <a:spLocks noChangeShapeType="1"/>
              </p:cNvSpPr>
              <p:nvPr/>
            </p:nvSpPr>
            <p:spPr bwMode="auto">
              <a:xfrm>
                <a:off x="2777" y="2480"/>
                <a:ext cx="1" cy="1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Line 50"/>
              <p:cNvSpPr>
                <a:spLocks noChangeShapeType="1"/>
              </p:cNvSpPr>
              <p:nvPr/>
            </p:nvSpPr>
            <p:spPr bwMode="auto">
              <a:xfrm flipV="1">
                <a:off x="2777" y="2148"/>
                <a:ext cx="1" cy="332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Line 51"/>
              <p:cNvSpPr>
                <a:spLocks noChangeShapeType="1"/>
              </p:cNvSpPr>
              <p:nvPr/>
            </p:nvSpPr>
            <p:spPr bwMode="auto">
              <a:xfrm>
                <a:off x="2803" y="2136"/>
                <a:ext cx="1" cy="2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Line 52"/>
              <p:cNvSpPr>
                <a:spLocks noChangeShapeType="1"/>
              </p:cNvSpPr>
              <p:nvPr/>
            </p:nvSpPr>
            <p:spPr bwMode="auto">
              <a:xfrm>
                <a:off x="2803" y="2160"/>
                <a:ext cx="1" cy="31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Line 53"/>
              <p:cNvSpPr>
                <a:spLocks noChangeShapeType="1"/>
              </p:cNvSpPr>
              <p:nvPr/>
            </p:nvSpPr>
            <p:spPr bwMode="auto">
              <a:xfrm flipV="1">
                <a:off x="2803" y="2474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54"/>
              <p:cNvSpPr>
                <a:spLocks noChangeShapeType="1"/>
              </p:cNvSpPr>
              <p:nvPr/>
            </p:nvSpPr>
            <p:spPr bwMode="auto">
              <a:xfrm>
                <a:off x="2857" y="2182"/>
                <a:ext cx="1" cy="27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55"/>
              <p:cNvSpPr>
                <a:spLocks noChangeShapeType="1"/>
              </p:cNvSpPr>
              <p:nvPr/>
            </p:nvSpPr>
            <p:spPr bwMode="auto">
              <a:xfrm flipV="1">
                <a:off x="2883" y="2190"/>
                <a:ext cx="1" cy="26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56"/>
              <p:cNvSpPr>
                <a:spLocks noChangeShapeType="1"/>
              </p:cNvSpPr>
              <p:nvPr/>
            </p:nvSpPr>
            <p:spPr bwMode="auto">
              <a:xfrm flipV="1">
                <a:off x="2883" y="2170"/>
                <a:ext cx="1" cy="2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Line 57"/>
              <p:cNvSpPr>
                <a:spLocks noChangeShapeType="1"/>
              </p:cNvSpPr>
              <p:nvPr/>
            </p:nvSpPr>
            <p:spPr bwMode="auto">
              <a:xfrm>
                <a:off x="2947" y="2210"/>
                <a:ext cx="1" cy="23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Line 58"/>
              <p:cNvSpPr>
                <a:spLocks noChangeShapeType="1"/>
              </p:cNvSpPr>
              <p:nvPr/>
            </p:nvSpPr>
            <p:spPr bwMode="auto">
              <a:xfrm>
                <a:off x="2973" y="2196"/>
                <a:ext cx="1" cy="22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Line 59"/>
              <p:cNvSpPr>
                <a:spLocks noChangeShapeType="1"/>
              </p:cNvSpPr>
              <p:nvPr/>
            </p:nvSpPr>
            <p:spPr bwMode="auto">
              <a:xfrm>
                <a:off x="2973" y="2218"/>
                <a:ext cx="1" cy="21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Line 60"/>
              <p:cNvSpPr>
                <a:spLocks noChangeShapeType="1"/>
              </p:cNvSpPr>
              <p:nvPr/>
            </p:nvSpPr>
            <p:spPr bwMode="auto">
              <a:xfrm>
                <a:off x="2538" y="2166"/>
                <a:ext cx="1" cy="16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Line 61"/>
              <p:cNvSpPr>
                <a:spLocks noChangeShapeType="1"/>
              </p:cNvSpPr>
              <p:nvPr/>
            </p:nvSpPr>
            <p:spPr bwMode="auto">
              <a:xfrm>
                <a:off x="2538" y="2332"/>
                <a:ext cx="1" cy="203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Line 62"/>
              <p:cNvSpPr>
                <a:spLocks noChangeShapeType="1"/>
              </p:cNvSpPr>
              <p:nvPr/>
            </p:nvSpPr>
            <p:spPr bwMode="auto">
              <a:xfrm flipV="1">
                <a:off x="2562" y="2280"/>
                <a:ext cx="1" cy="25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Line 63"/>
              <p:cNvSpPr>
                <a:spLocks noChangeShapeType="1"/>
              </p:cNvSpPr>
              <p:nvPr/>
            </p:nvSpPr>
            <p:spPr bwMode="auto">
              <a:xfrm flipV="1">
                <a:off x="2490" y="2428"/>
                <a:ext cx="1" cy="129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Line 64"/>
              <p:cNvSpPr>
                <a:spLocks noChangeShapeType="1"/>
              </p:cNvSpPr>
              <p:nvPr/>
            </p:nvSpPr>
            <p:spPr bwMode="auto">
              <a:xfrm flipV="1">
                <a:off x="2490" y="2292"/>
                <a:ext cx="1" cy="13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Line 65"/>
              <p:cNvSpPr>
                <a:spLocks noChangeShapeType="1"/>
              </p:cNvSpPr>
              <p:nvPr/>
            </p:nvSpPr>
            <p:spPr bwMode="auto">
              <a:xfrm>
                <a:off x="2514" y="2382"/>
                <a:ext cx="1" cy="167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Line 66"/>
              <p:cNvSpPr>
                <a:spLocks noChangeShapeType="1"/>
              </p:cNvSpPr>
              <p:nvPr/>
            </p:nvSpPr>
            <p:spPr bwMode="auto">
              <a:xfrm flipV="1">
                <a:off x="2442" y="2507"/>
                <a:ext cx="1" cy="6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Line 67"/>
              <p:cNvSpPr>
                <a:spLocks noChangeShapeType="1"/>
              </p:cNvSpPr>
              <p:nvPr/>
            </p:nvSpPr>
            <p:spPr bwMode="auto">
              <a:xfrm>
                <a:off x="2442" y="2406"/>
                <a:ext cx="1" cy="101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Line 68"/>
              <p:cNvSpPr>
                <a:spLocks noChangeShapeType="1"/>
              </p:cNvSpPr>
              <p:nvPr/>
            </p:nvSpPr>
            <p:spPr bwMode="auto">
              <a:xfrm>
                <a:off x="2466" y="2468"/>
                <a:ext cx="1" cy="97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Line 69"/>
              <p:cNvSpPr>
                <a:spLocks noChangeShapeType="1"/>
              </p:cNvSpPr>
              <p:nvPr/>
            </p:nvSpPr>
            <p:spPr bwMode="auto">
              <a:xfrm flipV="1">
                <a:off x="2386" y="2571"/>
                <a:ext cx="1" cy="2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Line 70"/>
              <p:cNvSpPr>
                <a:spLocks noChangeShapeType="1"/>
              </p:cNvSpPr>
              <p:nvPr/>
            </p:nvSpPr>
            <p:spPr bwMode="auto">
              <a:xfrm flipV="1">
                <a:off x="2386" y="2517"/>
                <a:ext cx="1" cy="5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Line 71"/>
              <p:cNvSpPr>
                <a:spLocks noChangeShapeType="1"/>
              </p:cNvSpPr>
              <p:nvPr/>
            </p:nvSpPr>
            <p:spPr bwMode="auto">
              <a:xfrm>
                <a:off x="2410" y="2547"/>
                <a:ext cx="1" cy="3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Line 72"/>
              <p:cNvSpPr>
                <a:spLocks noChangeShapeType="1"/>
              </p:cNvSpPr>
              <p:nvPr/>
            </p:nvSpPr>
            <p:spPr bwMode="auto">
              <a:xfrm>
                <a:off x="2250" y="2561"/>
                <a:ext cx="1" cy="8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Line 73"/>
              <p:cNvSpPr>
                <a:spLocks noChangeShapeType="1"/>
              </p:cNvSpPr>
              <p:nvPr/>
            </p:nvSpPr>
            <p:spPr bwMode="auto">
              <a:xfrm>
                <a:off x="2250" y="2645"/>
                <a:ext cx="1" cy="2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Line 74"/>
              <p:cNvSpPr>
                <a:spLocks noChangeShapeType="1"/>
              </p:cNvSpPr>
              <p:nvPr/>
            </p:nvSpPr>
            <p:spPr bwMode="auto">
              <a:xfrm>
                <a:off x="2274" y="2541"/>
                <a:ext cx="1" cy="5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Line 75"/>
              <p:cNvSpPr>
                <a:spLocks noChangeShapeType="1"/>
              </p:cNvSpPr>
              <p:nvPr/>
            </p:nvSpPr>
            <p:spPr bwMode="auto">
              <a:xfrm>
                <a:off x="2274" y="2599"/>
                <a:ext cx="1" cy="3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Line 76"/>
              <p:cNvSpPr>
                <a:spLocks noChangeShapeType="1"/>
              </p:cNvSpPr>
              <p:nvPr/>
            </p:nvSpPr>
            <p:spPr bwMode="auto">
              <a:xfrm flipV="1">
                <a:off x="2266" y="2521"/>
                <a:ext cx="1" cy="7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Line 77"/>
              <p:cNvSpPr>
                <a:spLocks noChangeShapeType="1"/>
              </p:cNvSpPr>
              <p:nvPr/>
            </p:nvSpPr>
            <p:spPr bwMode="auto">
              <a:xfrm flipV="1">
                <a:off x="2266" y="2591"/>
                <a:ext cx="1" cy="4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Line 78"/>
              <p:cNvSpPr>
                <a:spLocks noChangeShapeType="1"/>
              </p:cNvSpPr>
              <p:nvPr/>
            </p:nvSpPr>
            <p:spPr bwMode="auto">
              <a:xfrm flipV="1">
                <a:off x="2290" y="2607"/>
                <a:ext cx="1" cy="2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Line 79"/>
              <p:cNvSpPr>
                <a:spLocks noChangeShapeType="1"/>
              </p:cNvSpPr>
              <p:nvPr/>
            </p:nvSpPr>
            <p:spPr bwMode="auto">
              <a:xfrm flipV="1">
                <a:off x="2290" y="2567"/>
                <a:ext cx="1" cy="4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Freeform 80"/>
              <p:cNvSpPr>
                <a:spLocks/>
              </p:cNvSpPr>
              <p:nvPr/>
            </p:nvSpPr>
            <p:spPr bwMode="auto">
              <a:xfrm>
                <a:off x="2250" y="2637"/>
                <a:ext cx="16" cy="8"/>
              </a:xfrm>
              <a:custGeom>
                <a:avLst/>
                <a:gdLst>
                  <a:gd name="T0" fmla="*/ 8 w 8"/>
                  <a:gd name="T1" fmla="*/ 0 h 4"/>
                  <a:gd name="T2" fmla="*/ 0 w 8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5" y="2"/>
                      <a:pt x="2" y="3"/>
                      <a:pt x="0" y="4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Freeform 81"/>
              <p:cNvSpPr>
                <a:spLocks/>
              </p:cNvSpPr>
              <p:nvPr/>
            </p:nvSpPr>
            <p:spPr bwMode="auto">
              <a:xfrm>
                <a:off x="2442" y="2565"/>
                <a:ext cx="24" cy="6"/>
              </a:xfrm>
              <a:custGeom>
                <a:avLst/>
                <a:gdLst>
                  <a:gd name="T0" fmla="*/ 0 w 12"/>
                  <a:gd name="T1" fmla="*/ 3 h 3"/>
                  <a:gd name="T2" fmla="*/ 12 w 1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3">
                    <a:moveTo>
                      <a:pt x="0" y="3"/>
                    </a:moveTo>
                    <a:cubicBezTo>
                      <a:pt x="3" y="2"/>
                      <a:pt x="7" y="1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82"/>
              <p:cNvSpPr>
                <a:spLocks/>
              </p:cNvSpPr>
              <p:nvPr/>
            </p:nvSpPr>
            <p:spPr bwMode="auto">
              <a:xfrm>
                <a:off x="2514" y="2480"/>
                <a:ext cx="263" cy="69"/>
              </a:xfrm>
              <a:custGeom>
                <a:avLst/>
                <a:gdLst>
                  <a:gd name="T0" fmla="*/ 131 w 131"/>
                  <a:gd name="T1" fmla="*/ 0 h 34"/>
                  <a:gd name="T2" fmla="*/ 0 w 131"/>
                  <a:gd name="T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1" h="34">
                    <a:moveTo>
                      <a:pt x="131" y="0"/>
                    </a:moveTo>
                    <a:cubicBezTo>
                      <a:pt x="89" y="10"/>
                      <a:pt x="43" y="22"/>
                      <a:pt x="0" y="34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83"/>
              <p:cNvSpPr>
                <a:spLocks/>
              </p:cNvSpPr>
              <p:nvPr/>
            </p:nvSpPr>
            <p:spPr bwMode="auto">
              <a:xfrm>
                <a:off x="2466" y="2557"/>
                <a:ext cx="24" cy="8"/>
              </a:xfrm>
              <a:custGeom>
                <a:avLst/>
                <a:gdLst>
                  <a:gd name="T0" fmla="*/ 12 w 12"/>
                  <a:gd name="T1" fmla="*/ 0 h 4"/>
                  <a:gd name="T2" fmla="*/ 0 w 12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cubicBezTo>
                      <a:pt x="7" y="1"/>
                      <a:pt x="3" y="2"/>
                      <a:pt x="0" y="4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84"/>
              <p:cNvSpPr>
                <a:spLocks/>
              </p:cNvSpPr>
              <p:nvPr/>
            </p:nvSpPr>
            <p:spPr bwMode="auto">
              <a:xfrm>
                <a:off x="2410" y="2571"/>
                <a:ext cx="32" cy="12"/>
              </a:xfrm>
              <a:custGeom>
                <a:avLst/>
                <a:gdLst>
                  <a:gd name="T0" fmla="*/ 16 w 16"/>
                  <a:gd name="T1" fmla="*/ 0 h 6"/>
                  <a:gd name="T2" fmla="*/ 0 w 1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cubicBezTo>
                      <a:pt x="10" y="2"/>
                      <a:pt x="5" y="4"/>
                      <a:pt x="0" y="6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85"/>
              <p:cNvSpPr>
                <a:spLocks/>
              </p:cNvSpPr>
              <p:nvPr/>
            </p:nvSpPr>
            <p:spPr bwMode="auto">
              <a:xfrm>
                <a:off x="2490" y="2549"/>
                <a:ext cx="24" cy="8"/>
              </a:xfrm>
              <a:custGeom>
                <a:avLst/>
                <a:gdLst>
                  <a:gd name="T0" fmla="*/ 0 w 12"/>
                  <a:gd name="T1" fmla="*/ 4 h 4"/>
                  <a:gd name="T2" fmla="*/ 12 w 12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">
                    <a:moveTo>
                      <a:pt x="0" y="4"/>
                    </a:moveTo>
                    <a:cubicBezTo>
                      <a:pt x="3" y="3"/>
                      <a:pt x="7" y="2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86"/>
              <p:cNvSpPr>
                <a:spLocks/>
              </p:cNvSpPr>
              <p:nvPr/>
            </p:nvSpPr>
            <p:spPr bwMode="auto">
              <a:xfrm>
                <a:off x="2240" y="2645"/>
                <a:ext cx="10" cy="6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3" y="1"/>
                      <a:pt x="1" y="2"/>
                      <a:pt x="0" y="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87"/>
              <p:cNvSpPr>
                <a:spLocks/>
              </p:cNvSpPr>
              <p:nvPr/>
            </p:nvSpPr>
            <p:spPr bwMode="auto">
              <a:xfrm>
                <a:off x="2266" y="2633"/>
                <a:ext cx="8" cy="4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1" y="2"/>
                      <a:pt x="2" y="1"/>
                      <a:pt x="4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88"/>
              <p:cNvSpPr>
                <a:spLocks/>
              </p:cNvSpPr>
              <p:nvPr/>
            </p:nvSpPr>
            <p:spPr bwMode="auto">
              <a:xfrm>
                <a:off x="2290" y="2591"/>
                <a:ext cx="96" cy="36"/>
              </a:xfrm>
              <a:custGeom>
                <a:avLst/>
                <a:gdLst>
                  <a:gd name="T0" fmla="*/ 48 w 48"/>
                  <a:gd name="T1" fmla="*/ 0 h 18"/>
                  <a:gd name="T2" fmla="*/ 0 w 48"/>
                  <a:gd name="T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8" h="18">
                    <a:moveTo>
                      <a:pt x="48" y="0"/>
                    </a:moveTo>
                    <a:cubicBezTo>
                      <a:pt x="30" y="6"/>
                      <a:pt x="14" y="12"/>
                      <a:pt x="0" y="18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89"/>
              <p:cNvSpPr>
                <a:spLocks/>
              </p:cNvSpPr>
              <p:nvPr/>
            </p:nvSpPr>
            <p:spPr bwMode="auto">
              <a:xfrm>
                <a:off x="2857" y="2454"/>
                <a:ext cx="26" cy="6"/>
              </a:xfrm>
              <a:custGeom>
                <a:avLst/>
                <a:gdLst>
                  <a:gd name="T0" fmla="*/ 13 w 13"/>
                  <a:gd name="T1" fmla="*/ 0 h 3"/>
                  <a:gd name="T2" fmla="*/ 0 w 1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13" y="0"/>
                    </a:moveTo>
                    <a:cubicBezTo>
                      <a:pt x="9" y="1"/>
                      <a:pt x="4" y="2"/>
                      <a:pt x="0" y="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90"/>
              <p:cNvSpPr>
                <a:spLocks/>
              </p:cNvSpPr>
              <p:nvPr/>
            </p:nvSpPr>
            <p:spPr bwMode="auto">
              <a:xfrm>
                <a:off x="2883" y="2440"/>
                <a:ext cx="64" cy="14"/>
              </a:xfrm>
              <a:custGeom>
                <a:avLst/>
                <a:gdLst>
                  <a:gd name="T0" fmla="*/ 0 w 32"/>
                  <a:gd name="T1" fmla="*/ 7 h 7"/>
                  <a:gd name="T2" fmla="*/ 32 w 32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7">
                    <a:moveTo>
                      <a:pt x="0" y="7"/>
                    </a:moveTo>
                    <a:cubicBezTo>
                      <a:pt x="12" y="4"/>
                      <a:pt x="22" y="2"/>
                      <a:pt x="3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91"/>
              <p:cNvSpPr>
                <a:spLocks/>
              </p:cNvSpPr>
              <p:nvPr/>
            </p:nvSpPr>
            <p:spPr bwMode="auto">
              <a:xfrm>
                <a:off x="2973" y="2418"/>
                <a:ext cx="74" cy="16"/>
              </a:xfrm>
              <a:custGeom>
                <a:avLst/>
                <a:gdLst>
                  <a:gd name="T0" fmla="*/ 37 w 37"/>
                  <a:gd name="T1" fmla="*/ 0 h 8"/>
                  <a:gd name="T2" fmla="*/ 0 w 37"/>
                  <a:gd name="T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8">
                    <a:moveTo>
                      <a:pt x="37" y="0"/>
                    </a:moveTo>
                    <a:cubicBezTo>
                      <a:pt x="37" y="0"/>
                      <a:pt x="23" y="3"/>
                      <a:pt x="0" y="8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92"/>
              <p:cNvSpPr>
                <a:spLocks/>
              </p:cNvSpPr>
              <p:nvPr/>
            </p:nvSpPr>
            <p:spPr bwMode="auto">
              <a:xfrm>
                <a:off x="2274" y="2627"/>
                <a:ext cx="16" cy="6"/>
              </a:xfrm>
              <a:custGeom>
                <a:avLst/>
                <a:gdLst>
                  <a:gd name="T0" fmla="*/ 8 w 8"/>
                  <a:gd name="T1" fmla="*/ 0 h 3"/>
                  <a:gd name="T2" fmla="*/ 0 w 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93"/>
              <p:cNvSpPr>
                <a:spLocks/>
              </p:cNvSpPr>
              <p:nvPr/>
            </p:nvSpPr>
            <p:spPr bwMode="auto">
              <a:xfrm>
                <a:off x="2803" y="2460"/>
                <a:ext cx="54" cy="14"/>
              </a:xfrm>
              <a:custGeom>
                <a:avLst/>
                <a:gdLst>
                  <a:gd name="T0" fmla="*/ 0 w 27"/>
                  <a:gd name="T1" fmla="*/ 7 h 7"/>
                  <a:gd name="T2" fmla="*/ 27 w 27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7">
                    <a:moveTo>
                      <a:pt x="0" y="7"/>
                    </a:moveTo>
                    <a:cubicBezTo>
                      <a:pt x="9" y="4"/>
                      <a:pt x="18" y="2"/>
                      <a:pt x="27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94"/>
              <p:cNvSpPr>
                <a:spLocks/>
              </p:cNvSpPr>
              <p:nvPr/>
            </p:nvSpPr>
            <p:spPr bwMode="auto">
              <a:xfrm>
                <a:off x="2386" y="2583"/>
                <a:ext cx="24" cy="8"/>
              </a:xfrm>
              <a:custGeom>
                <a:avLst/>
                <a:gdLst>
                  <a:gd name="T0" fmla="*/ 0 w 12"/>
                  <a:gd name="T1" fmla="*/ 4 h 4"/>
                  <a:gd name="T2" fmla="*/ 12 w 12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">
                    <a:moveTo>
                      <a:pt x="0" y="4"/>
                    </a:moveTo>
                    <a:cubicBezTo>
                      <a:pt x="3" y="2"/>
                      <a:pt x="7" y="1"/>
                      <a:pt x="12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95"/>
              <p:cNvSpPr>
                <a:spLocks/>
              </p:cNvSpPr>
              <p:nvPr/>
            </p:nvSpPr>
            <p:spPr bwMode="auto">
              <a:xfrm>
                <a:off x="2947" y="2434"/>
                <a:ext cx="26" cy="6"/>
              </a:xfrm>
              <a:custGeom>
                <a:avLst/>
                <a:gdLst>
                  <a:gd name="T0" fmla="*/ 0 w 13"/>
                  <a:gd name="T1" fmla="*/ 3 h 3"/>
                  <a:gd name="T2" fmla="*/ 13 w 1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3"/>
                    </a:moveTo>
                    <a:cubicBezTo>
                      <a:pt x="5" y="2"/>
                      <a:pt x="9" y="1"/>
                      <a:pt x="13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96"/>
              <p:cNvSpPr>
                <a:spLocks/>
              </p:cNvSpPr>
              <p:nvPr/>
            </p:nvSpPr>
            <p:spPr bwMode="auto">
              <a:xfrm>
                <a:off x="2777" y="2474"/>
                <a:ext cx="26" cy="6"/>
              </a:xfrm>
              <a:custGeom>
                <a:avLst/>
                <a:gdLst>
                  <a:gd name="T0" fmla="*/ 0 w 13"/>
                  <a:gd name="T1" fmla="*/ 3 h 3"/>
                  <a:gd name="T2" fmla="*/ 13 w 1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3"/>
                    </a:moveTo>
                    <a:cubicBezTo>
                      <a:pt x="4" y="2"/>
                      <a:pt x="8" y="1"/>
                      <a:pt x="13" y="0"/>
                    </a:cubicBezTo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Line 97"/>
              <p:cNvSpPr>
                <a:spLocks noChangeShapeType="1"/>
              </p:cNvSpPr>
              <p:nvPr/>
            </p:nvSpPr>
            <p:spPr bwMode="auto">
              <a:xfrm>
                <a:off x="2606" y="205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Line 98"/>
              <p:cNvSpPr>
                <a:spLocks noChangeShapeType="1"/>
              </p:cNvSpPr>
              <p:nvPr/>
            </p:nvSpPr>
            <p:spPr bwMode="auto">
              <a:xfrm flipV="1">
                <a:off x="2606" y="2170"/>
                <a:ext cx="1" cy="337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Line 99"/>
              <p:cNvSpPr>
                <a:spLocks noChangeShapeType="1"/>
              </p:cNvSpPr>
              <p:nvPr/>
            </p:nvSpPr>
            <p:spPr bwMode="auto">
              <a:xfrm flipV="1">
                <a:off x="2606" y="2052"/>
                <a:ext cx="1" cy="118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Line 100"/>
              <p:cNvSpPr>
                <a:spLocks noChangeShapeType="1"/>
              </p:cNvSpPr>
              <p:nvPr/>
            </p:nvSpPr>
            <p:spPr bwMode="auto">
              <a:xfrm>
                <a:off x="2629" y="2068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Line 101"/>
              <p:cNvSpPr>
                <a:spLocks noChangeShapeType="1"/>
              </p:cNvSpPr>
              <p:nvPr/>
            </p:nvSpPr>
            <p:spPr bwMode="auto">
              <a:xfrm flipV="1">
                <a:off x="2629" y="2068"/>
                <a:ext cx="1" cy="46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Line 102"/>
              <p:cNvSpPr>
                <a:spLocks noChangeShapeType="1"/>
              </p:cNvSpPr>
              <p:nvPr/>
            </p:nvSpPr>
            <p:spPr bwMode="auto">
              <a:xfrm flipV="1">
                <a:off x="2629" y="2114"/>
                <a:ext cx="1" cy="384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6" name="Group 103"/>
            <p:cNvGrpSpPr>
              <a:grpSpLocks/>
            </p:cNvGrpSpPr>
            <p:nvPr/>
          </p:nvGrpSpPr>
          <p:grpSpPr bwMode="auto">
            <a:xfrm>
              <a:off x="0" y="1868488"/>
              <a:ext cx="9180513" cy="4989512"/>
              <a:chOff x="0" y="1177"/>
              <a:chExt cx="5783" cy="3143"/>
            </a:xfrm>
          </p:grpSpPr>
          <p:sp>
            <p:nvSpPr>
              <p:cNvPr id="107" name="Freeform 104"/>
              <p:cNvSpPr>
                <a:spLocks/>
              </p:cNvSpPr>
              <p:nvPr/>
            </p:nvSpPr>
            <p:spPr bwMode="auto">
              <a:xfrm>
                <a:off x="0" y="3378"/>
                <a:ext cx="1469" cy="483"/>
              </a:xfrm>
              <a:custGeom>
                <a:avLst/>
                <a:gdLst>
                  <a:gd name="T0" fmla="*/ 0 w 182"/>
                  <a:gd name="T1" fmla="*/ 60 h 60"/>
                  <a:gd name="T2" fmla="*/ 182 w 182"/>
                  <a:gd name="T3" fmla="*/ 60 h 60"/>
                  <a:gd name="T4" fmla="*/ 129 w 182"/>
                  <a:gd name="T5" fmla="*/ 2 h 60"/>
                  <a:gd name="T6" fmla="*/ 102 w 182"/>
                  <a:gd name="T7" fmla="*/ 14 h 60"/>
                  <a:gd name="T8" fmla="*/ 56 w 182"/>
                  <a:gd name="T9" fmla="*/ 25 h 60"/>
                  <a:gd name="T10" fmla="*/ 9 w 182"/>
                  <a:gd name="T11" fmla="*/ 55 h 60"/>
                  <a:gd name="T12" fmla="*/ 0 w 182"/>
                  <a:gd name="T13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60">
                    <a:moveTo>
                      <a:pt x="0" y="60"/>
                    </a:moveTo>
                    <a:cubicBezTo>
                      <a:pt x="182" y="60"/>
                      <a:pt x="182" y="60"/>
                      <a:pt x="182" y="60"/>
                    </a:cubicBezTo>
                    <a:cubicBezTo>
                      <a:pt x="182" y="60"/>
                      <a:pt x="153" y="2"/>
                      <a:pt x="129" y="2"/>
                    </a:cubicBezTo>
                    <a:cubicBezTo>
                      <a:pt x="105" y="3"/>
                      <a:pt x="102" y="14"/>
                      <a:pt x="102" y="14"/>
                    </a:cubicBezTo>
                    <a:cubicBezTo>
                      <a:pt x="102" y="14"/>
                      <a:pt x="88" y="0"/>
                      <a:pt x="56" y="25"/>
                    </a:cubicBezTo>
                    <a:cubicBezTo>
                      <a:pt x="24" y="50"/>
                      <a:pt x="12" y="50"/>
                      <a:pt x="9" y="55"/>
                    </a:cubicBezTo>
                    <a:cubicBezTo>
                      <a:pt x="6" y="60"/>
                      <a:pt x="0" y="60"/>
                      <a:pt x="0" y="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Rectangle 105"/>
              <p:cNvSpPr>
                <a:spLocks noChangeArrowheads="1"/>
              </p:cNvSpPr>
              <p:nvPr/>
            </p:nvSpPr>
            <p:spPr bwMode="auto">
              <a:xfrm>
                <a:off x="0" y="3856"/>
                <a:ext cx="5760" cy="464"/>
              </a:xfrm>
              <a:prstGeom prst="rect">
                <a:avLst/>
              </a:prstGeom>
              <a:gradFill rotWithShape="1">
                <a:gsLst>
                  <a:gs pos="0">
                    <a:srgbClr val="CCECFF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9" name="Freeform 106"/>
              <p:cNvSpPr>
                <a:spLocks/>
              </p:cNvSpPr>
              <p:nvPr/>
            </p:nvSpPr>
            <p:spPr bwMode="auto">
              <a:xfrm>
                <a:off x="1976" y="3588"/>
                <a:ext cx="942" cy="314"/>
              </a:xfrm>
              <a:custGeom>
                <a:avLst/>
                <a:gdLst>
                  <a:gd name="T0" fmla="*/ 3 w 117"/>
                  <a:gd name="T1" fmla="*/ 22 h 39"/>
                  <a:gd name="T2" fmla="*/ 117 w 117"/>
                  <a:gd name="T3" fmla="*/ 36 h 39"/>
                  <a:gd name="T4" fmla="*/ 117 w 117"/>
                  <a:gd name="T5" fmla="*/ 39 h 39"/>
                  <a:gd name="T6" fmla="*/ 0 w 117"/>
                  <a:gd name="T7" fmla="*/ 39 h 39"/>
                  <a:gd name="T8" fmla="*/ 3 w 117"/>
                  <a:gd name="T9" fmla="*/ 2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9">
                    <a:moveTo>
                      <a:pt x="3" y="22"/>
                    </a:moveTo>
                    <a:cubicBezTo>
                      <a:pt x="3" y="22"/>
                      <a:pt x="45" y="0"/>
                      <a:pt x="117" y="36"/>
                    </a:cubicBezTo>
                    <a:cubicBezTo>
                      <a:pt x="117" y="39"/>
                      <a:pt x="117" y="39"/>
                      <a:pt x="117" y="39"/>
                    </a:cubicBezTo>
                    <a:cubicBezTo>
                      <a:pt x="0" y="39"/>
                      <a:pt x="0" y="39"/>
                      <a:pt x="0" y="39"/>
                    </a:cubicBezTo>
                    <a:lnTo>
                      <a:pt x="3" y="2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107"/>
              <p:cNvSpPr>
                <a:spLocks/>
              </p:cNvSpPr>
              <p:nvPr/>
            </p:nvSpPr>
            <p:spPr bwMode="auto">
              <a:xfrm>
                <a:off x="394" y="3298"/>
                <a:ext cx="2089" cy="652"/>
              </a:xfrm>
              <a:custGeom>
                <a:avLst/>
                <a:gdLst>
                  <a:gd name="T0" fmla="*/ 0 w 259"/>
                  <a:gd name="T1" fmla="*/ 81 h 81"/>
                  <a:gd name="T2" fmla="*/ 3 w 259"/>
                  <a:gd name="T3" fmla="*/ 77 h 81"/>
                  <a:gd name="T4" fmla="*/ 54 w 259"/>
                  <a:gd name="T5" fmla="*/ 29 h 81"/>
                  <a:gd name="T6" fmla="*/ 110 w 259"/>
                  <a:gd name="T7" fmla="*/ 31 h 81"/>
                  <a:gd name="T8" fmla="*/ 117 w 259"/>
                  <a:gd name="T9" fmla="*/ 30 h 81"/>
                  <a:gd name="T10" fmla="*/ 231 w 259"/>
                  <a:gd name="T11" fmla="*/ 73 h 81"/>
                  <a:gd name="T12" fmla="*/ 250 w 259"/>
                  <a:gd name="T13" fmla="*/ 79 h 81"/>
                  <a:gd name="T14" fmla="*/ 259 w 259"/>
                  <a:gd name="T15" fmla="*/ 81 h 81"/>
                  <a:gd name="T16" fmla="*/ 0 w 259"/>
                  <a:gd name="T17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9" h="81">
                    <a:moveTo>
                      <a:pt x="0" y="81"/>
                    </a:move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8" y="34"/>
                      <a:pt x="54" y="29"/>
                    </a:cubicBezTo>
                    <a:cubicBezTo>
                      <a:pt x="70" y="23"/>
                      <a:pt x="72" y="0"/>
                      <a:pt x="110" y="31"/>
                    </a:cubicBezTo>
                    <a:cubicBezTo>
                      <a:pt x="110" y="31"/>
                      <a:pt x="114" y="34"/>
                      <a:pt x="117" y="30"/>
                    </a:cubicBezTo>
                    <a:cubicBezTo>
                      <a:pt x="120" y="26"/>
                      <a:pt x="161" y="15"/>
                      <a:pt x="231" y="73"/>
                    </a:cubicBezTo>
                    <a:cubicBezTo>
                      <a:pt x="231" y="73"/>
                      <a:pt x="238" y="78"/>
                      <a:pt x="250" y="79"/>
                    </a:cubicBezTo>
                    <a:cubicBezTo>
                      <a:pt x="259" y="81"/>
                      <a:pt x="259" y="81"/>
                      <a:pt x="259" y="81"/>
                    </a:cubicBez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108"/>
              <p:cNvSpPr>
                <a:spLocks noEditPoints="1"/>
              </p:cNvSpPr>
              <p:nvPr/>
            </p:nvSpPr>
            <p:spPr bwMode="auto">
              <a:xfrm>
                <a:off x="2089" y="1177"/>
                <a:ext cx="3694" cy="2797"/>
              </a:xfrm>
              <a:custGeom>
                <a:avLst/>
                <a:gdLst>
                  <a:gd name="T0" fmla="*/ 237 w 458"/>
                  <a:gd name="T1" fmla="*/ 14 h 347"/>
                  <a:gd name="T2" fmla="*/ 233 w 458"/>
                  <a:gd name="T3" fmla="*/ 13 h 347"/>
                  <a:gd name="T4" fmla="*/ 216 w 458"/>
                  <a:gd name="T5" fmla="*/ 9 h 347"/>
                  <a:gd name="T6" fmla="*/ 203 w 458"/>
                  <a:gd name="T7" fmla="*/ 0 h 347"/>
                  <a:gd name="T8" fmla="*/ 195 w 458"/>
                  <a:gd name="T9" fmla="*/ 17 h 347"/>
                  <a:gd name="T10" fmla="*/ 38 w 458"/>
                  <a:gd name="T11" fmla="*/ 233 h 347"/>
                  <a:gd name="T12" fmla="*/ 36 w 458"/>
                  <a:gd name="T13" fmla="*/ 226 h 347"/>
                  <a:gd name="T14" fmla="*/ 31 w 458"/>
                  <a:gd name="T15" fmla="*/ 230 h 347"/>
                  <a:gd name="T16" fmla="*/ 24 w 458"/>
                  <a:gd name="T17" fmla="*/ 231 h 347"/>
                  <a:gd name="T18" fmla="*/ 22 w 458"/>
                  <a:gd name="T19" fmla="*/ 231 h 347"/>
                  <a:gd name="T20" fmla="*/ 0 w 458"/>
                  <a:gd name="T21" fmla="*/ 320 h 347"/>
                  <a:gd name="T22" fmla="*/ 21 w 458"/>
                  <a:gd name="T23" fmla="*/ 344 h 347"/>
                  <a:gd name="T24" fmla="*/ 79 w 458"/>
                  <a:gd name="T25" fmla="*/ 291 h 347"/>
                  <a:gd name="T26" fmla="*/ 191 w 458"/>
                  <a:gd name="T27" fmla="*/ 317 h 347"/>
                  <a:gd name="T28" fmla="*/ 187 w 458"/>
                  <a:gd name="T29" fmla="*/ 341 h 347"/>
                  <a:gd name="T30" fmla="*/ 283 w 458"/>
                  <a:gd name="T31" fmla="*/ 347 h 347"/>
                  <a:gd name="T32" fmla="*/ 250 w 458"/>
                  <a:gd name="T33" fmla="*/ 329 h 347"/>
                  <a:gd name="T34" fmla="*/ 241 w 458"/>
                  <a:gd name="T35" fmla="*/ 318 h 347"/>
                  <a:gd name="T36" fmla="*/ 458 w 458"/>
                  <a:gd name="T37" fmla="*/ 146 h 347"/>
                  <a:gd name="T38" fmla="*/ 24 w 458"/>
                  <a:gd name="T39" fmla="*/ 304 h 347"/>
                  <a:gd name="T40" fmla="*/ 34 w 458"/>
                  <a:gd name="T41" fmla="*/ 290 h 347"/>
                  <a:gd name="T42" fmla="*/ 36 w 458"/>
                  <a:gd name="T43" fmla="*/ 282 h 347"/>
                  <a:gd name="T44" fmla="*/ 24 w 458"/>
                  <a:gd name="T45" fmla="*/ 282 h 347"/>
                  <a:gd name="T46" fmla="*/ 34 w 458"/>
                  <a:gd name="T47" fmla="*/ 268 h 347"/>
                  <a:gd name="T48" fmla="*/ 36 w 458"/>
                  <a:gd name="T49" fmla="*/ 261 h 347"/>
                  <a:gd name="T50" fmla="*/ 24 w 458"/>
                  <a:gd name="T51" fmla="*/ 261 h 347"/>
                  <a:gd name="T52" fmla="*/ 34 w 458"/>
                  <a:gd name="T53" fmla="*/ 249 h 347"/>
                  <a:gd name="T54" fmla="*/ 36 w 458"/>
                  <a:gd name="T55" fmla="*/ 244 h 347"/>
                  <a:gd name="T56" fmla="*/ 24 w 458"/>
                  <a:gd name="T57" fmla="*/ 244 h 347"/>
                  <a:gd name="T58" fmla="*/ 34 w 458"/>
                  <a:gd name="T59" fmla="*/ 233 h 347"/>
                  <a:gd name="T60" fmla="*/ 201 w 458"/>
                  <a:gd name="T61" fmla="*/ 255 h 347"/>
                  <a:gd name="T62" fmla="*/ 202 w 458"/>
                  <a:gd name="T63" fmla="*/ 271 h 347"/>
                  <a:gd name="T64" fmla="*/ 219 w 458"/>
                  <a:gd name="T65" fmla="*/ 262 h 347"/>
                  <a:gd name="T66" fmla="*/ 219 w 458"/>
                  <a:gd name="T67" fmla="*/ 262 h 347"/>
                  <a:gd name="T68" fmla="*/ 219 w 458"/>
                  <a:gd name="T69" fmla="*/ 254 h 347"/>
                  <a:gd name="T70" fmla="*/ 219 w 458"/>
                  <a:gd name="T71" fmla="*/ 290 h 347"/>
                  <a:gd name="T72" fmla="*/ 206 w 458"/>
                  <a:gd name="T73" fmla="*/ 280 h 347"/>
                  <a:gd name="T74" fmla="*/ 202 w 458"/>
                  <a:gd name="T75" fmla="*/ 283 h 347"/>
                  <a:gd name="T76" fmla="*/ 201 w 458"/>
                  <a:gd name="T77" fmla="*/ 285 h 347"/>
                  <a:gd name="T78" fmla="*/ 205 w 458"/>
                  <a:gd name="T79" fmla="*/ 312 h 347"/>
                  <a:gd name="T80" fmla="*/ 231 w 458"/>
                  <a:gd name="T81" fmla="*/ 312 h 347"/>
                  <a:gd name="T82" fmla="*/ 235 w 458"/>
                  <a:gd name="T83" fmla="*/ 309 h 347"/>
                  <a:gd name="T84" fmla="*/ 223 w 458"/>
                  <a:gd name="T85" fmla="*/ 294 h 347"/>
                  <a:gd name="T86" fmla="*/ 235 w 458"/>
                  <a:gd name="T87" fmla="*/ 308 h 347"/>
                  <a:gd name="T88" fmla="*/ 223 w 458"/>
                  <a:gd name="T89" fmla="*/ 258 h 347"/>
                  <a:gd name="T90" fmla="*/ 235 w 458"/>
                  <a:gd name="T91" fmla="*/ 268 h 347"/>
                  <a:gd name="T92" fmla="*/ 201 w 458"/>
                  <a:gd name="T93" fmla="*/ 226 h 347"/>
                  <a:gd name="T94" fmla="*/ 230 w 458"/>
                  <a:gd name="T95" fmla="*/ 179 h 347"/>
                  <a:gd name="T96" fmla="*/ 235 w 458"/>
                  <a:gd name="T97" fmla="*/ 156 h 347"/>
                  <a:gd name="T98" fmla="*/ 201 w 458"/>
                  <a:gd name="T99" fmla="*/ 156 h 347"/>
                  <a:gd name="T100" fmla="*/ 230 w 458"/>
                  <a:gd name="T101" fmla="*/ 119 h 347"/>
                  <a:gd name="T102" fmla="*/ 235 w 458"/>
                  <a:gd name="T103" fmla="*/ 99 h 347"/>
                  <a:gd name="T104" fmla="*/ 201 w 458"/>
                  <a:gd name="T105" fmla="*/ 99 h 347"/>
                  <a:gd name="T106" fmla="*/ 230 w 458"/>
                  <a:gd name="T107" fmla="*/ 67 h 347"/>
                  <a:gd name="T108" fmla="*/ 235 w 458"/>
                  <a:gd name="T109" fmla="*/ 52 h 347"/>
                  <a:gd name="T110" fmla="*/ 201 w 458"/>
                  <a:gd name="T111" fmla="*/ 52 h 347"/>
                  <a:gd name="T112" fmla="*/ 230 w 458"/>
                  <a:gd name="T113" fmla="*/ 24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8" h="347">
                    <a:moveTo>
                      <a:pt x="241" y="216"/>
                    </a:moveTo>
                    <a:cubicBezTo>
                      <a:pt x="239" y="18"/>
                      <a:pt x="239" y="18"/>
                      <a:pt x="239" y="18"/>
                    </a:cubicBezTo>
                    <a:cubicBezTo>
                      <a:pt x="237" y="14"/>
                      <a:pt x="237" y="14"/>
                      <a:pt x="237" y="14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3" y="13"/>
                      <a:pt x="233" y="13"/>
                      <a:pt x="233" y="13"/>
                    </a:cubicBezTo>
                    <a:cubicBezTo>
                      <a:pt x="221" y="13"/>
                      <a:pt x="221" y="13"/>
                      <a:pt x="221" y="13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16" y="9"/>
                      <a:pt x="216" y="9"/>
                      <a:pt x="216" y="9"/>
                    </a:cubicBezTo>
                    <a:cubicBezTo>
                      <a:pt x="216" y="13"/>
                      <a:pt x="216" y="13"/>
                      <a:pt x="216" y="13"/>
                    </a:cubicBezTo>
                    <a:cubicBezTo>
                      <a:pt x="203" y="13"/>
                      <a:pt x="203" y="13"/>
                      <a:pt x="203" y="13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98" y="13"/>
                      <a:pt x="198" y="13"/>
                      <a:pt x="198" y="13"/>
                    </a:cubicBezTo>
                    <a:cubicBezTo>
                      <a:pt x="195" y="17"/>
                      <a:pt x="195" y="17"/>
                      <a:pt x="195" y="17"/>
                    </a:cubicBezTo>
                    <a:cubicBezTo>
                      <a:pt x="195" y="232"/>
                      <a:pt x="195" y="232"/>
                      <a:pt x="195" y="232"/>
                    </a:cubicBezTo>
                    <a:cubicBezTo>
                      <a:pt x="134" y="254"/>
                      <a:pt x="77" y="276"/>
                      <a:pt x="39" y="296"/>
                    </a:cubicBezTo>
                    <a:cubicBezTo>
                      <a:pt x="38" y="233"/>
                      <a:pt x="38" y="233"/>
                      <a:pt x="38" y="233"/>
                    </a:cubicBezTo>
                    <a:cubicBezTo>
                      <a:pt x="37" y="231"/>
                      <a:pt x="37" y="231"/>
                      <a:pt x="37" y="231"/>
                    </a:cubicBezTo>
                    <a:cubicBezTo>
                      <a:pt x="37" y="226"/>
                      <a:pt x="37" y="226"/>
                      <a:pt x="37" y="226"/>
                    </a:cubicBezTo>
                    <a:cubicBezTo>
                      <a:pt x="36" y="226"/>
                      <a:pt x="36" y="226"/>
                      <a:pt x="36" y="226"/>
                    </a:cubicBezTo>
                    <a:cubicBezTo>
                      <a:pt x="36" y="231"/>
                      <a:pt x="36" y="231"/>
                      <a:pt x="36" y="231"/>
                    </a:cubicBezTo>
                    <a:cubicBezTo>
                      <a:pt x="31" y="231"/>
                      <a:pt x="31" y="231"/>
                      <a:pt x="31" y="231"/>
                    </a:cubicBezTo>
                    <a:cubicBezTo>
                      <a:pt x="31" y="230"/>
                      <a:pt x="31" y="230"/>
                      <a:pt x="31" y="230"/>
                    </a:cubicBezTo>
                    <a:cubicBezTo>
                      <a:pt x="29" y="230"/>
                      <a:pt x="29" y="230"/>
                      <a:pt x="29" y="230"/>
                    </a:cubicBezTo>
                    <a:cubicBezTo>
                      <a:pt x="29" y="231"/>
                      <a:pt x="29" y="231"/>
                      <a:pt x="29" y="231"/>
                    </a:cubicBezTo>
                    <a:cubicBezTo>
                      <a:pt x="24" y="231"/>
                      <a:pt x="24" y="231"/>
                      <a:pt x="24" y="231"/>
                    </a:cubicBezTo>
                    <a:cubicBezTo>
                      <a:pt x="24" y="226"/>
                      <a:pt x="24" y="226"/>
                      <a:pt x="24" y="226"/>
                    </a:cubicBezTo>
                    <a:cubicBezTo>
                      <a:pt x="22" y="226"/>
                      <a:pt x="22" y="226"/>
                      <a:pt x="22" y="226"/>
                    </a:cubicBezTo>
                    <a:cubicBezTo>
                      <a:pt x="22" y="231"/>
                      <a:pt x="22" y="231"/>
                      <a:pt x="22" y="231"/>
                    </a:cubicBezTo>
                    <a:cubicBezTo>
                      <a:pt x="21" y="232"/>
                      <a:pt x="21" y="232"/>
                      <a:pt x="21" y="232"/>
                    </a:cubicBezTo>
                    <a:cubicBezTo>
                      <a:pt x="21" y="305"/>
                      <a:pt x="21" y="305"/>
                      <a:pt x="21" y="305"/>
                    </a:cubicBezTo>
                    <a:cubicBezTo>
                      <a:pt x="12" y="310"/>
                      <a:pt x="5" y="315"/>
                      <a:pt x="0" y="320"/>
                    </a:cubicBezTo>
                    <a:cubicBezTo>
                      <a:pt x="2" y="323"/>
                      <a:pt x="2" y="323"/>
                      <a:pt x="2" y="323"/>
                    </a:cubicBezTo>
                    <a:cubicBezTo>
                      <a:pt x="5" y="321"/>
                      <a:pt x="11" y="318"/>
                      <a:pt x="21" y="313"/>
                    </a:cubicBezTo>
                    <a:cubicBezTo>
                      <a:pt x="21" y="344"/>
                      <a:pt x="21" y="344"/>
                      <a:pt x="21" y="344"/>
                    </a:cubicBezTo>
                    <a:cubicBezTo>
                      <a:pt x="39" y="344"/>
                      <a:pt x="39" y="344"/>
                      <a:pt x="39" y="344"/>
                    </a:cubicBezTo>
                    <a:cubicBezTo>
                      <a:pt x="39" y="306"/>
                      <a:pt x="39" y="306"/>
                      <a:pt x="39" y="306"/>
                    </a:cubicBezTo>
                    <a:cubicBezTo>
                      <a:pt x="49" y="302"/>
                      <a:pt x="63" y="297"/>
                      <a:pt x="79" y="291"/>
                    </a:cubicBezTo>
                    <a:cubicBezTo>
                      <a:pt x="109" y="280"/>
                      <a:pt x="150" y="268"/>
                      <a:pt x="195" y="257"/>
                    </a:cubicBezTo>
                    <a:cubicBezTo>
                      <a:pt x="195" y="317"/>
                      <a:pt x="195" y="317"/>
                      <a:pt x="195" y="317"/>
                    </a:cubicBezTo>
                    <a:cubicBezTo>
                      <a:pt x="191" y="317"/>
                      <a:pt x="191" y="317"/>
                      <a:pt x="191" y="317"/>
                    </a:cubicBezTo>
                    <a:cubicBezTo>
                      <a:pt x="191" y="328"/>
                      <a:pt x="191" y="328"/>
                      <a:pt x="191" y="328"/>
                    </a:cubicBezTo>
                    <a:cubicBezTo>
                      <a:pt x="187" y="328"/>
                      <a:pt x="187" y="328"/>
                      <a:pt x="187" y="328"/>
                    </a:cubicBezTo>
                    <a:cubicBezTo>
                      <a:pt x="187" y="341"/>
                      <a:pt x="187" y="341"/>
                      <a:pt x="187" y="341"/>
                    </a:cubicBezTo>
                    <a:cubicBezTo>
                      <a:pt x="149" y="341"/>
                      <a:pt x="149" y="341"/>
                      <a:pt x="149" y="341"/>
                    </a:cubicBezTo>
                    <a:cubicBezTo>
                      <a:pt x="149" y="347"/>
                      <a:pt x="149" y="347"/>
                      <a:pt x="149" y="347"/>
                    </a:cubicBezTo>
                    <a:cubicBezTo>
                      <a:pt x="283" y="347"/>
                      <a:pt x="283" y="347"/>
                      <a:pt x="283" y="347"/>
                    </a:cubicBezTo>
                    <a:cubicBezTo>
                      <a:pt x="283" y="341"/>
                      <a:pt x="283" y="341"/>
                      <a:pt x="283" y="341"/>
                    </a:cubicBezTo>
                    <a:cubicBezTo>
                      <a:pt x="250" y="341"/>
                      <a:pt x="250" y="341"/>
                      <a:pt x="250" y="341"/>
                    </a:cubicBezTo>
                    <a:cubicBezTo>
                      <a:pt x="250" y="329"/>
                      <a:pt x="250" y="329"/>
                      <a:pt x="250" y="329"/>
                    </a:cubicBezTo>
                    <a:cubicBezTo>
                      <a:pt x="246" y="329"/>
                      <a:pt x="246" y="329"/>
                      <a:pt x="246" y="329"/>
                    </a:cubicBezTo>
                    <a:cubicBezTo>
                      <a:pt x="246" y="318"/>
                      <a:pt x="246" y="318"/>
                      <a:pt x="246" y="318"/>
                    </a:cubicBezTo>
                    <a:cubicBezTo>
                      <a:pt x="241" y="318"/>
                      <a:pt x="241" y="318"/>
                      <a:pt x="241" y="318"/>
                    </a:cubicBezTo>
                    <a:cubicBezTo>
                      <a:pt x="241" y="245"/>
                      <a:pt x="241" y="245"/>
                      <a:pt x="241" y="245"/>
                    </a:cubicBezTo>
                    <a:cubicBezTo>
                      <a:pt x="333" y="223"/>
                      <a:pt x="427" y="203"/>
                      <a:pt x="458" y="197"/>
                    </a:cubicBezTo>
                    <a:cubicBezTo>
                      <a:pt x="458" y="146"/>
                      <a:pt x="458" y="146"/>
                      <a:pt x="458" y="146"/>
                    </a:cubicBezTo>
                    <a:cubicBezTo>
                      <a:pt x="440" y="152"/>
                      <a:pt x="342" y="181"/>
                      <a:pt x="241" y="216"/>
                    </a:cubicBezTo>
                    <a:close/>
                    <a:moveTo>
                      <a:pt x="36" y="297"/>
                    </a:moveTo>
                    <a:cubicBezTo>
                      <a:pt x="32" y="300"/>
                      <a:pt x="27" y="302"/>
                      <a:pt x="24" y="304"/>
                    </a:cubicBezTo>
                    <a:cubicBezTo>
                      <a:pt x="24" y="293"/>
                      <a:pt x="24" y="293"/>
                      <a:pt x="24" y="293"/>
                    </a:cubicBezTo>
                    <a:cubicBezTo>
                      <a:pt x="24" y="291"/>
                      <a:pt x="24" y="290"/>
                      <a:pt x="25" y="290"/>
                    </a:cubicBezTo>
                    <a:cubicBezTo>
                      <a:pt x="34" y="290"/>
                      <a:pt x="34" y="290"/>
                      <a:pt x="34" y="290"/>
                    </a:cubicBezTo>
                    <a:cubicBezTo>
                      <a:pt x="35" y="290"/>
                      <a:pt x="36" y="291"/>
                      <a:pt x="36" y="293"/>
                    </a:cubicBezTo>
                    <a:lnTo>
                      <a:pt x="36" y="297"/>
                    </a:lnTo>
                    <a:close/>
                    <a:moveTo>
                      <a:pt x="36" y="282"/>
                    </a:moveTo>
                    <a:cubicBezTo>
                      <a:pt x="36" y="283"/>
                      <a:pt x="35" y="284"/>
                      <a:pt x="34" y="284"/>
                    </a:cubicBezTo>
                    <a:cubicBezTo>
                      <a:pt x="25" y="284"/>
                      <a:pt x="25" y="284"/>
                      <a:pt x="25" y="284"/>
                    </a:cubicBezTo>
                    <a:cubicBezTo>
                      <a:pt x="24" y="284"/>
                      <a:pt x="24" y="283"/>
                      <a:pt x="24" y="282"/>
                    </a:cubicBezTo>
                    <a:cubicBezTo>
                      <a:pt x="24" y="271"/>
                      <a:pt x="24" y="271"/>
                      <a:pt x="24" y="271"/>
                    </a:cubicBezTo>
                    <a:cubicBezTo>
                      <a:pt x="24" y="269"/>
                      <a:pt x="24" y="268"/>
                      <a:pt x="25" y="268"/>
                    </a:cubicBezTo>
                    <a:cubicBezTo>
                      <a:pt x="34" y="268"/>
                      <a:pt x="34" y="268"/>
                      <a:pt x="34" y="268"/>
                    </a:cubicBezTo>
                    <a:cubicBezTo>
                      <a:pt x="35" y="268"/>
                      <a:pt x="36" y="269"/>
                      <a:pt x="36" y="271"/>
                    </a:cubicBezTo>
                    <a:lnTo>
                      <a:pt x="36" y="282"/>
                    </a:lnTo>
                    <a:close/>
                    <a:moveTo>
                      <a:pt x="36" y="261"/>
                    </a:moveTo>
                    <a:cubicBezTo>
                      <a:pt x="36" y="262"/>
                      <a:pt x="35" y="263"/>
                      <a:pt x="34" y="263"/>
                    </a:cubicBezTo>
                    <a:cubicBezTo>
                      <a:pt x="25" y="263"/>
                      <a:pt x="25" y="263"/>
                      <a:pt x="25" y="263"/>
                    </a:cubicBezTo>
                    <a:cubicBezTo>
                      <a:pt x="24" y="263"/>
                      <a:pt x="24" y="262"/>
                      <a:pt x="24" y="261"/>
                    </a:cubicBezTo>
                    <a:cubicBezTo>
                      <a:pt x="24" y="251"/>
                      <a:pt x="24" y="251"/>
                      <a:pt x="24" y="251"/>
                    </a:cubicBezTo>
                    <a:cubicBezTo>
                      <a:pt x="24" y="250"/>
                      <a:pt x="24" y="249"/>
                      <a:pt x="25" y="249"/>
                    </a:cubicBezTo>
                    <a:cubicBezTo>
                      <a:pt x="34" y="249"/>
                      <a:pt x="34" y="249"/>
                      <a:pt x="34" y="249"/>
                    </a:cubicBezTo>
                    <a:cubicBezTo>
                      <a:pt x="35" y="249"/>
                      <a:pt x="36" y="250"/>
                      <a:pt x="36" y="251"/>
                    </a:cubicBezTo>
                    <a:lnTo>
                      <a:pt x="36" y="261"/>
                    </a:lnTo>
                    <a:close/>
                    <a:moveTo>
                      <a:pt x="36" y="244"/>
                    </a:moveTo>
                    <a:cubicBezTo>
                      <a:pt x="36" y="245"/>
                      <a:pt x="35" y="245"/>
                      <a:pt x="34" y="245"/>
                    </a:cubicBezTo>
                    <a:cubicBezTo>
                      <a:pt x="25" y="245"/>
                      <a:pt x="25" y="245"/>
                      <a:pt x="25" y="245"/>
                    </a:cubicBezTo>
                    <a:cubicBezTo>
                      <a:pt x="24" y="245"/>
                      <a:pt x="24" y="245"/>
                      <a:pt x="24" y="244"/>
                    </a:cubicBezTo>
                    <a:cubicBezTo>
                      <a:pt x="24" y="235"/>
                      <a:pt x="24" y="235"/>
                      <a:pt x="24" y="235"/>
                    </a:cubicBezTo>
                    <a:cubicBezTo>
                      <a:pt x="24" y="234"/>
                      <a:pt x="24" y="233"/>
                      <a:pt x="25" y="233"/>
                    </a:cubicBezTo>
                    <a:cubicBezTo>
                      <a:pt x="34" y="233"/>
                      <a:pt x="34" y="233"/>
                      <a:pt x="34" y="233"/>
                    </a:cubicBezTo>
                    <a:cubicBezTo>
                      <a:pt x="35" y="233"/>
                      <a:pt x="36" y="234"/>
                      <a:pt x="36" y="235"/>
                    </a:cubicBezTo>
                    <a:lnTo>
                      <a:pt x="36" y="244"/>
                    </a:lnTo>
                    <a:close/>
                    <a:moveTo>
                      <a:pt x="201" y="255"/>
                    </a:moveTo>
                    <a:cubicBezTo>
                      <a:pt x="204" y="254"/>
                      <a:pt x="207" y="254"/>
                      <a:pt x="209" y="253"/>
                    </a:cubicBezTo>
                    <a:cubicBezTo>
                      <a:pt x="215" y="258"/>
                      <a:pt x="215" y="258"/>
                      <a:pt x="215" y="258"/>
                    </a:cubicBezTo>
                    <a:cubicBezTo>
                      <a:pt x="202" y="271"/>
                      <a:pt x="202" y="271"/>
                      <a:pt x="202" y="271"/>
                    </a:cubicBezTo>
                    <a:cubicBezTo>
                      <a:pt x="202" y="270"/>
                      <a:pt x="201" y="269"/>
                      <a:pt x="201" y="268"/>
                    </a:cubicBezTo>
                    <a:lnTo>
                      <a:pt x="201" y="255"/>
                    </a:lnTo>
                    <a:close/>
                    <a:moveTo>
                      <a:pt x="219" y="262"/>
                    </a:moveTo>
                    <a:cubicBezTo>
                      <a:pt x="229" y="273"/>
                      <a:pt x="229" y="273"/>
                      <a:pt x="229" y="273"/>
                    </a:cubicBezTo>
                    <a:cubicBezTo>
                      <a:pt x="208" y="273"/>
                      <a:pt x="208" y="273"/>
                      <a:pt x="208" y="273"/>
                    </a:cubicBezTo>
                    <a:lnTo>
                      <a:pt x="219" y="262"/>
                    </a:lnTo>
                    <a:close/>
                    <a:moveTo>
                      <a:pt x="215" y="251"/>
                    </a:moveTo>
                    <a:cubicBezTo>
                      <a:pt x="218" y="251"/>
                      <a:pt x="221" y="250"/>
                      <a:pt x="223" y="249"/>
                    </a:cubicBezTo>
                    <a:cubicBezTo>
                      <a:pt x="219" y="254"/>
                      <a:pt x="219" y="254"/>
                      <a:pt x="219" y="254"/>
                    </a:cubicBezTo>
                    <a:lnTo>
                      <a:pt x="215" y="251"/>
                    </a:lnTo>
                    <a:close/>
                    <a:moveTo>
                      <a:pt x="229" y="280"/>
                    </a:moveTo>
                    <a:cubicBezTo>
                      <a:pt x="219" y="290"/>
                      <a:pt x="219" y="290"/>
                      <a:pt x="219" y="290"/>
                    </a:cubicBezTo>
                    <a:cubicBezTo>
                      <a:pt x="218" y="291"/>
                      <a:pt x="218" y="291"/>
                      <a:pt x="218" y="291"/>
                    </a:cubicBezTo>
                    <a:cubicBezTo>
                      <a:pt x="206" y="280"/>
                      <a:pt x="206" y="280"/>
                      <a:pt x="206" y="280"/>
                    </a:cubicBezTo>
                    <a:cubicBezTo>
                      <a:pt x="206" y="280"/>
                      <a:pt x="206" y="280"/>
                      <a:pt x="206" y="280"/>
                    </a:cubicBezTo>
                    <a:lnTo>
                      <a:pt x="229" y="280"/>
                    </a:lnTo>
                    <a:close/>
                    <a:moveTo>
                      <a:pt x="201" y="285"/>
                    </a:moveTo>
                    <a:cubicBezTo>
                      <a:pt x="201" y="284"/>
                      <a:pt x="201" y="284"/>
                      <a:pt x="202" y="283"/>
                    </a:cubicBezTo>
                    <a:cubicBezTo>
                      <a:pt x="214" y="295"/>
                      <a:pt x="214" y="295"/>
                      <a:pt x="214" y="295"/>
                    </a:cubicBezTo>
                    <a:cubicBezTo>
                      <a:pt x="201" y="308"/>
                      <a:pt x="201" y="308"/>
                      <a:pt x="201" y="308"/>
                    </a:cubicBezTo>
                    <a:lnTo>
                      <a:pt x="201" y="285"/>
                    </a:lnTo>
                    <a:close/>
                    <a:moveTo>
                      <a:pt x="230" y="313"/>
                    </a:moveTo>
                    <a:cubicBezTo>
                      <a:pt x="206" y="313"/>
                      <a:pt x="206" y="313"/>
                      <a:pt x="206" y="313"/>
                    </a:cubicBezTo>
                    <a:cubicBezTo>
                      <a:pt x="206" y="313"/>
                      <a:pt x="205" y="312"/>
                      <a:pt x="205" y="312"/>
                    </a:cubicBezTo>
                    <a:cubicBezTo>
                      <a:pt x="218" y="299"/>
                      <a:pt x="218" y="299"/>
                      <a:pt x="218" y="299"/>
                    </a:cubicBezTo>
                    <a:cubicBezTo>
                      <a:pt x="219" y="301"/>
                      <a:pt x="219" y="301"/>
                      <a:pt x="219" y="301"/>
                    </a:cubicBezTo>
                    <a:cubicBezTo>
                      <a:pt x="231" y="312"/>
                      <a:pt x="231" y="312"/>
                      <a:pt x="231" y="312"/>
                    </a:cubicBezTo>
                    <a:cubicBezTo>
                      <a:pt x="231" y="312"/>
                      <a:pt x="231" y="313"/>
                      <a:pt x="230" y="313"/>
                    </a:cubicBezTo>
                    <a:close/>
                    <a:moveTo>
                      <a:pt x="235" y="308"/>
                    </a:moveTo>
                    <a:cubicBezTo>
                      <a:pt x="235" y="308"/>
                      <a:pt x="235" y="308"/>
                      <a:pt x="235" y="309"/>
                    </a:cubicBezTo>
                    <a:cubicBezTo>
                      <a:pt x="223" y="297"/>
                      <a:pt x="223" y="297"/>
                      <a:pt x="223" y="297"/>
                    </a:cubicBezTo>
                    <a:cubicBezTo>
                      <a:pt x="222" y="295"/>
                      <a:pt x="222" y="295"/>
                      <a:pt x="222" y="295"/>
                    </a:cubicBezTo>
                    <a:cubicBezTo>
                      <a:pt x="223" y="294"/>
                      <a:pt x="223" y="294"/>
                      <a:pt x="223" y="294"/>
                    </a:cubicBezTo>
                    <a:cubicBezTo>
                      <a:pt x="234" y="282"/>
                      <a:pt x="234" y="282"/>
                      <a:pt x="234" y="282"/>
                    </a:cubicBezTo>
                    <a:cubicBezTo>
                      <a:pt x="235" y="283"/>
                      <a:pt x="235" y="284"/>
                      <a:pt x="235" y="285"/>
                    </a:cubicBezTo>
                    <a:lnTo>
                      <a:pt x="235" y="308"/>
                    </a:lnTo>
                    <a:close/>
                    <a:moveTo>
                      <a:pt x="235" y="268"/>
                    </a:moveTo>
                    <a:cubicBezTo>
                      <a:pt x="235" y="269"/>
                      <a:pt x="235" y="269"/>
                      <a:pt x="235" y="270"/>
                    </a:cubicBezTo>
                    <a:cubicBezTo>
                      <a:pt x="223" y="258"/>
                      <a:pt x="223" y="258"/>
                      <a:pt x="223" y="258"/>
                    </a:cubicBezTo>
                    <a:cubicBezTo>
                      <a:pt x="234" y="247"/>
                      <a:pt x="234" y="247"/>
                      <a:pt x="234" y="247"/>
                    </a:cubicBezTo>
                    <a:cubicBezTo>
                      <a:pt x="234" y="247"/>
                      <a:pt x="235" y="246"/>
                      <a:pt x="235" y="246"/>
                    </a:cubicBezTo>
                    <a:lnTo>
                      <a:pt x="235" y="268"/>
                    </a:lnTo>
                    <a:close/>
                    <a:moveTo>
                      <a:pt x="235" y="218"/>
                    </a:moveTo>
                    <a:cubicBezTo>
                      <a:pt x="224" y="222"/>
                      <a:pt x="213" y="226"/>
                      <a:pt x="202" y="230"/>
                    </a:cubicBezTo>
                    <a:cubicBezTo>
                      <a:pt x="201" y="229"/>
                      <a:pt x="201" y="228"/>
                      <a:pt x="201" y="226"/>
                    </a:cubicBezTo>
                    <a:cubicBezTo>
                      <a:pt x="201" y="187"/>
                      <a:pt x="201" y="187"/>
                      <a:pt x="201" y="187"/>
                    </a:cubicBezTo>
                    <a:cubicBezTo>
                      <a:pt x="201" y="183"/>
                      <a:pt x="204" y="179"/>
                      <a:pt x="206" y="179"/>
                    </a:cubicBezTo>
                    <a:cubicBezTo>
                      <a:pt x="230" y="179"/>
                      <a:pt x="230" y="179"/>
                      <a:pt x="230" y="179"/>
                    </a:cubicBezTo>
                    <a:cubicBezTo>
                      <a:pt x="233" y="179"/>
                      <a:pt x="235" y="183"/>
                      <a:pt x="235" y="187"/>
                    </a:cubicBezTo>
                    <a:lnTo>
                      <a:pt x="235" y="218"/>
                    </a:lnTo>
                    <a:close/>
                    <a:moveTo>
                      <a:pt x="235" y="156"/>
                    </a:moveTo>
                    <a:cubicBezTo>
                      <a:pt x="235" y="160"/>
                      <a:pt x="233" y="163"/>
                      <a:pt x="230" y="163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204" y="163"/>
                      <a:pt x="201" y="160"/>
                      <a:pt x="201" y="156"/>
                    </a:cubicBezTo>
                    <a:cubicBezTo>
                      <a:pt x="201" y="126"/>
                      <a:pt x="201" y="126"/>
                      <a:pt x="201" y="126"/>
                    </a:cubicBezTo>
                    <a:cubicBezTo>
                      <a:pt x="201" y="122"/>
                      <a:pt x="204" y="119"/>
                      <a:pt x="206" y="119"/>
                    </a:cubicBezTo>
                    <a:cubicBezTo>
                      <a:pt x="230" y="119"/>
                      <a:pt x="230" y="119"/>
                      <a:pt x="230" y="119"/>
                    </a:cubicBezTo>
                    <a:cubicBezTo>
                      <a:pt x="233" y="119"/>
                      <a:pt x="235" y="122"/>
                      <a:pt x="235" y="126"/>
                    </a:cubicBezTo>
                    <a:lnTo>
                      <a:pt x="235" y="156"/>
                    </a:lnTo>
                    <a:close/>
                    <a:moveTo>
                      <a:pt x="235" y="99"/>
                    </a:moveTo>
                    <a:cubicBezTo>
                      <a:pt x="235" y="102"/>
                      <a:pt x="233" y="105"/>
                      <a:pt x="230" y="105"/>
                    </a:cubicBezTo>
                    <a:cubicBezTo>
                      <a:pt x="206" y="105"/>
                      <a:pt x="206" y="105"/>
                      <a:pt x="206" y="105"/>
                    </a:cubicBezTo>
                    <a:cubicBezTo>
                      <a:pt x="204" y="105"/>
                      <a:pt x="201" y="102"/>
                      <a:pt x="201" y="99"/>
                    </a:cubicBezTo>
                    <a:cubicBezTo>
                      <a:pt x="201" y="73"/>
                      <a:pt x="201" y="73"/>
                      <a:pt x="201" y="73"/>
                    </a:cubicBezTo>
                    <a:cubicBezTo>
                      <a:pt x="201" y="70"/>
                      <a:pt x="204" y="67"/>
                      <a:pt x="206" y="67"/>
                    </a:cubicBezTo>
                    <a:cubicBezTo>
                      <a:pt x="230" y="67"/>
                      <a:pt x="230" y="67"/>
                      <a:pt x="230" y="67"/>
                    </a:cubicBezTo>
                    <a:cubicBezTo>
                      <a:pt x="233" y="67"/>
                      <a:pt x="235" y="70"/>
                      <a:pt x="235" y="73"/>
                    </a:cubicBezTo>
                    <a:lnTo>
                      <a:pt x="235" y="99"/>
                    </a:lnTo>
                    <a:close/>
                    <a:moveTo>
                      <a:pt x="235" y="52"/>
                    </a:moveTo>
                    <a:cubicBezTo>
                      <a:pt x="235" y="54"/>
                      <a:pt x="233" y="57"/>
                      <a:pt x="230" y="57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4" y="57"/>
                      <a:pt x="201" y="54"/>
                      <a:pt x="201" y="52"/>
                    </a:cubicBezTo>
                    <a:cubicBezTo>
                      <a:pt x="201" y="29"/>
                      <a:pt x="201" y="29"/>
                      <a:pt x="201" y="29"/>
                    </a:cubicBezTo>
                    <a:cubicBezTo>
                      <a:pt x="201" y="26"/>
                      <a:pt x="204" y="24"/>
                      <a:pt x="206" y="24"/>
                    </a:cubicBezTo>
                    <a:cubicBezTo>
                      <a:pt x="230" y="24"/>
                      <a:pt x="230" y="24"/>
                      <a:pt x="230" y="24"/>
                    </a:cubicBezTo>
                    <a:cubicBezTo>
                      <a:pt x="233" y="24"/>
                      <a:pt x="235" y="26"/>
                      <a:pt x="235" y="29"/>
                    </a:cubicBezTo>
                    <a:lnTo>
                      <a:pt x="235" y="52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3" name="Rectangle 27"/>
          <p:cNvSpPr>
            <a:spLocks noChangeArrowheads="1"/>
          </p:cNvSpPr>
          <p:nvPr/>
        </p:nvSpPr>
        <p:spPr bwMode="auto">
          <a:xfrm>
            <a:off x="499830" y="2152882"/>
            <a:ext cx="3435556" cy="5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单击此处添加文字内容  单击此处添加文字内容  </a:t>
            </a:r>
            <a:endParaRPr kumimoji="1" lang="en-US" altLang="zh-CN" sz="1200" dirty="0" smtClean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12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单击</a:t>
            </a:r>
            <a:r>
              <a:rPr kumimoji="1"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此处添加文字内容  单击此处添加文字</a:t>
            </a:r>
            <a:r>
              <a:rPr kumimoji="1" lang="zh-CN" altLang="en-US" sz="12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内容</a:t>
            </a:r>
            <a:endParaRPr kumimoji="1" lang="zh-CN" altLang="en-US" sz="12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499830" y="1517940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3200" b="1" kern="1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zh-CN" altLang="en-US" sz="3200" b="1" kern="1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Rectangle 27"/>
          <p:cNvSpPr>
            <a:spLocks noChangeArrowheads="1"/>
          </p:cNvSpPr>
          <p:nvPr/>
        </p:nvSpPr>
        <p:spPr bwMode="auto">
          <a:xfrm>
            <a:off x="499830" y="2719471"/>
            <a:ext cx="3435556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单击此处添加文字内容  单击此处添加文字内容  </a:t>
            </a:r>
            <a:endParaRPr kumimoji="1" lang="en-US" altLang="zh-CN" sz="1200" dirty="0" smtClean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12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单击</a:t>
            </a:r>
            <a:r>
              <a:rPr kumimoji="1"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此处添加文字</a:t>
            </a:r>
            <a:r>
              <a:rPr kumimoji="1" lang="zh-CN" altLang="en-US" sz="12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内容</a:t>
            </a:r>
            <a:endParaRPr kumimoji="1" lang="zh-CN" altLang="en-US" sz="12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6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16</a:t>
            </a:r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632520" y="2772124"/>
            <a:ext cx="1509212" cy="150921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 sz="2000" b="1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43597" y="2786229"/>
            <a:ext cx="1290589" cy="423144"/>
            <a:chOff x="1431" y="1843"/>
            <a:chExt cx="907" cy="29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31" y="1843"/>
              <a:ext cx="907" cy="295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75000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544" y="1918"/>
              <a:ext cx="227" cy="2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387125" y="4297205"/>
            <a:ext cx="0" cy="916811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1378310" y="5214016"/>
            <a:ext cx="1200671" cy="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387125" y="1858839"/>
            <a:ext cx="0" cy="890365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1378310" y="1858839"/>
            <a:ext cx="1200671" cy="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2631874" y="1412776"/>
            <a:ext cx="4636949" cy="890364"/>
          </a:xfrm>
          <a:prstGeom prst="roundRect">
            <a:avLst>
              <a:gd name="adj" fmla="val 810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单击此处添加文字内容  单击此处添加文字内容</a:t>
            </a:r>
          </a:p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单击此处添加文字内容  单击此处添加文字内容</a:t>
            </a: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2631874" y="4771478"/>
            <a:ext cx="4636949" cy="890365"/>
          </a:xfrm>
          <a:prstGeom prst="roundRect">
            <a:avLst>
              <a:gd name="adj" fmla="val 703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单击此处添加文字内容  单击此处添加文字内容</a:t>
            </a:r>
          </a:p>
          <a:p>
            <a:pPr algn="ctr">
              <a:buClr>
                <a:schemeClr val="accent1"/>
              </a:buClr>
            </a:pPr>
            <a:r>
              <a:rPr lang="zh-CN" altLang="en-US" sz="1400" b="1">
                <a:latin typeface="+mn-ea"/>
                <a:ea typeface="+mn-ea"/>
              </a:rPr>
              <a:t>单击此处添加文字内容  单击此处添加文字内容</a:t>
            </a: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7762490" y="2772124"/>
            <a:ext cx="1509212" cy="150921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7873567" y="2786229"/>
            <a:ext cx="1290589" cy="423144"/>
            <a:chOff x="1431" y="1843"/>
            <a:chExt cx="907" cy="295"/>
          </a:xfrm>
        </p:grpSpPr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431" y="1843"/>
              <a:ext cx="907" cy="295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75000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544" y="1926"/>
              <a:ext cx="227" cy="2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23" name="Line 21"/>
          <p:cNvSpPr>
            <a:spLocks noChangeShapeType="1"/>
          </p:cNvSpPr>
          <p:nvPr/>
        </p:nvSpPr>
        <p:spPr bwMode="auto">
          <a:xfrm flipH="1">
            <a:off x="8513569" y="4297205"/>
            <a:ext cx="0" cy="916811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H="1">
            <a:off x="7321715" y="5214016"/>
            <a:ext cx="1200669" cy="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 flipV="1">
            <a:off x="8513569" y="1858839"/>
            <a:ext cx="0" cy="890365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H="1" flipV="1">
            <a:off x="7321715" y="1858839"/>
            <a:ext cx="1200669" cy="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2869809" y="3412130"/>
            <a:ext cx="41857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zh-CN" altLang="en-US" sz="100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单击此处添加文字内容  单击此处添加文字内容  单击此处添加文字内容</a:t>
            </a:r>
          </a:p>
          <a:p>
            <a:pPr algn="ctr">
              <a:lnSpc>
                <a:spcPct val="120000"/>
              </a:lnSpc>
            </a:pPr>
            <a:r>
              <a:rPr kumimoji="1" lang="zh-CN" altLang="en-US" sz="100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单击此处添加文字内容  单击此处添加文字内容  单击此处添加文字内容</a:t>
            </a: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759463" y="3209373"/>
            <a:ext cx="12588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</a:t>
            </a: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添加文字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7880617" y="3209373"/>
            <a:ext cx="12588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</a:t>
            </a:r>
          </a:p>
          <a:p>
            <a:pPr algn="ctr"/>
            <a:r>
              <a:rPr lang="zh-CN" altLang="en-US" sz="1600" b="1">
                <a:latin typeface="Arial" pitchFamily="34" charset="0"/>
                <a:ea typeface="微软雅黑" pitchFamily="34" charset="-122"/>
                <a:cs typeface="Arial" pitchFamily="34" charset="0"/>
              </a:rPr>
              <a:t>添加文字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2808823" y="2786229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3200" b="1" kern="1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zh-CN" altLang="en-US" sz="3200" b="1" kern="1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7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世界地图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320076" y="1201901"/>
            <a:ext cx="9273932" cy="4569680"/>
            <a:chOff x="714375" y="785813"/>
            <a:chExt cx="7767638" cy="3827463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613275" y="3630613"/>
              <a:ext cx="276225" cy="273050"/>
            </a:xfrm>
            <a:custGeom>
              <a:avLst/>
              <a:gdLst/>
              <a:ahLst/>
              <a:cxnLst>
                <a:cxn ang="0">
                  <a:pos x="53" y="137"/>
                </a:cxn>
                <a:cxn ang="0">
                  <a:pos x="60" y="133"/>
                </a:cxn>
                <a:cxn ang="0">
                  <a:pos x="66" y="141"/>
                </a:cxn>
                <a:cxn ang="0">
                  <a:pos x="80" y="141"/>
                </a:cxn>
                <a:cxn ang="0">
                  <a:pos x="87" y="134"/>
                </a:cxn>
                <a:cxn ang="0">
                  <a:pos x="87" y="59"/>
                </a:cxn>
                <a:cxn ang="0">
                  <a:pos x="99" y="55"/>
                </a:cxn>
                <a:cxn ang="0">
                  <a:pos x="99" y="16"/>
                </a:cxn>
                <a:cxn ang="0">
                  <a:pos x="109" y="15"/>
                </a:cxn>
                <a:cxn ang="0">
                  <a:pos x="122" y="11"/>
                </a:cxn>
                <a:cxn ang="0">
                  <a:pos x="128" y="16"/>
                </a:cxn>
                <a:cxn ang="0">
                  <a:pos x="136" y="11"/>
                </a:cxn>
                <a:cxn ang="0">
                  <a:pos x="144" y="9"/>
                </a:cxn>
                <a:cxn ang="0">
                  <a:pos x="143" y="6"/>
                </a:cxn>
                <a:cxn ang="0">
                  <a:pos x="119" y="8"/>
                </a:cxn>
                <a:cxn ang="0">
                  <a:pos x="102" y="9"/>
                </a:cxn>
                <a:cxn ang="0">
                  <a:pos x="77" y="9"/>
                </a:cxn>
                <a:cxn ang="0">
                  <a:pos x="73" y="5"/>
                </a:cxn>
                <a:cxn ang="0">
                  <a:pos x="34" y="5"/>
                </a:cxn>
                <a:cxn ang="0">
                  <a:pos x="24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7" y="18"/>
                </a:cxn>
                <a:cxn ang="0">
                  <a:pos x="18" y="41"/>
                </a:cxn>
                <a:cxn ang="0">
                  <a:pos x="29" y="65"/>
                </a:cxn>
                <a:cxn ang="0">
                  <a:pos x="30" y="84"/>
                </a:cxn>
                <a:cxn ang="0">
                  <a:pos x="34" y="101"/>
                </a:cxn>
                <a:cxn ang="0">
                  <a:pos x="42" y="129"/>
                </a:cxn>
                <a:cxn ang="0">
                  <a:pos x="49" y="138"/>
                </a:cxn>
                <a:cxn ang="0">
                  <a:pos x="53" y="137"/>
                </a:cxn>
              </a:cxnLst>
              <a:rect l="0" t="0" r="r" b="b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889500" y="3598863"/>
              <a:ext cx="171450" cy="149225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1" y="14"/>
                </a:cxn>
                <a:cxn ang="0">
                  <a:pos x="20" y="27"/>
                </a:cxn>
                <a:cxn ang="0">
                  <a:pos x="5" y="24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12" y="45"/>
                </a:cxn>
                <a:cxn ang="0">
                  <a:pos x="23" y="53"/>
                </a:cxn>
                <a:cxn ang="0">
                  <a:pos x="28" y="61"/>
                </a:cxn>
                <a:cxn ang="0">
                  <a:pos x="36" y="69"/>
                </a:cxn>
                <a:cxn ang="0">
                  <a:pos x="44" y="74"/>
                </a:cxn>
                <a:cxn ang="0">
                  <a:pos x="55" y="76"/>
                </a:cxn>
                <a:cxn ang="0">
                  <a:pos x="67" y="78"/>
                </a:cxn>
                <a:cxn ang="0">
                  <a:pos x="79" y="67"/>
                </a:cxn>
                <a:cxn ang="0">
                  <a:pos x="82" y="56"/>
                </a:cxn>
                <a:cxn ang="0">
                  <a:pos x="88" y="48"/>
                </a:cxn>
                <a:cxn ang="0">
                  <a:pos x="84" y="39"/>
                </a:cxn>
                <a:cxn ang="0">
                  <a:pos x="87" y="29"/>
                </a:cxn>
                <a:cxn ang="0">
                  <a:pos x="87" y="12"/>
                </a:cxn>
                <a:cxn ang="0">
                  <a:pos x="74" y="7"/>
                </a:cxn>
                <a:cxn ang="0">
                  <a:pos x="59" y="4"/>
                </a:cxn>
              </a:cxnLst>
              <a:rect l="0" t="0" r="r" b="b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779963" y="3648075"/>
              <a:ext cx="193675" cy="207963"/>
            </a:xfrm>
            <a:custGeom>
              <a:avLst/>
              <a:gdLst/>
              <a:ahLst/>
              <a:cxnLst>
                <a:cxn ang="0">
                  <a:pos x="93" y="44"/>
                </a:cxn>
                <a:cxn ang="0">
                  <a:pos x="85" y="36"/>
                </a:cxn>
                <a:cxn ang="0">
                  <a:pos x="80" y="28"/>
                </a:cxn>
                <a:cxn ang="0">
                  <a:pos x="69" y="20"/>
                </a:cxn>
                <a:cxn ang="0">
                  <a:pos x="63" y="6"/>
                </a:cxn>
                <a:cxn ang="0">
                  <a:pos x="57" y="0"/>
                </a:cxn>
                <a:cxn ang="0">
                  <a:pos x="49" y="2"/>
                </a:cxn>
                <a:cxn ang="0">
                  <a:pos x="41" y="7"/>
                </a:cxn>
                <a:cxn ang="0">
                  <a:pos x="35" y="2"/>
                </a:cxn>
                <a:cxn ang="0">
                  <a:pos x="22" y="6"/>
                </a:cxn>
                <a:cxn ang="0">
                  <a:pos x="12" y="7"/>
                </a:cxn>
                <a:cxn ang="0">
                  <a:pos x="12" y="46"/>
                </a:cxn>
                <a:cxn ang="0">
                  <a:pos x="0" y="50"/>
                </a:cxn>
                <a:cxn ang="0">
                  <a:pos x="0" y="83"/>
                </a:cxn>
                <a:cxn ang="0">
                  <a:pos x="6" y="87"/>
                </a:cxn>
                <a:cxn ang="0">
                  <a:pos x="9" y="100"/>
                </a:cxn>
                <a:cxn ang="0">
                  <a:pos x="7" y="102"/>
                </a:cxn>
                <a:cxn ang="0">
                  <a:pos x="9" y="107"/>
                </a:cxn>
                <a:cxn ang="0">
                  <a:pos x="20" y="107"/>
                </a:cxn>
                <a:cxn ang="0">
                  <a:pos x="31" y="95"/>
                </a:cxn>
                <a:cxn ang="0">
                  <a:pos x="38" y="89"/>
                </a:cxn>
                <a:cxn ang="0">
                  <a:pos x="52" y="93"/>
                </a:cxn>
                <a:cxn ang="0">
                  <a:pos x="62" y="88"/>
                </a:cxn>
                <a:cxn ang="0">
                  <a:pos x="67" y="80"/>
                </a:cxn>
                <a:cxn ang="0">
                  <a:pos x="76" y="73"/>
                </a:cxn>
                <a:cxn ang="0">
                  <a:pos x="81" y="65"/>
                </a:cxn>
                <a:cxn ang="0">
                  <a:pos x="90" y="59"/>
                </a:cxn>
                <a:cxn ang="0">
                  <a:pos x="97" y="55"/>
                </a:cxn>
                <a:cxn ang="0">
                  <a:pos x="101" y="49"/>
                </a:cxn>
                <a:cxn ang="0">
                  <a:pos x="101" y="49"/>
                </a:cxn>
                <a:cxn ang="0">
                  <a:pos x="93" y="44"/>
                </a:cxn>
              </a:cxnLst>
              <a:rect l="0" t="0" r="r" b="b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006975" y="3827463"/>
              <a:ext cx="30163" cy="365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7" y="19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4" y="3"/>
                </a:cxn>
                <a:cxn ang="0">
                  <a:pos x="7" y="0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929188" y="3887788"/>
              <a:ext cx="47625" cy="539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1" y="28"/>
                </a:cxn>
                <a:cxn ang="0">
                  <a:pos x="14" y="22"/>
                </a:cxn>
                <a:cxn ang="0">
                  <a:pos x="21" y="20"/>
                </a:cxn>
                <a:cxn ang="0">
                  <a:pos x="25" y="12"/>
                </a:cxn>
                <a:cxn ang="0">
                  <a:pos x="18" y="3"/>
                </a:cxn>
              </a:cxnLst>
              <a:rect l="0" t="0" r="r" b="b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706938" y="3740150"/>
              <a:ext cx="346075" cy="304800"/>
            </a:xfrm>
            <a:custGeom>
              <a:avLst/>
              <a:gdLst/>
              <a:ahLst/>
              <a:cxnLst>
                <a:cxn ang="0">
                  <a:pos x="172" y="59"/>
                </a:cxn>
                <a:cxn ang="0">
                  <a:pos x="172" y="58"/>
                </a:cxn>
                <a:cxn ang="0">
                  <a:pos x="170" y="61"/>
                </a:cxn>
                <a:cxn ang="0">
                  <a:pos x="164" y="64"/>
                </a:cxn>
                <a:cxn ang="0">
                  <a:pos x="157" y="53"/>
                </a:cxn>
                <a:cxn ang="0">
                  <a:pos x="164" y="45"/>
                </a:cxn>
                <a:cxn ang="0">
                  <a:pos x="171" y="48"/>
                </a:cxn>
                <a:cxn ang="0">
                  <a:pos x="171" y="46"/>
                </a:cxn>
                <a:cxn ang="0">
                  <a:pos x="170" y="26"/>
                </a:cxn>
                <a:cxn ang="0">
                  <a:pos x="163" y="5"/>
                </a:cxn>
                <a:cxn ang="0">
                  <a:pos x="150" y="2"/>
                </a:cxn>
                <a:cxn ang="0">
                  <a:pos x="139" y="0"/>
                </a:cxn>
                <a:cxn ang="0">
                  <a:pos x="135" y="6"/>
                </a:cxn>
                <a:cxn ang="0">
                  <a:pos x="128" y="10"/>
                </a:cxn>
                <a:cxn ang="0">
                  <a:pos x="119" y="16"/>
                </a:cxn>
                <a:cxn ang="0">
                  <a:pos x="114" y="24"/>
                </a:cxn>
                <a:cxn ang="0">
                  <a:pos x="105" y="31"/>
                </a:cxn>
                <a:cxn ang="0">
                  <a:pos x="100" y="39"/>
                </a:cxn>
                <a:cxn ang="0">
                  <a:pos x="90" y="44"/>
                </a:cxn>
                <a:cxn ang="0">
                  <a:pos x="76" y="40"/>
                </a:cxn>
                <a:cxn ang="0">
                  <a:pos x="69" y="46"/>
                </a:cxn>
                <a:cxn ang="0">
                  <a:pos x="58" y="58"/>
                </a:cxn>
                <a:cxn ang="0">
                  <a:pos x="47" y="58"/>
                </a:cxn>
                <a:cxn ang="0">
                  <a:pos x="45" y="53"/>
                </a:cxn>
                <a:cxn ang="0">
                  <a:pos x="47" y="51"/>
                </a:cxn>
                <a:cxn ang="0">
                  <a:pos x="44" y="38"/>
                </a:cxn>
                <a:cxn ang="0">
                  <a:pos x="38" y="34"/>
                </a:cxn>
                <a:cxn ang="0">
                  <a:pos x="38" y="76"/>
                </a:cxn>
                <a:cxn ang="0">
                  <a:pos x="31" y="83"/>
                </a:cxn>
                <a:cxn ang="0">
                  <a:pos x="17" y="83"/>
                </a:cxn>
                <a:cxn ang="0">
                  <a:pos x="11" y="75"/>
                </a:cxn>
                <a:cxn ang="0">
                  <a:pos x="4" y="79"/>
                </a:cxn>
                <a:cxn ang="0">
                  <a:pos x="0" y="80"/>
                </a:cxn>
                <a:cxn ang="0">
                  <a:pos x="8" y="98"/>
                </a:cxn>
                <a:cxn ang="0">
                  <a:pos x="19" y="120"/>
                </a:cxn>
                <a:cxn ang="0">
                  <a:pos x="19" y="131"/>
                </a:cxn>
                <a:cxn ang="0">
                  <a:pos x="19" y="140"/>
                </a:cxn>
                <a:cxn ang="0">
                  <a:pos x="23" y="149"/>
                </a:cxn>
                <a:cxn ang="0">
                  <a:pos x="27" y="152"/>
                </a:cxn>
                <a:cxn ang="0">
                  <a:pos x="33" y="157"/>
                </a:cxn>
                <a:cxn ang="0">
                  <a:pos x="41" y="157"/>
                </a:cxn>
                <a:cxn ang="0">
                  <a:pos x="54" y="153"/>
                </a:cxn>
                <a:cxn ang="0">
                  <a:pos x="64" y="149"/>
                </a:cxn>
                <a:cxn ang="0">
                  <a:pos x="82" y="149"/>
                </a:cxn>
                <a:cxn ang="0">
                  <a:pos x="93" y="147"/>
                </a:cxn>
                <a:cxn ang="0">
                  <a:pos x="100" y="146"/>
                </a:cxn>
                <a:cxn ang="0">
                  <a:pos x="109" y="143"/>
                </a:cxn>
                <a:cxn ang="0">
                  <a:pos x="132" y="128"/>
                </a:cxn>
                <a:cxn ang="0">
                  <a:pos x="159" y="95"/>
                </a:cxn>
                <a:cxn ang="0">
                  <a:pos x="175" y="77"/>
                </a:cxn>
                <a:cxn ang="0">
                  <a:pos x="181" y="59"/>
                </a:cxn>
                <a:cxn ang="0">
                  <a:pos x="172" y="59"/>
                </a:cxn>
                <a:cxn ang="0">
                  <a:pos x="137" y="97"/>
                </a:cxn>
                <a:cxn ang="0">
                  <a:pos x="130" y="99"/>
                </a:cxn>
                <a:cxn ang="0">
                  <a:pos x="127" y="105"/>
                </a:cxn>
                <a:cxn ang="0">
                  <a:pos x="123" y="104"/>
                </a:cxn>
                <a:cxn ang="0">
                  <a:pos x="116" y="95"/>
                </a:cxn>
                <a:cxn ang="0">
                  <a:pos x="123" y="85"/>
                </a:cxn>
                <a:cxn ang="0">
                  <a:pos x="134" y="80"/>
                </a:cxn>
                <a:cxn ang="0">
                  <a:pos x="141" y="89"/>
                </a:cxn>
                <a:cxn ang="0">
                  <a:pos x="137" y="97"/>
                </a:cxn>
              </a:cxnLst>
              <a:rect l="0" t="0" r="r" b="b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613275" y="3382963"/>
              <a:ext cx="252413" cy="268288"/>
            </a:xfrm>
            <a:custGeom>
              <a:avLst/>
              <a:gdLst/>
              <a:ahLst/>
              <a:cxnLst>
                <a:cxn ang="0">
                  <a:pos x="8" y="129"/>
                </a:cxn>
                <a:cxn ang="0">
                  <a:pos x="13" y="131"/>
                </a:cxn>
                <a:cxn ang="0">
                  <a:pos x="24" y="132"/>
                </a:cxn>
                <a:cxn ang="0">
                  <a:pos x="34" y="134"/>
                </a:cxn>
                <a:cxn ang="0">
                  <a:pos x="73" y="134"/>
                </a:cxn>
                <a:cxn ang="0">
                  <a:pos x="77" y="138"/>
                </a:cxn>
                <a:cxn ang="0">
                  <a:pos x="102" y="138"/>
                </a:cxn>
                <a:cxn ang="0">
                  <a:pos x="119" y="137"/>
                </a:cxn>
                <a:cxn ang="0">
                  <a:pos x="122" y="136"/>
                </a:cxn>
                <a:cxn ang="0">
                  <a:pos x="109" y="119"/>
                </a:cxn>
                <a:cxn ang="0">
                  <a:pos x="110" y="81"/>
                </a:cxn>
                <a:cxn ang="0">
                  <a:pos x="127" y="82"/>
                </a:cxn>
                <a:cxn ang="0">
                  <a:pos x="130" y="79"/>
                </a:cxn>
                <a:cxn ang="0">
                  <a:pos x="132" y="57"/>
                </a:cxn>
                <a:cxn ang="0">
                  <a:pos x="129" y="57"/>
                </a:cxn>
                <a:cxn ang="0">
                  <a:pos x="119" y="58"/>
                </a:cxn>
                <a:cxn ang="0">
                  <a:pos x="113" y="61"/>
                </a:cxn>
                <a:cxn ang="0">
                  <a:pos x="113" y="52"/>
                </a:cxn>
                <a:cxn ang="0">
                  <a:pos x="108" y="43"/>
                </a:cxn>
                <a:cxn ang="0">
                  <a:pos x="109" y="27"/>
                </a:cxn>
                <a:cxn ang="0">
                  <a:pos x="107" y="18"/>
                </a:cxn>
                <a:cxn ang="0">
                  <a:pos x="100" y="16"/>
                </a:cxn>
                <a:cxn ang="0">
                  <a:pos x="94" y="14"/>
                </a:cxn>
                <a:cxn ang="0">
                  <a:pos x="85" y="14"/>
                </a:cxn>
                <a:cxn ang="0">
                  <a:pos x="81" y="24"/>
                </a:cxn>
                <a:cxn ang="0">
                  <a:pos x="68" y="26"/>
                </a:cxn>
                <a:cxn ang="0">
                  <a:pos x="58" y="19"/>
                </a:cxn>
                <a:cxn ang="0">
                  <a:pos x="54" y="10"/>
                </a:cxn>
                <a:cxn ang="0">
                  <a:pos x="52" y="1"/>
                </a:cxn>
                <a:cxn ang="0">
                  <a:pos x="15" y="1"/>
                </a:cxn>
                <a:cxn ang="0">
                  <a:pos x="9" y="4"/>
                </a:cxn>
                <a:cxn ang="0">
                  <a:pos x="19" y="28"/>
                </a:cxn>
                <a:cxn ang="0">
                  <a:pos x="17" y="39"/>
                </a:cxn>
                <a:cxn ang="0">
                  <a:pos x="24" y="63"/>
                </a:cxn>
                <a:cxn ang="0">
                  <a:pos x="16" y="79"/>
                </a:cxn>
                <a:cxn ang="0">
                  <a:pos x="8" y="101"/>
                </a:cxn>
                <a:cxn ang="0">
                  <a:pos x="2" y="117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4" y="132"/>
                </a:cxn>
                <a:cxn ang="0">
                  <a:pos x="8" y="129"/>
                </a:cxn>
              </a:cxnLst>
              <a:rect l="0" t="0" r="r" b="b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822825" y="3433763"/>
              <a:ext cx="247650" cy="219075"/>
            </a:xfrm>
            <a:custGeom>
              <a:avLst/>
              <a:gdLst/>
              <a:ahLst/>
              <a:cxnLst>
                <a:cxn ang="0">
                  <a:pos x="100" y="5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75" y="10"/>
                </a:cxn>
                <a:cxn ang="0">
                  <a:pos x="74" y="16"/>
                </a:cxn>
                <a:cxn ang="0">
                  <a:pos x="73" y="29"/>
                </a:cxn>
                <a:cxn ang="0">
                  <a:pos x="71" y="39"/>
                </a:cxn>
                <a:cxn ang="0">
                  <a:pos x="78" y="48"/>
                </a:cxn>
                <a:cxn ang="0">
                  <a:pos x="86" y="46"/>
                </a:cxn>
                <a:cxn ang="0">
                  <a:pos x="87" y="54"/>
                </a:cxn>
                <a:cxn ang="0">
                  <a:pos x="85" y="59"/>
                </a:cxn>
                <a:cxn ang="0">
                  <a:pos x="77" y="59"/>
                </a:cxn>
                <a:cxn ang="0">
                  <a:pos x="73" y="49"/>
                </a:cxn>
                <a:cxn ang="0">
                  <a:pos x="64" y="47"/>
                </a:cxn>
                <a:cxn ang="0">
                  <a:pos x="58" y="41"/>
                </a:cxn>
                <a:cxn ang="0">
                  <a:pos x="54" y="43"/>
                </a:cxn>
                <a:cxn ang="0">
                  <a:pos x="49" y="44"/>
                </a:cxn>
                <a:cxn ang="0">
                  <a:pos x="40" y="41"/>
                </a:cxn>
                <a:cxn ang="0">
                  <a:pos x="36" y="36"/>
                </a:cxn>
                <a:cxn ang="0">
                  <a:pos x="29" y="36"/>
                </a:cxn>
                <a:cxn ang="0">
                  <a:pos x="26" y="34"/>
                </a:cxn>
                <a:cxn ang="0">
                  <a:pos x="23" y="31"/>
                </a:cxn>
                <a:cxn ang="0">
                  <a:pos x="21" y="53"/>
                </a:cxn>
                <a:cxn ang="0">
                  <a:pos x="18" y="56"/>
                </a:cxn>
                <a:cxn ang="0">
                  <a:pos x="1" y="55"/>
                </a:cxn>
                <a:cxn ang="0">
                  <a:pos x="0" y="93"/>
                </a:cxn>
                <a:cxn ang="0">
                  <a:pos x="13" y="110"/>
                </a:cxn>
                <a:cxn ang="0">
                  <a:pos x="34" y="109"/>
                </a:cxn>
                <a:cxn ang="0">
                  <a:pos x="35" y="112"/>
                </a:cxn>
                <a:cxn ang="0">
                  <a:pos x="40" y="111"/>
                </a:cxn>
                <a:cxn ang="0">
                  <a:pos x="55" y="114"/>
                </a:cxn>
                <a:cxn ang="0">
                  <a:pos x="66" y="101"/>
                </a:cxn>
                <a:cxn ang="0">
                  <a:pos x="77" y="93"/>
                </a:cxn>
                <a:cxn ang="0">
                  <a:pos x="83" y="87"/>
                </a:cxn>
                <a:cxn ang="0">
                  <a:pos x="93" y="87"/>
                </a:cxn>
                <a:cxn ang="0">
                  <a:pos x="93" y="87"/>
                </a:cxn>
                <a:cxn ang="0">
                  <a:pos x="91" y="79"/>
                </a:cxn>
                <a:cxn ang="0">
                  <a:pos x="122" y="67"/>
                </a:cxn>
                <a:cxn ang="0">
                  <a:pos x="120" y="62"/>
                </a:cxn>
                <a:cxn ang="0">
                  <a:pos x="122" y="51"/>
                </a:cxn>
                <a:cxn ang="0">
                  <a:pos x="127" y="48"/>
                </a:cxn>
                <a:cxn ang="0">
                  <a:pos x="126" y="30"/>
                </a:cxn>
                <a:cxn ang="0">
                  <a:pos x="130" y="28"/>
                </a:cxn>
                <a:cxn ang="0">
                  <a:pos x="125" y="16"/>
                </a:cxn>
                <a:cxn ang="0">
                  <a:pos x="110" y="9"/>
                </a:cxn>
                <a:cxn ang="0">
                  <a:pos x="100" y="5"/>
                </a:cxn>
              </a:cxnLst>
              <a:rect l="0" t="0" r="r" b="b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68875" y="3278188"/>
              <a:ext cx="42863" cy="381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2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3" y="18"/>
                </a:cxn>
                <a:cxn ang="0">
                  <a:pos x="6" y="19"/>
                </a:cxn>
                <a:cxn ang="0">
                  <a:pos x="12" y="15"/>
                </a:cxn>
                <a:cxn ang="0">
                  <a:pos x="22" y="13"/>
                </a:cxn>
                <a:cxn ang="0">
                  <a:pos x="20" y="5"/>
                </a:cxn>
                <a:cxn ang="0">
                  <a:pos x="18" y="0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229225" y="2990850"/>
              <a:ext cx="223838" cy="298450"/>
            </a:xfrm>
            <a:custGeom>
              <a:avLst/>
              <a:gdLst/>
              <a:ahLst/>
              <a:cxnLst>
                <a:cxn ang="0">
                  <a:pos x="27" y="30"/>
                </a:cxn>
                <a:cxn ang="0">
                  <a:pos x="35" y="37"/>
                </a:cxn>
                <a:cxn ang="0">
                  <a:pos x="58" y="45"/>
                </a:cxn>
                <a:cxn ang="0">
                  <a:pos x="73" y="48"/>
                </a:cxn>
                <a:cxn ang="0">
                  <a:pos x="77" y="51"/>
                </a:cxn>
                <a:cxn ang="0">
                  <a:pos x="47" y="81"/>
                </a:cxn>
                <a:cxn ang="0">
                  <a:pos x="35" y="83"/>
                </a:cxn>
                <a:cxn ang="0">
                  <a:pos x="20" y="91"/>
                </a:cxn>
                <a:cxn ang="0">
                  <a:pos x="11" y="92"/>
                </a:cxn>
                <a:cxn ang="0">
                  <a:pos x="5" y="100"/>
                </a:cxn>
                <a:cxn ang="0">
                  <a:pos x="0" y="108"/>
                </a:cxn>
                <a:cxn ang="0">
                  <a:pos x="1" y="148"/>
                </a:cxn>
                <a:cxn ang="0">
                  <a:pos x="6" y="157"/>
                </a:cxn>
                <a:cxn ang="0">
                  <a:pos x="31" y="131"/>
                </a:cxn>
                <a:cxn ang="0">
                  <a:pos x="51" y="116"/>
                </a:cxn>
                <a:cxn ang="0">
                  <a:pos x="79" y="88"/>
                </a:cxn>
                <a:cxn ang="0">
                  <a:pos x="92" y="67"/>
                </a:cxn>
                <a:cxn ang="0">
                  <a:pos x="102" y="50"/>
                </a:cxn>
                <a:cxn ang="0">
                  <a:pos x="113" y="28"/>
                </a:cxn>
                <a:cxn ang="0">
                  <a:pos x="117" y="8"/>
                </a:cxn>
                <a:cxn ang="0">
                  <a:pos x="109" y="4"/>
                </a:cxn>
                <a:cxn ang="0">
                  <a:pos x="84" y="11"/>
                </a:cxn>
                <a:cxn ang="0">
                  <a:pos x="66" y="15"/>
                </a:cxn>
                <a:cxn ang="0">
                  <a:pos x="51" y="18"/>
                </a:cxn>
                <a:cxn ang="0">
                  <a:pos x="33" y="16"/>
                </a:cxn>
                <a:cxn ang="0">
                  <a:pos x="27" y="10"/>
                </a:cxn>
                <a:cxn ang="0">
                  <a:pos x="20" y="20"/>
                </a:cxn>
                <a:cxn ang="0">
                  <a:pos x="27" y="30"/>
                </a:cxn>
              </a:cxnLst>
              <a:rect l="0" t="0" r="r" b="b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078288" y="2441575"/>
              <a:ext cx="260350" cy="206375"/>
            </a:xfrm>
            <a:custGeom>
              <a:avLst/>
              <a:gdLst/>
              <a:ahLst/>
              <a:cxnLst>
                <a:cxn ang="0">
                  <a:pos x="50" y="108"/>
                </a:cxn>
                <a:cxn ang="0">
                  <a:pos x="50" y="93"/>
                </a:cxn>
                <a:cxn ang="0">
                  <a:pos x="68" y="81"/>
                </a:cxn>
                <a:cxn ang="0">
                  <a:pos x="75" y="79"/>
                </a:cxn>
                <a:cxn ang="0">
                  <a:pos x="85" y="77"/>
                </a:cxn>
                <a:cxn ang="0">
                  <a:pos x="91" y="70"/>
                </a:cxn>
                <a:cxn ang="0">
                  <a:pos x="99" y="67"/>
                </a:cxn>
                <a:cxn ang="0">
                  <a:pos x="104" y="64"/>
                </a:cxn>
                <a:cxn ang="0">
                  <a:pos x="106" y="57"/>
                </a:cxn>
                <a:cxn ang="0">
                  <a:pos x="110" y="54"/>
                </a:cxn>
                <a:cxn ang="0">
                  <a:pos x="116" y="50"/>
                </a:cxn>
                <a:cxn ang="0">
                  <a:pos x="133" y="49"/>
                </a:cxn>
                <a:cxn ang="0">
                  <a:pos x="135" y="45"/>
                </a:cxn>
                <a:cxn ang="0">
                  <a:pos x="131" y="37"/>
                </a:cxn>
                <a:cxn ang="0">
                  <a:pos x="130" y="27"/>
                </a:cxn>
                <a:cxn ang="0">
                  <a:pos x="127" y="15"/>
                </a:cxn>
                <a:cxn ang="0">
                  <a:pos x="125" y="11"/>
                </a:cxn>
                <a:cxn ang="0">
                  <a:pos x="112" y="8"/>
                </a:cxn>
                <a:cxn ang="0">
                  <a:pos x="93" y="6"/>
                </a:cxn>
                <a:cxn ang="0">
                  <a:pos x="82" y="2"/>
                </a:cxn>
                <a:cxn ang="0">
                  <a:pos x="70" y="25"/>
                </a:cxn>
                <a:cxn ang="0">
                  <a:pos x="53" y="33"/>
                </a:cxn>
                <a:cxn ang="0">
                  <a:pos x="44" y="42"/>
                </a:cxn>
                <a:cxn ang="0">
                  <a:pos x="38" y="53"/>
                </a:cxn>
                <a:cxn ang="0">
                  <a:pos x="38" y="70"/>
                </a:cxn>
                <a:cxn ang="0">
                  <a:pos x="25" y="89"/>
                </a:cxn>
                <a:cxn ang="0">
                  <a:pos x="8" y="100"/>
                </a:cxn>
                <a:cxn ang="0">
                  <a:pos x="0" y="104"/>
                </a:cxn>
                <a:cxn ang="0">
                  <a:pos x="42" y="104"/>
                </a:cxn>
                <a:cxn ang="0">
                  <a:pos x="50" y="108"/>
                </a:cxn>
              </a:cxnLst>
              <a:rect l="0" t="0" r="r" b="b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19613" y="2405063"/>
              <a:ext cx="93663" cy="174625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0" y="35"/>
                </a:cxn>
                <a:cxn ang="0">
                  <a:pos x="3" y="42"/>
                </a:cxn>
                <a:cxn ang="0">
                  <a:pos x="7" y="54"/>
                </a:cxn>
                <a:cxn ang="0">
                  <a:pos x="12" y="62"/>
                </a:cxn>
                <a:cxn ang="0">
                  <a:pos x="21" y="68"/>
                </a:cxn>
                <a:cxn ang="0">
                  <a:pos x="26" y="88"/>
                </a:cxn>
                <a:cxn ang="0">
                  <a:pos x="27" y="91"/>
                </a:cxn>
                <a:cxn ang="0">
                  <a:pos x="32" y="87"/>
                </a:cxn>
                <a:cxn ang="0">
                  <a:pos x="34" y="78"/>
                </a:cxn>
                <a:cxn ang="0">
                  <a:pos x="35" y="73"/>
                </a:cxn>
                <a:cxn ang="0">
                  <a:pos x="43" y="65"/>
                </a:cxn>
                <a:cxn ang="0">
                  <a:pos x="48" y="61"/>
                </a:cxn>
                <a:cxn ang="0">
                  <a:pos x="49" y="55"/>
                </a:cxn>
                <a:cxn ang="0">
                  <a:pos x="44" y="51"/>
                </a:cxn>
                <a:cxn ang="0">
                  <a:pos x="40" y="47"/>
                </a:cxn>
                <a:cxn ang="0">
                  <a:pos x="31" y="43"/>
                </a:cxn>
                <a:cxn ang="0">
                  <a:pos x="40" y="35"/>
                </a:cxn>
                <a:cxn ang="0">
                  <a:pos x="40" y="20"/>
                </a:cxn>
                <a:cxn ang="0">
                  <a:pos x="42" y="10"/>
                </a:cxn>
                <a:cxn ang="0">
                  <a:pos x="40" y="6"/>
                </a:cxn>
                <a:cxn ang="0">
                  <a:pos x="35" y="4"/>
                </a:cxn>
                <a:cxn ang="0">
                  <a:pos x="20" y="4"/>
                </a:cxn>
                <a:cxn ang="0">
                  <a:pos x="13" y="5"/>
                </a:cxn>
                <a:cxn ang="0">
                  <a:pos x="13" y="23"/>
                </a:cxn>
              </a:cxnLst>
              <a:rect l="0" t="0" r="r" b="b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171950" y="2411413"/>
              <a:ext cx="449263" cy="430213"/>
            </a:xfrm>
            <a:custGeom>
              <a:avLst/>
              <a:gdLst/>
              <a:ahLst/>
              <a:cxnLst>
                <a:cxn ang="0">
                  <a:pos x="81" y="43"/>
                </a:cxn>
                <a:cxn ang="0">
                  <a:pos x="82" y="53"/>
                </a:cxn>
                <a:cxn ang="0">
                  <a:pos x="86" y="61"/>
                </a:cxn>
                <a:cxn ang="0">
                  <a:pos x="84" y="65"/>
                </a:cxn>
                <a:cxn ang="0">
                  <a:pos x="67" y="66"/>
                </a:cxn>
                <a:cxn ang="0">
                  <a:pos x="61" y="70"/>
                </a:cxn>
                <a:cxn ang="0">
                  <a:pos x="57" y="73"/>
                </a:cxn>
                <a:cxn ang="0">
                  <a:pos x="55" y="80"/>
                </a:cxn>
                <a:cxn ang="0">
                  <a:pos x="50" y="83"/>
                </a:cxn>
                <a:cxn ang="0">
                  <a:pos x="42" y="86"/>
                </a:cxn>
                <a:cxn ang="0">
                  <a:pos x="36" y="93"/>
                </a:cxn>
                <a:cxn ang="0">
                  <a:pos x="26" y="95"/>
                </a:cxn>
                <a:cxn ang="0">
                  <a:pos x="19" y="97"/>
                </a:cxn>
                <a:cxn ang="0">
                  <a:pos x="1" y="109"/>
                </a:cxn>
                <a:cxn ang="0">
                  <a:pos x="1" y="124"/>
                </a:cxn>
                <a:cxn ang="0">
                  <a:pos x="3" y="126"/>
                </a:cxn>
                <a:cxn ang="0">
                  <a:pos x="112" y="199"/>
                </a:cxn>
                <a:cxn ang="0">
                  <a:pos x="120" y="209"/>
                </a:cxn>
                <a:cxn ang="0">
                  <a:pos x="132" y="213"/>
                </a:cxn>
                <a:cxn ang="0">
                  <a:pos x="138" y="225"/>
                </a:cxn>
                <a:cxn ang="0">
                  <a:pos x="149" y="223"/>
                </a:cxn>
                <a:cxn ang="0">
                  <a:pos x="166" y="217"/>
                </a:cxn>
                <a:cxn ang="0">
                  <a:pos x="187" y="201"/>
                </a:cxn>
                <a:cxn ang="0">
                  <a:pos x="235" y="171"/>
                </a:cxn>
                <a:cxn ang="0">
                  <a:pos x="235" y="171"/>
                </a:cxn>
                <a:cxn ang="0">
                  <a:pos x="230" y="161"/>
                </a:cxn>
                <a:cxn ang="0">
                  <a:pos x="221" y="158"/>
                </a:cxn>
                <a:cxn ang="0">
                  <a:pos x="214" y="154"/>
                </a:cxn>
                <a:cxn ang="0">
                  <a:pos x="212" y="145"/>
                </a:cxn>
                <a:cxn ang="0">
                  <a:pos x="207" y="138"/>
                </a:cxn>
                <a:cxn ang="0">
                  <a:pos x="212" y="133"/>
                </a:cxn>
                <a:cxn ang="0">
                  <a:pos x="211" y="127"/>
                </a:cxn>
                <a:cxn ang="0">
                  <a:pos x="211" y="120"/>
                </a:cxn>
                <a:cxn ang="0">
                  <a:pos x="211" y="113"/>
                </a:cxn>
                <a:cxn ang="0">
                  <a:pos x="212" y="101"/>
                </a:cxn>
                <a:cxn ang="0">
                  <a:pos x="207" y="91"/>
                </a:cxn>
                <a:cxn ang="0">
                  <a:pos x="209" y="88"/>
                </a:cxn>
                <a:cxn ang="0">
                  <a:pos x="208" y="85"/>
                </a:cxn>
                <a:cxn ang="0">
                  <a:pos x="203" y="65"/>
                </a:cxn>
                <a:cxn ang="0">
                  <a:pos x="194" y="59"/>
                </a:cxn>
                <a:cxn ang="0">
                  <a:pos x="189" y="51"/>
                </a:cxn>
                <a:cxn ang="0">
                  <a:pos x="185" y="39"/>
                </a:cxn>
                <a:cxn ang="0">
                  <a:pos x="192" y="32"/>
                </a:cxn>
                <a:cxn ang="0">
                  <a:pos x="195" y="20"/>
                </a:cxn>
                <a:cxn ang="0">
                  <a:pos x="195" y="2"/>
                </a:cxn>
                <a:cxn ang="0">
                  <a:pos x="185" y="0"/>
                </a:cxn>
                <a:cxn ang="0">
                  <a:pos x="173" y="1"/>
                </a:cxn>
                <a:cxn ang="0">
                  <a:pos x="158" y="5"/>
                </a:cxn>
                <a:cxn ang="0">
                  <a:pos x="115" y="7"/>
                </a:cxn>
                <a:cxn ang="0">
                  <a:pos x="98" y="16"/>
                </a:cxn>
                <a:cxn ang="0">
                  <a:pos x="80" y="26"/>
                </a:cxn>
                <a:cxn ang="0">
                  <a:pos x="76" y="27"/>
                </a:cxn>
                <a:cxn ang="0">
                  <a:pos x="78" y="31"/>
                </a:cxn>
                <a:cxn ang="0">
                  <a:pos x="81" y="43"/>
                </a:cxn>
              </a:cxnLst>
              <a:rect l="0" t="0" r="r" b="b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565650" y="2509838"/>
              <a:ext cx="328613" cy="31591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1" y="18"/>
                </a:cxn>
                <a:cxn ang="0">
                  <a:pos x="10" y="23"/>
                </a:cxn>
                <a:cxn ang="0">
                  <a:pos x="8" y="32"/>
                </a:cxn>
                <a:cxn ang="0">
                  <a:pos x="1" y="39"/>
                </a:cxn>
                <a:cxn ang="0">
                  <a:pos x="6" y="49"/>
                </a:cxn>
                <a:cxn ang="0">
                  <a:pos x="5" y="61"/>
                </a:cxn>
                <a:cxn ang="0">
                  <a:pos x="5" y="68"/>
                </a:cxn>
                <a:cxn ang="0">
                  <a:pos x="5" y="75"/>
                </a:cxn>
                <a:cxn ang="0">
                  <a:pos x="6" y="81"/>
                </a:cxn>
                <a:cxn ang="0">
                  <a:pos x="1" y="86"/>
                </a:cxn>
                <a:cxn ang="0">
                  <a:pos x="6" y="93"/>
                </a:cxn>
                <a:cxn ang="0">
                  <a:pos x="8" y="102"/>
                </a:cxn>
                <a:cxn ang="0">
                  <a:pos x="15" y="106"/>
                </a:cxn>
                <a:cxn ang="0">
                  <a:pos x="24" y="109"/>
                </a:cxn>
                <a:cxn ang="0">
                  <a:pos x="29" y="119"/>
                </a:cxn>
                <a:cxn ang="0">
                  <a:pos x="46" y="122"/>
                </a:cxn>
                <a:cxn ang="0">
                  <a:pos x="53" y="129"/>
                </a:cxn>
                <a:cxn ang="0">
                  <a:pos x="72" y="119"/>
                </a:cxn>
                <a:cxn ang="0">
                  <a:pos x="158" y="165"/>
                </a:cxn>
                <a:cxn ang="0">
                  <a:pos x="158" y="159"/>
                </a:cxn>
                <a:cxn ang="0">
                  <a:pos x="169" y="159"/>
                </a:cxn>
                <a:cxn ang="0">
                  <a:pos x="169" y="48"/>
                </a:cxn>
                <a:cxn ang="0">
                  <a:pos x="169" y="32"/>
                </a:cxn>
                <a:cxn ang="0">
                  <a:pos x="170" y="18"/>
                </a:cxn>
                <a:cxn ang="0">
                  <a:pos x="171" y="15"/>
                </a:cxn>
                <a:cxn ang="0">
                  <a:pos x="171" y="15"/>
                </a:cxn>
                <a:cxn ang="0">
                  <a:pos x="156" y="11"/>
                </a:cxn>
                <a:cxn ang="0">
                  <a:pos x="138" y="2"/>
                </a:cxn>
                <a:cxn ang="0">
                  <a:pos x="113" y="15"/>
                </a:cxn>
                <a:cxn ang="0">
                  <a:pos x="115" y="29"/>
                </a:cxn>
                <a:cxn ang="0">
                  <a:pos x="97" y="29"/>
                </a:cxn>
                <a:cxn ang="0">
                  <a:pos x="77" y="22"/>
                </a:cxn>
                <a:cxn ang="0">
                  <a:pos x="65" y="14"/>
                </a:cxn>
                <a:cxn ang="0">
                  <a:pos x="58" y="7"/>
                </a:cxn>
                <a:cxn ang="0">
                  <a:pos x="38" y="3"/>
                </a:cxn>
                <a:cxn ang="0">
                  <a:pos x="25" y="0"/>
                </a:cxn>
                <a:cxn ang="0">
                  <a:pos x="24" y="6"/>
                </a:cxn>
                <a:cxn ang="0">
                  <a:pos x="19" y="10"/>
                </a:cxn>
              </a:cxnLst>
              <a:rect l="0" t="0" r="r" b="b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02088" y="2949575"/>
              <a:ext cx="61913" cy="222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5" y="10"/>
                </a:cxn>
                <a:cxn ang="0">
                  <a:pos x="32" y="8"/>
                </a:cxn>
                <a:cxn ang="0">
                  <a:pos x="26" y="7"/>
                </a:cxn>
                <a:cxn ang="0">
                  <a:pos x="15" y="2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3" y="11"/>
                </a:cxn>
                <a:cxn ang="0">
                  <a:pos x="16" y="7"/>
                </a:cxn>
              </a:cxnLst>
              <a:rect l="0" t="0" r="r" b="b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989388" y="2890838"/>
              <a:ext cx="125413" cy="101600"/>
            </a:xfrm>
            <a:custGeom>
              <a:avLst/>
              <a:gdLst/>
              <a:ahLst/>
              <a:cxnLst>
                <a:cxn ang="0">
                  <a:pos x="15" y="51"/>
                </a:cxn>
                <a:cxn ang="0">
                  <a:pos x="21" y="48"/>
                </a:cxn>
                <a:cxn ang="0">
                  <a:pos x="37" y="47"/>
                </a:cxn>
                <a:cxn ang="0">
                  <a:pos x="40" y="48"/>
                </a:cxn>
                <a:cxn ang="0">
                  <a:pos x="40" y="47"/>
                </a:cxn>
                <a:cxn ang="0">
                  <a:pos x="48" y="50"/>
                </a:cxn>
                <a:cxn ang="0">
                  <a:pos x="65" y="51"/>
                </a:cxn>
                <a:cxn ang="0">
                  <a:pos x="66" y="50"/>
                </a:cxn>
                <a:cxn ang="0">
                  <a:pos x="66" y="43"/>
                </a:cxn>
                <a:cxn ang="0">
                  <a:pos x="60" y="36"/>
                </a:cxn>
                <a:cxn ang="0">
                  <a:pos x="58" y="29"/>
                </a:cxn>
                <a:cxn ang="0">
                  <a:pos x="56" y="26"/>
                </a:cxn>
                <a:cxn ang="0">
                  <a:pos x="50" y="18"/>
                </a:cxn>
                <a:cxn ang="0">
                  <a:pos x="42" y="8"/>
                </a:cxn>
                <a:cxn ang="0">
                  <a:pos x="38" y="8"/>
                </a:cxn>
                <a:cxn ang="0">
                  <a:pos x="32" y="2"/>
                </a:cxn>
                <a:cxn ang="0">
                  <a:pos x="23" y="3"/>
                </a:cxn>
                <a:cxn ang="0">
                  <a:pos x="13" y="3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3" y="18"/>
                </a:cxn>
                <a:cxn ang="0">
                  <a:pos x="7" y="34"/>
                </a:cxn>
                <a:cxn ang="0">
                  <a:pos x="8" y="36"/>
                </a:cxn>
                <a:cxn ang="0">
                  <a:pos x="22" y="33"/>
                </a:cxn>
                <a:cxn ang="0">
                  <a:pos x="33" y="38"/>
                </a:cxn>
                <a:cxn ang="0">
                  <a:pos x="39" y="39"/>
                </a:cxn>
                <a:cxn ang="0">
                  <a:pos x="32" y="41"/>
                </a:cxn>
                <a:cxn ang="0">
                  <a:pos x="23" y="38"/>
                </a:cxn>
                <a:cxn ang="0">
                  <a:pos x="10" y="42"/>
                </a:cxn>
                <a:cxn ang="0">
                  <a:pos x="7" y="42"/>
                </a:cxn>
                <a:cxn ang="0">
                  <a:pos x="8" y="48"/>
                </a:cxn>
                <a:cxn ang="0">
                  <a:pos x="9" y="49"/>
                </a:cxn>
                <a:cxn ang="0">
                  <a:pos x="15" y="51"/>
                </a:cxn>
              </a:cxnLst>
              <a:rect l="0" t="0" r="r" b="b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005263" y="2981325"/>
              <a:ext cx="60325" cy="33338"/>
            </a:xfrm>
            <a:custGeom>
              <a:avLst/>
              <a:gdLst/>
              <a:ahLst/>
              <a:cxnLst>
                <a:cxn ang="0">
                  <a:pos x="16" y="17"/>
                </a:cxn>
                <a:cxn ang="0">
                  <a:pos x="26" y="12"/>
                </a:cxn>
                <a:cxn ang="0">
                  <a:pos x="30" y="10"/>
                </a:cxn>
                <a:cxn ang="0">
                  <a:pos x="29" y="5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0" y="2"/>
                </a:cxn>
                <a:cxn ang="0">
                  <a:pos x="9" y="9"/>
                </a:cxn>
                <a:cxn ang="0">
                  <a:pos x="14" y="18"/>
                </a:cxn>
                <a:cxn ang="0">
                  <a:pos x="15" y="18"/>
                </a:cxn>
                <a:cxn ang="0">
                  <a:pos x="16" y="17"/>
                </a:cxn>
              </a:cxnLst>
              <a:rect l="0" t="0" r="r" b="b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673600" y="3013075"/>
              <a:ext cx="263525" cy="185738"/>
            </a:xfrm>
            <a:custGeom>
              <a:avLst/>
              <a:gdLst/>
              <a:ahLst/>
              <a:cxnLst>
                <a:cxn ang="0">
                  <a:pos x="128" y="55"/>
                </a:cxn>
                <a:cxn ang="0">
                  <a:pos x="124" y="47"/>
                </a:cxn>
                <a:cxn ang="0">
                  <a:pos x="117" y="41"/>
                </a:cxn>
                <a:cxn ang="0">
                  <a:pos x="112" y="34"/>
                </a:cxn>
                <a:cxn ang="0">
                  <a:pos x="103" y="30"/>
                </a:cxn>
                <a:cxn ang="0">
                  <a:pos x="101" y="27"/>
                </a:cxn>
                <a:cxn ang="0">
                  <a:pos x="97" y="26"/>
                </a:cxn>
                <a:cxn ang="0">
                  <a:pos x="98" y="22"/>
                </a:cxn>
                <a:cxn ang="0">
                  <a:pos x="97" y="12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78" y="5"/>
                </a:cxn>
                <a:cxn ang="0">
                  <a:pos x="76" y="10"/>
                </a:cxn>
                <a:cxn ang="0">
                  <a:pos x="65" y="21"/>
                </a:cxn>
                <a:cxn ang="0">
                  <a:pos x="49" y="25"/>
                </a:cxn>
                <a:cxn ang="0">
                  <a:pos x="48" y="31"/>
                </a:cxn>
                <a:cxn ang="0">
                  <a:pos x="38" y="36"/>
                </a:cxn>
                <a:cxn ang="0">
                  <a:pos x="26" y="40"/>
                </a:cxn>
                <a:cxn ang="0">
                  <a:pos x="18" y="40"/>
                </a:cxn>
                <a:cxn ang="0">
                  <a:pos x="12" y="42"/>
                </a:cxn>
                <a:cxn ang="0">
                  <a:pos x="11" y="41"/>
                </a:cxn>
                <a:cxn ang="0">
                  <a:pos x="5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5" y="78"/>
                </a:cxn>
                <a:cxn ang="0">
                  <a:pos x="6" y="84"/>
                </a:cxn>
                <a:cxn ang="0">
                  <a:pos x="9" y="88"/>
                </a:cxn>
                <a:cxn ang="0">
                  <a:pos x="16" y="95"/>
                </a:cxn>
                <a:cxn ang="0">
                  <a:pos x="18" y="97"/>
                </a:cxn>
                <a:cxn ang="0">
                  <a:pos x="19" y="96"/>
                </a:cxn>
                <a:cxn ang="0">
                  <a:pos x="21" y="88"/>
                </a:cxn>
                <a:cxn ang="0">
                  <a:pos x="27" y="86"/>
                </a:cxn>
                <a:cxn ang="0">
                  <a:pos x="32" y="85"/>
                </a:cxn>
                <a:cxn ang="0">
                  <a:pos x="42" y="86"/>
                </a:cxn>
                <a:cxn ang="0">
                  <a:pos x="42" y="79"/>
                </a:cxn>
                <a:cxn ang="0">
                  <a:pos x="53" y="70"/>
                </a:cxn>
                <a:cxn ang="0">
                  <a:pos x="63" y="76"/>
                </a:cxn>
                <a:cxn ang="0">
                  <a:pos x="84" y="80"/>
                </a:cxn>
                <a:cxn ang="0">
                  <a:pos x="88" y="72"/>
                </a:cxn>
                <a:cxn ang="0">
                  <a:pos x="97" y="72"/>
                </a:cxn>
                <a:cxn ang="0">
                  <a:pos x="108" y="69"/>
                </a:cxn>
                <a:cxn ang="0">
                  <a:pos x="117" y="68"/>
                </a:cxn>
                <a:cxn ang="0">
                  <a:pos x="130" y="69"/>
                </a:cxn>
                <a:cxn ang="0">
                  <a:pos x="138" y="68"/>
                </a:cxn>
                <a:cxn ang="0">
                  <a:pos x="136" y="61"/>
                </a:cxn>
                <a:cxn ang="0">
                  <a:pos x="128" y="55"/>
                </a:cxn>
              </a:cxnLst>
              <a:rect l="0" t="0" r="r" b="b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21188" y="2951163"/>
              <a:ext cx="255588" cy="212725"/>
            </a:xfrm>
            <a:custGeom>
              <a:avLst/>
              <a:gdLst/>
              <a:ahLst/>
              <a:cxnLst>
                <a:cxn ang="0">
                  <a:pos x="83" y="81"/>
                </a:cxn>
                <a:cxn ang="0">
                  <a:pos x="89" y="80"/>
                </a:cxn>
                <a:cxn ang="0">
                  <a:pos x="97" y="86"/>
                </a:cxn>
                <a:cxn ang="0">
                  <a:pos x="102" y="81"/>
                </a:cxn>
                <a:cxn ang="0">
                  <a:pos x="110" y="63"/>
                </a:cxn>
                <a:cxn ang="0">
                  <a:pos x="116" y="57"/>
                </a:cxn>
                <a:cxn ang="0">
                  <a:pos x="117" y="51"/>
                </a:cxn>
                <a:cxn ang="0">
                  <a:pos x="120" y="43"/>
                </a:cxn>
                <a:cxn ang="0">
                  <a:pos x="126" y="31"/>
                </a:cxn>
                <a:cxn ang="0">
                  <a:pos x="133" y="27"/>
                </a:cxn>
                <a:cxn ang="0">
                  <a:pos x="132" y="20"/>
                </a:cxn>
                <a:cxn ang="0">
                  <a:pos x="128" y="16"/>
                </a:cxn>
                <a:cxn ang="0">
                  <a:pos x="128" y="9"/>
                </a:cxn>
                <a:cxn ang="0">
                  <a:pos x="124" y="5"/>
                </a:cxn>
                <a:cxn ang="0">
                  <a:pos x="120" y="3"/>
                </a:cxn>
                <a:cxn ang="0">
                  <a:pos x="112" y="10"/>
                </a:cxn>
                <a:cxn ang="0">
                  <a:pos x="103" y="8"/>
                </a:cxn>
                <a:cxn ang="0">
                  <a:pos x="88" y="7"/>
                </a:cxn>
                <a:cxn ang="0">
                  <a:pos x="80" y="13"/>
                </a:cxn>
                <a:cxn ang="0">
                  <a:pos x="69" y="13"/>
                </a:cxn>
                <a:cxn ang="0">
                  <a:pos x="60" y="8"/>
                </a:cxn>
                <a:cxn ang="0">
                  <a:pos x="51" y="11"/>
                </a:cxn>
                <a:cxn ang="0">
                  <a:pos x="45" y="5"/>
                </a:cxn>
                <a:cxn ang="0">
                  <a:pos x="36" y="2"/>
                </a:cxn>
                <a:cxn ang="0">
                  <a:pos x="29" y="4"/>
                </a:cxn>
                <a:cxn ang="0">
                  <a:pos x="19" y="4"/>
                </a:cxn>
                <a:cxn ang="0">
                  <a:pos x="16" y="13"/>
                </a:cxn>
                <a:cxn ang="0">
                  <a:pos x="11" y="21"/>
                </a:cxn>
                <a:cxn ang="0">
                  <a:pos x="10" y="23"/>
                </a:cxn>
                <a:cxn ang="0">
                  <a:pos x="11" y="31"/>
                </a:cxn>
                <a:cxn ang="0">
                  <a:pos x="10" y="47"/>
                </a:cxn>
                <a:cxn ang="0">
                  <a:pos x="6" y="54"/>
                </a:cxn>
                <a:cxn ang="0">
                  <a:pos x="1" y="62"/>
                </a:cxn>
                <a:cxn ang="0">
                  <a:pos x="1" y="75"/>
                </a:cxn>
                <a:cxn ang="0">
                  <a:pos x="5" y="84"/>
                </a:cxn>
                <a:cxn ang="0">
                  <a:pos x="5" y="84"/>
                </a:cxn>
                <a:cxn ang="0">
                  <a:pos x="22" y="88"/>
                </a:cxn>
                <a:cxn ang="0">
                  <a:pos x="32" y="100"/>
                </a:cxn>
                <a:cxn ang="0">
                  <a:pos x="38" y="110"/>
                </a:cxn>
                <a:cxn ang="0">
                  <a:pos x="50" y="107"/>
                </a:cxn>
                <a:cxn ang="0">
                  <a:pos x="65" y="105"/>
                </a:cxn>
                <a:cxn ang="0">
                  <a:pos x="66" y="105"/>
                </a:cxn>
                <a:cxn ang="0">
                  <a:pos x="70" y="93"/>
                </a:cxn>
                <a:cxn ang="0">
                  <a:pos x="83" y="81"/>
                </a:cxn>
              </a:cxnLst>
              <a:rect l="0" t="0" r="r" b="b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378325" y="2984500"/>
              <a:ext cx="65088" cy="133350"/>
            </a:xfrm>
            <a:custGeom>
              <a:avLst/>
              <a:gdLst/>
              <a:ahLst/>
              <a:cxnLst>
                <a:cxn ang="0">
                  <a:pos x="23" y="45"/>
                </a:cxn>
                <a:cxn ang="0">
                  <a:pos x="28" y="37"/>
                </a:cxn>
                <a:cxn ang="0">
                  <a:pos x="32" y="30"/>
                </a:cxn>
                <a:cxn ang="0">
                  <a:pos x="33" y="14"/>
                </a:cxn>
                <a:cxn ang="0">
                  <a:pos x="32" y="6"/>
                </a:cxn>
                <a:cxn ang="0">
                  <a:pos x="28" y="6"/>
                </a:cxn>
                <a:cxn ang="0">
                  <a:pos x="25" y="1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8" y="13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6" y="28"/>
                </a:cxn>
                <a:cxn ang="0">
                  <a:pos x="9" y="36"/>
                </a:cxn>
                <a:cxn ang="0">
                  <a:pos x="10" y="49"/>
                </a:cxn>
                <a:cxn ang="0">
                  <a:pos x="11" y="70"/>
                </a:cxn>
                <a:cxn ang="0">
                  <a:pos x="19" y="69"/>
                </a:cxn>
                <a:cxn ang="0">
                  <a:pos x="27" y="67"/>
                </a:cxn>
                <a:cxn ang="0">
                  <a:pos x="23" y="58"/>
                </a:cxn>
                <a:cxn ang="0">
                  <a:pos x="23" y="45"/>
                </a:cxn>
              </a:cxnLst>
              <a:rect l="0" t="0" r="r" b="b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359275" y="3013075"/>
              <a:ext cx="41275" cy="112713"/>
            </a:xfrm>
            <a:custGeom>
              <a:avLst/>
              <a:gdLst/>
              <a:ahLst/>
              <a:cxnLst>
                <a:cxn ang="0">
                  <a:pos x="19" y="21"/>
                </a:cxn>
                <a:cxn ang="0">
                  <a:pos x="16" y="13"/>
                </a:cxn>
                <a:cxn ang="0">
                  <a:pos x="10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3" y="8"/>
                </a:cxn>
                <a:cxn ang="0">
                  <a:pos x="5" y="15"/>
                </a:cxn>
                <a:cxn ang="0">
                  <a:pos x="6" y="31"/>
                </a:cxn>
                <a:cxn ang="0">
                  <a:pos x="9" y="46"/>
                </a:cxn>
                <a:cxn ang="0">
                  <a:pos x="13" y="59"/>
                </a:cxn>
                <a:cxn ang="0">
                  <a:pos x="15" y="58"/>
                </a:cxn>
                <a:cxn ang="0">
                  <a:pos x="21" y="55"/>
                </a:cxn>
                <a:cxn ang="0">
                  <a:pos x="20" y="34"/>
                </a:cxn>
                <a:cxn ang="0">
                  <a:pos x="19" y="21"/>
                </a:cxn>
              </a:cxnLst>
              <a:rect l="0" t="0" r="r" b="b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546600" y="2968625"/>
              <a:ext cx="160338" cy="249238"/>
            </a:xfrm>
            <a:custGeom>
              <a:avLst/>
              <a:gdLst/>
              <a:ahLst/>
              <a:cxnLst>
                <a:cxn ang="0">
                  <a:pos x="35" y="124"/>
                </a:cxn>
                <a:cxn ang="0">
                  <a:pos x="65" y="125"/>
                </a:cxn>
                <a:cxn ang="0">
                  <a:pos x="81" y="130"/>
                </a:cxn>
                <a:cxn ang="0">
                  <a:pos x="84" y="120"/>
                </a:cxn>
                <a:cxn ang="0">
                  <a:pos x="82" y="118"/>
                </a:cxn>
                <a:cxn ang="0">
                  <a:pos x="75" y="111"/>
                </a:cxn>
                <a:cxn ang="0">
                  <a:pos x="72" y="107"/>
                </a:cxn>
                <a:cxn ang="0">
                  <a:pos x="71" y="101"/>
                </a:cxn>
                <a:cxn ang="0">
                  <a:pos x="67" y="92"/>
                </a:cxn>
                <a:cxn ang="0">
                  <a:pos x="66" y="82"/>
                </a:cxn>
                <a:cxn ang="0">
                  <a:pos x="71" y="71"/>
                </a:cxn>
                <a:cxn ang="0">
                  <a:pos x="77" y="64"/>
                </a:cxn>
                <a:cxn ang="0">
                  <a:pos x="74" y="56"/>
                </a:cxn>
                <a:cxn ang="0">
                  <a:pos x="64" y="46"/>
                </a:cxn>
                <a:cxn ang="0">
                  <a:pos x="62" y="38"/>
                </a:cxn>
                <a:cxn ang="0">
                  <a:pos x="71" y="37"/>
                </a:cxn>
                <a:cxn ang="0">
                  <a:pos x="76" y="35"/>
                </a:cxn>
                <a:cxn ang="0">
                  <a:pos x="71" y="21"/>
                </a:cxn>
                <a:cxn ang="0">
                  <a:pos x="70" y="11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2" y="7"/>
                </a:cxn>
                <a:cxn ang="0">
                  <a:pos x="66" y="11"/>
                </a:cxn>
                <a:cxn ang="0">
                  <a:pos x="67" y="18"/>
                </a:cxn>
                <a:cxn ang="0">
                  <a:pos x="60" y="22"/>
                </a:cxn>
                <a:cxn ang="0">
                  <a:pos x="54" y="34"/>
                </a:cxn>
                <a:cxn ang="0">
                  <a:pos x="51" y="42"/>
                </a:cxn>
                <a:cxn ang="0">
                  <a:pos x="50" y="48"/>
                </a:cxn>
                <a:cxn ang="0">
                  <a:pos x="44" y="54"/>
                </a:cxn>
                <a:cxn ang="0">
                  <a:pos x="36" y="72"/>
                </a:cxn>
                <a:cxn ang="0">
                  <a:pos x="31" y="77"/>
                </a:cxn>
                <a:cxn ang="0">
                  <a:pos x="23" y="71"/>
                </a:cxn>
                <a:cxn ang="0">
                  <a:pos x="17" y="72"/>
                </a:cxn>
                <a:cxn ang="0">
                  <a:pos x="4" y="84"/>
                </a:cxn>
                <a:cxn ang="0">
                  <a:pos x="0" y="96"/>
                </a:cxn>
                <a:cxn ang="0">
                  <a:pos x="5" y="103"/>
                </a:cxn>
                <a:cxn ang="0">
                  <a:pos x="14" y="104"/>
                </a:cxn>
                <a:cxn ang="0">
                  <a:pos x="17" y="115"/>
                </a:cxn>
                <a:cxn ang="0">
                  <a:pos x="15" y="125"/>
                </a:cxn>
                <a:cxn ang="0">
                  <a:pos x="31" y="125"/>
                </a:cxn>
                <a:cxn ang="0">
                  <a:pos x="35" y="124"/>
                </a:cxn>
              </a:cxnLst>
              <a:rect l="0" t="0" r="r" b="b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176713" y="3022600"/>
              <a:ext cx="131763" cy="134938"/>
            </a:xfrm>
            <a:custGeom>
              <a:avLst/>
              <a:gdLst/>
              <a:ahLst/>
              <a:cxnLst>
                <a:cxn ang="0">
                  <a:pos x="66" y="60"/>
                </a:cxn>
                <a:cxn ang="0">
                  <a:pos x="61" y="47"/>
                </a:cxn>
                <a:cxn ang="0">
                  <a:pos x="65" y="36"/>
                </a:cxn>
                <a:cxn ang="0">
                  <a:pos x="69" y="29"/>
                </a:cxn>
                <a:cxn ang="0">
                  <a:pos x="65" y="11"/>
                </a:cxn>
                <a:cxn ang="0">
                  <a:pos x="63" y="10"/>
                </a:cxn>
                <a:cxn ang="0">
                  <a:pos x="50" y="12"/>
                </a:cxn>
                <a:cxn ang="0">
                  <a:pos x="40" y="7"/>
                </a:cxn>
                <a:cxn ang="0">
                  <a:pos x="31" y="4"/>
                </a:cxn>
                <a:cxn ang="0">
                  <a:pos x="27" y="3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6" y="6"/>
                </a:cxn>
                <a:cxn ang="0">
                  <a:pos x="6" y="15"/>
                </a:cxn>
                <a:cxn ang="0">
                  <a:pos x="8" y="20"/>
                </a:cxn>
                <a:cxn ang="0">
                  <a:pos x="10" y="27"/>
                </a:cxn>
                <a:cxn ang="0">
                  <a:pos x="5" y="28"/>
                </a:cxn>
                <a:cxn ang="0">
                  <a:pos x="6" y="35"/>
                </a:cxn>
                <a:cxn ang="0">
                  <a:pos x="2" y="41"/>
                </a:cxn>
                <a:cxn ang="0">
                  <a:pos x="1" y="49"/>
                </a:cxn>
                <a:cxn ang="0">
                  <a:pos x="5" y="52"/>
                </a:cxn>
                <a:cxn ang="0">
                  <a:pos x="14" y="61"/>
                </a:cxn>
                <a:cxn ang="0">
                  <a:pos x="10" y="71"/>
                </a:cxn>
                <a:cxn ang="0">
                  <a:pos x="44" y="64"/>
                </a:cxn>
                <a:cxn ang="0">
                  <a:pos x="65" y="65"/>
                </a:cxn>
                <a:cxn ang="0">
                  <a:pos x="66" y="60"/>
                </a:cxn>
              </a:cxnLst>
              <a:rect l="0" t="0" r="r" b="b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292600" y="3014663"/>
              <a:ext cx="92075" cy="139700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40" y="14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32" y="3"/>
                </a:cxn>
                <a:cxn ang="0">
                  <a:pos x="4" y="2"/>
                </a:cxn>
                <a:cxn ang="0">
                  <a:pos x="6" y="13"/>
                </a:cxn>
                <a:cxn ang="0">
                  <a:pos x="4" y="15"/>
                </a:cxn>
                <a:cxn ang="0">
                  <a:pos x="8" y="33"/>
                </a:cxn>
                <a:cxn ang="0">
                  <a:pos x="4" y="40"/>
                </a:cxn>
                <a:cxn ang="0">
                  <a:pos x="0" y="51"/>
                </a:cxn>
                <a:cxn ang="0">
                  <a:pos x="5" y="64"/>
                </a:cxn>
                <a:cxn ang="0">
                  <a:pos x="4" y="69"/>
                </a:cxn>
                <a:cxn ang="0">
                  <a:pos x="13" y="72"/>
                </a:cxn>
                <a:cxn ang="0">
                  <a:pos x="35" y="64"/>
                </a:cxn>
                <a:cxn ang="0">
                  <a:pos x="48" y="58"/>
                </a:cxn>
                <a:cxn ang="0">
                  <a:pos x="44" y="45"/>
                </a:cxn>
                <a:cxn ang="0">
                  <a:pos x="41" y="30"/>
                </a:cxn>
              </a:cxnLst>
              <a:rect l="0" t="0" r="r" b="b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033838" y="2981325"/>
              <a:ext cx="165100" cy="122238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4" y="33"/>
                </a:cxn>
                <a:cxn ang="0">
                  <a:pos x="42" y="31"/>
                </a:cxn>
                <a:cxn ang="0">
                  <a:pos x="51" y="42"/>
                </a:cxn>
                <a:cxn ang="0">
                  <a:pos x="53" y="49"/>
                </a:cxn>
                <a:cxn ang="0">
                  <a:pos x="53" y="50"/>
                </a:cxn>
                <a:cxn ang="0">
                  <a:pos x="61" y="48"/>
                </a:cxn>
                <a:cxn ang="0">
                  <a:pos x="65" y="58"/>
                </a:cxn>
                <a:cxn ang="0">
                  <a:pos x="70" y="62"/>
                </a:cxn>
                <a:cxn ang="0">
                  <a:pos x="74" y="58"/>
                </a:cxn>
                <a:cxn ang="0">
                  <a:pos x="77" y="60"/>
                </a:cxn>
                <a:cxn ang="0">
                  <a:pos x="80" y="57"/>
                </a:cxn>
                <a:cxn ang="0">
                  <a:pos x="79" y="50"/>
                </a:cxn>
                <a:cxn ang="0">
                  <a:pos x="84" y="49"/>
                </a:cxn>
                <a:cxn ang="0">
                  <a:pos x="82" y="42"/>
                </a:cxn>
                <a:cxn ang="0">
                  <a:pos x="80" y="37"/>
                </a:cxn>
                <a:cxn ang="0">
                  <a:pos x="80" y="28"/>
                </a:cxn>
                <a:cxn ang="0">
                  <a:pos x="78" y="26"/>
                </a:cxn>
                <a:cxn ang="0">
                  <a:pos x="76" y="20"/>
                </a:cxn>
                <a:cxn ang="0">
                  <a:pos x="76" y="16"/>
                </a:cxn>
                <a:cxn ang="0">
                  <a:pos x="72" y="11"/>
                </a:cxn>
                <a:cxn ang="0">
                  <a:pos x="67" y="2"/>
                </a:cxn>
                <a:cxn ang="0">
                  <a:pos x="59" y="8"/>
                </a:cxn>
                <a:cxn ang="0">
                  <a:pos x="52" y="7"/>
                </a:cxn>
                <a:cxn ang="0">
                  <a:pos x="45" y="8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4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5" y="10"/>
                </a:cxn>
                <a:cxn ang="0">
                  <a:pos x="11" y="12"/>
                </a:cxn>
                <a:cxn ang="0">
                  <a:pos x="1" y="17"/>
                </a:cxn>
                <a:cxn ang="0">
                  <a:pos x="0" y="18"/>
                </a:cxn>
                <a:cxn ang="0">
                  <a:pos x="8" y="28"/>
                </a:cxn>
                <a:cxn ang="0">
                  <a:pos x="21" y="42"/>
                </a:cxn>
                <a:cxn ang="0">
                  <a:pos x="29" y="34"/>
                </a:cxn>
              </a:cxnLst>
              <a:rect l="0" t="0" r="r" b="b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113213" y="3071813"/>
              <a:ext cx="88900" cy="8572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4" y="23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14" y="28"/>
                </a:cxn>
                <a:cxn ang="0">
                  <a:pos x="41" y="45"/>
                </a:cxn>
                <a:cxn ang="0">
                  <a:pos x="43" y="45"/>
                </a:cxn>
                <a:cxn ang="0">
                  <a:pos x="47" y="35"/>
                </a:cxn>
                <a:cxn ang="0">
                  <a:pos x="38" y="26"/>
                </a:cxn>
              </a:cxnLst>
              <a:rect l="0" t="0" r="r" b="b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75113" y="3040063"/>
              <a:ext cx="63500" cy="68263"/>
            </a:xfrm>
            <a:custGeom>
              <a:avLst/>
              <a:gdLst/>
              <a:ahLst/>
              <a:cxnLst>
                <a:cxn ang="0">
                  <a:pos x="31" y="24"/>
                </a:cxn>
                <a:cxn ang="0">
                  <a:pos x="32" y="18"/>
                </a:cxn>
                <a:cxn ang="0">
                  <a:pos x="30" y="11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8" y="3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11" y="30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31" y="24"/>
                </a:cxn>
              </a:cxnLst>
              <a:rect l="0" t="0" r="r" b="b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994150" y="2640013"/>
              <a:ext cx="179388" cy="147638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56" y="51"/>
                </a:cxn>
                <a:cxn ang="0">
                  <a:pos x="56" y="20"/>
                </a:cxn>
                <a:cxn ang="0">
                  <a:pos x="94" y="20"/>
                </a:cxn>
                <a:cxn ang="0">
                  <a:pos x="94" y="4"/>
                </a:cxn>
                <a:cxn ang="0">
                  <a:pos x="86" y="0"/>
                </a:cxn>
                <a:cxn ang="0">
                  <a:pos x="44" y="0"/>
                </a:cxn>
                <a:cxn ang="0">
                  <a:pos x="38" y="10"/>
                </a:cxn>
                <a:cxn ang="0">
                  <a:pos x="23" y="31"/>
                </a:cxn>
                <a:cxn ang="0">
                  <a:pos x="3" y="66"/>
                </a:cxn>
                <a:cxn ang="0">
                  <a:pos x="0" y="77"/>
                </a:cxn>
                <a:cxn ang="0">
                  <a:pos x="44" y="77"/>
                </a:cxn>
                <a:cxn ang="0">
                  <a:pos x="44" y="59"/>
                </a:cxn>
              </a:cxnLst>
              <a:rect l="0" t="0" r="r" b="b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992563" y="2647950"/>
              <a:ext cx="261938" cy="287338"/>
            </a:xfrm>
            <a:custGeom>
              <a:avLst/>
              <a:gdLst/>
              <a:ahLst/>
              <a:cxnLst>
                <a:cxn ang="0">
                  <a:pos x="11" y="130"/>
                </a:cxn>
                <a:cxn ang="0">
                  <a:pos x="21" y="130"/>
                </a:cxn>
                <a:cxn ang="0">
                  <a:pos x="30" y="129"/>
                </a:cxn>
                <a:cxn ang="0">
                  <a:pos x="36" y="135"/>
                </a:cxn>
                <a:cxn ang="0">
                  <a:pos x="40" y="135"/>
                </a:cxn>
                <a:cxn ang="0">
                  <a:pos x="48" y="145"/>
                </a:cxn>
                <a:cxn ang="0">
                  <a:pos x="53" y="150"/>
                </a:cxn>
                <a:cxn ang="0">
                  <a:pos x="59" y="147"/>
                </a:cxn>
                <a:cxn ang="0">
                  <a:pos x="66" y="144"/>
                </a:cxn>
                <a:cxn ang="0">
                  <a:pos x="72" y="143"/>
                </a:cxn>
                <a:cxn ang="0">
                  <a:pos x="80" y="144"/>
                </a:cxn>
                <a:cxn ang="0">
                  <a:pos x="87" y="141"/>
                </a:cxn>
                <a:cxn ang="0">
                  <a:pos x="131" y="141"/>
                </a:cxn>
                <a:cxn ang="0">
                  <a:pos x="132" y="131"/>
                </a:cxn>
                <a:cxn ang="0">
                  <a:pos x="129" y="128"/>
                </a:cxn>
                <a:cxn ang="0">
                  <a:pos x="118" y="28"/>
                </a:cxn>
                <a:cxn ang="0">
                  <a:pos x="137" y="28"/>
                </a:cxn>
                <a:cxn ang="0">
                  <a:pos x="97" y="2"/>
                </a:cxn>
                <a:cxn ang="0">
                  <a:pos x="95" y="0"/>
                </a:cxn>
                <a:cxn ang="0">
                  <a:pos x="95" y="16"/>
                </a:cxn>
                <a:cxn ang="0">
                  <a:pos x="57" y="16"/>
                </a:cxn>
                <a:cxn ang="0">
                  <a:pos x="57" y="47"/>
                </a:cxn>
                <a:cxn ang="0">
                  <a:pos x="45" y="55"/>
                </a:cxn>
                <a:cxn ang="0">
                  <a:pos x="45" y="73"/>
                </a:cxn>
                <a:cxn ang="0">
                  <a:pos x="1" y="73"/>
                </a:cxn>
                <a:cxn ang="0">
                  <a:pos x="7" y="85"/>
                </a:cxn>
                <a:cxn ang="0">
                  <a:pos x="9" y="104"/>
                </a:cxn>
                <a:cxn ang="0">
                  <a:pos x="6" y="126"/>
                </a:cxn>
                <a:cxn ang="0">
                  <a:pos x="4" y="135"/>
                </a:cxn>
                <a:cxn ang="0">
                  <a:pos x="4" y="135"/>
                </a:cxn>
                <a:cxn ang="0">
                  <a:pos x="11" y="130"/>
                </a:cxn>
              </a:cxnLst>
              <a:rect l="0" t="0" r="r" b="b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94163" y="2701925"/>
              <a:ext cx="360363" cy="338138"/>
            </a:xfrm>
            <a:custGeom>
              <a:avLst/>
              <a:gdLst/>
              <a:ahLst/>
              <a:cxnLst>
                <a:cxn ang="0">
                  <a:pos x="179" y="73"/>
                </a:cxn>
                <a:cxn ang="0">
                  <a:pos x="173" y="61"/>
                </a:cxn>
                <a:cxn ang="0">
                  <a:pos x="161" y="57"/>
                </a:cxn>
                <a:cxn ang="0">
                  <a:pos x="153" y="47"/>
                </a:cxn>
                <a:cxn ang="0">
                  <a:pos x="84" y="0"/>
                </a:cxn>
                <a:cxn ang="0">
                  <a:pos x="65" y="0"/>
                </a:cxn>
                <a:cxn ang="0">
                  <a:pos x="76" y="100"/>
                </a:cxn>
                <a:cxn ang="0">
                  <a:pos x="79" y="103"/>
                </a:cxn>
                <a:cxn ang="0">
                  <a:pos x="78" y="113"/>
                </a:cxn>
                <a:cxn ang="0">
                  <a:pos x="34" y="113"/>
                </a:cxn>
                <a:cxn ang="0">
                  <a:pos x="27" y="116"/>
                </a:cxn>
                <a:cxn ang="0">
                  <a:pos x="19" y="115"/>
                </a:cxn>
                <a:cxn ang="0">
                  <a:pos x="13" y="116"/>
                </a:cxn>
                <a:cxn ang="0">
                  <a:pos x="6" y="119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3" y="128"/>
                </a:cxn>
                <a:cxn ang="0">
                  <a:pos x="5" y="135"/>
                </a:cxn>
                <a:cxn ang="0">
                  <a:pos x="11" y="142"/>
                </a:cxn>
                <a:cxn ang="0">
                  <a:pos x="11" y="151"/>
                </a:cxn>
                <a:cxn ang="0">
                  <a:pos x="14" y="154"/>
                </a:cxn>
                <a:cxn ang="0">
                  <a:pos x="21" y="153"/>
                </a:cxn>
                <a:cxn ang="0">
                  <a:pos x="28" y="154"/>
                </a:cxn>
                <a:cxn ang="0">
                  <a:pos x="36" y="148"/>
                </a:cxn>
                <a:cxn ang="0">
                  <a:pos x="41" y="157"/>
                </a:cxn>
                <a:cxn ang="0">
                  <a:pos x="45" y="162"/>
                </a:cxn>
                <a:cxn ang="0">
                  <a:pos x="45" y="166"/>
                </a:cxn>
                <a:cxn ang="0">
                  <a:pos x="47" y="172"/>
                </a:cxn>
                <a:cxn ang="0">
                  <a:pos x="53" y="173"/>
                </a:cxn>
                <a:cxn ang="0">
                  <a:pos x="58" y="175"/>
                </a:cxn>
                <a:cxn ang="0">
                  <a:pos x="65" y="172"/>
                </a:cxn>
                <a:cxn ang="0">
                  <a:pos x="70" y="171"/>
                </a:cxn>
                <a:cxn ang="0">
                  <a:pos x="74" y="172"/>
                </a:cxn>
                <a:cxn ang="0">
                  <a:pos x="78" y="172"/>
                </a:cxn>
                <a:cxn ang="0">
                  <a:pos x="81" y="163"/>
                </a:cxn>
                <a:cxn ang="0">
                  <a:pos x="80" y="156"/>
                </a:cxn>
                <a:cxn ang="0">
                  <a:pos x="89" y="152"/>
                </a:cxn>
                <a:cxn ang="0">
                  <a:pos x="93" y="145"/>
                </a:cxn>
                <a:cxn ang="0">
                  <a:pos x="96" y="136"/>
                </a:cxn>
                <a:cxn ang="0">
                  <a:pos x="103" y="137"/>
                </a:cxn>
                <a:cxn ang="0">
                  <a:pos x="108" y="131"/>
                </a:cxn>
                <a:cxn ang="0">
                  <a:pos x="114" y="129"/>
                </a:cxn>
                <a:cxn ang="0">
                  <a:pos x="118" y="126"/>
                </a:cxn>
                <a:cxn ang="0">
                  <a:pos x="128" y="122"/>
                </a:cxn>
                <a:cxn ang="0">
                  <a:pos x="136" y="119"/>
                </a:cxn>
                <a:cxn ang="0">
                  <a:pos x="150" y="119"/>
                </a:cxn>
                <a:cxn ang="0">
                  <a:pos x="159" y="116"/>
                </a:cxn>
                <a:cxn ang="0">
                  <a:pos x="177" y="115"/>
                </a:cxn>
                <a:cxn ang="0">
                  <a:pos x="184" y="110"/>
                </a:cxn>
                <a:cxn ang="0">
                  <a:pos x="188" y="101"/>
                </a:cxn>
                <a:cxn ang="0">
                  <a:pos x="188" y="71"/>
                </a:cxn>
                <a:cxn ang="0">
                  <a:pos x="179" y="73"/>
                </a:cxn>
              </a:cxnLst>
              <a:rect l="0" t="0" r="r" b="b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3388" y="2925763"/>
              <a:ext cx="176213" cy="125413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87" y="35"/>
                </a:cxn>
                <a:cxn ang="0">
                  <a:pos x="86" y="29"/>
                </a:cxn>
                <a:cxn ang="0">
                  <a:pos x="81" y="30"/>
                </a:cxn>
                <a:cxn ang="0">
                  <a:pos x="76" y="26"/>
                </a:cxn>
                <a:cxn ang="0">
                  <a:pos x="74" y="21"/>
                </a:cxn>
                <a:cxn ang="0">
                  <a:pos x="69" y="15"/>
                </a:cxn>
                <a:cxn ang="0">
                  <a:pos x="65" y="9"/>
                </a:cxn>
                <a:cxn ang="0">
                  <a:pos x="65" y="3"/>
                </a:cxn>
                <a:cxn ang="0">
                  <a:pos x="58" y="2"/>
                </a:cxn>
                <a:cxn ang="0">
                  <a:pos x="50" y="5"/>
                </a:cxn>
                <a:cxn ang="0">
                  <a:pos x="40" y="9"/>
                </a:cxn>
                <a:cxn ang="0">
                  <a:pos x="36" y="12"/>
                </a:cxn>
                <a:cxn ang="0">
                  <a:pos x="30" y="14"/>
                </a:cxn>
                <a:cxn ang="0">
                  <a:pos x="25" y="20"/>
                </a:cxn>
                <a:cxn ang="0">
                  <a:pos x="18" y="19"/>
                </a:cxn>
                <a:cxn ang="0">
                  <a:pos x="15" y="28"/>
                </a:cxn>
                <a:cxn ang="0">
                  <a:pos x="11" y="35"/>
                </a:cxn>
                <a:cxn ang="0">
                  <a:pos x="2" y="39"/>
                </a:cxn>
                <a:cxn ang="0">
                  <a:pos x="3" y="46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5" y="63"/>
                </a:cxn>
                <a:cxn ang="0">
                  <a:pos x="28" y="61"/>
                </a:cxn>
                <a:cxn ang="0">
                  <a:pos x="32" y="60"/>
                </a:cxn>
                <a:cxn ang="0">
                  <a:pos x="30" y="49"/>
                </a:cxn>
                <a:cxn ang="0">
                  <a:pos x="58" y="50"/>
                </a:cxn>
                <a:cxn ang="0">
                  <a:pos x="63" y="47"/>
                </a:cxn>
                <a:cxn ang="0">
                  <a:pos x="73" y="48"/>
                </a:cxn>
                <a:cxn ang="0">
                  <a:pos x="79" y="44"/>
                </a:cxn>
                <a:cxn ang="0">
                  <a:pos x="89" y="42"/>
                </a:cxn>
                <a:cxn ang="0">
                  <a:pos x="92" y="37"/>
                </a:cxn>
                <a:cxn ang="0">
                  <a:pos x="92" y="37"/>
                </a:cxn>
              </a:cxnLst>
              <a:rect l="0" t="0" r="r" b="b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365625" y="2738438"/>
              <a:ext cx="336550" cy="261938"/>
            </a:xfrm>
            <a:custGeom>
              <a:avLst/>
              <a:gdLst/>
              <a:ahLst/>
              <a:cxnLst>
                <a:cxn ang="0">
                  <a:pos x="168" y="20"/>
                </a:cxn>
                <a:cxn ang="0">
                  <a:pos x="167" y="5"/>
                </a:cxn>
                <a:cxn ang="0">
                  <a:pos x="158" y="10"/>
                </a:cxn>
                <a:cxn ang="0">
                  <a:pos x="151" y="3"/>
                </a:cxn>
                <a:cxn ang="0">
                  <a:pos x="134" y="0"/>
                </a:cxn>
                <a:cxn ang="0">
                  <a:pos x="86" y="30"/>
                </a:cxn>
                <a:cxn ang="0">
                  <a:pos x="65" y="46"/>
                </a:cxn>
                <a:cxn ang="0">
                  <a:pos x="48" y="52"/>
                </a:cxn>
                <a:cxn ang="0">
                  <a:pos x="46" y="52"/>
                </a:cxn>
                <a:cxn ang="0">
                  <a:pos x="46" y="82"/>
                </a:cxn>
                <a:cxn ang="0">
                  <a:pos x="42" y="91"/>
                </a:cxn>
                <a:cxn ang="0">
                  <a:pos x="35" y="96"/>
                </a:cxn>
                <a:cxn ang="0">
                  <a:pos x="17" y="97"/>
                </a:cxn>
                <a:cxn ang="0">
                  <a:pos x="8" y="100"/>
                </a:cxn>
                <a:cxn ang="0">
                  <a:pos x="1" y="101"/>
                </a:cxn>
                <a:cxn ang="0">
                  <a:pos x="1" y="107"/>
                </a:cxn>
                <a:cxn ang="0">
                  <a:pos x="5" y="113"/>
                </a:cxn>
                <a:cxn ang="0">
                  <a:pos x="10" y="119"/>
                </a:cxn>
                <a:cxn ang="0">
                  <a:pos x="12" y="124"/>
                </a:cxn>
                <a:cxn ang="0">
                  <a:pos x="17" y="128"/>
                </a:cxn>
                <a:cxn ang="0">
                  <a:pos x="22" y="127"/>
                </a:cxn>
                <a:cxn ang="0">
                  <a:pos x="23" y="133"/>
                </a:cxn>
                <a:cxn ang="0">
                  <a:pos x="28" y="135"/>
                </a:cxn>
                <a:cxn ang="0">
                  <a:pos x="32" y="130"/>
                </a:cxn>
                <a:cxn ang="0">
                  <a:pos x="35" y="135"/>
                </a:cxn>
                <a:cxn ang="0">
                  <a:pos x="40" y="133"/>
                </a:cxn>
                <a:cxn ang="0">
                  <a:pos x="45" y="125"/>
                </a:cxn>
                <a:cxn ang="0">
                  <a:pos x="48" y="116"/>
                </a:cxn>
                <a:cxn ang="0">
                  <a:pos x="58" y="116"/>
                </a:cxn>
                <a:cxn ang="0">
                  <a:pos x="65" y="114"/>
                </a:cxn>
                <a:cxn ang="0">
                  <a:pos x="74" y="117"/>
                </a:cxn>
                <a:cxn ang="0">
                  <a:pos x="80" y="123"/>
                </a:cxn>
                <a:cxn ang="0">
                  <a:pos x="89" y="120"/>
                </a:cxn>
                <a:cxn ang="0">
                  <a:pos x="98" y="125"/>
                </a:cxn>
                <a:cxn ang="0">
                  <a:pos x="109" y="125"/>
                </a:cxn>
                <a:cxn ang="0">
                  <a:pos x="117" y="119"/>
                </a:cxn>
                <a:cxn ang="0">
                  <a:pos x="132" y="120"/>
                </a:cxn>
                <a:cxn ang="0">
                  <a:pos x="141" y="122"/>
                </a:cxn>
                <a:cxn ang="0">
                  <a:pos x="149" y="115"/>
                </a:cxn>
                <a:cxn ang="0">
                  <a:pos x="151" y="114"/>
                </a:cxn>
                <a:cxn ang="0">
                  <a:pos x="151" y="111"/>
                </a:cxn>
                <a:cxn ang="0">
                  <a:pos x="153" y="101"/>
                </a:cxn>
                <a:cxn ang="0">
                  <a:pos x="171" y="79"/>
                </a:cxn>
                <a:cxn ang="0">
                  <a:pos x="172" y="51"/>
                </a:cxn>
                <a:cxn ang="0">
                  <a:pos x="174" y="39"/>
                </a:cxn>
                <a:cxn ang="0">
                  <a:pos x="172" y="30"/>
                </a:cxn>
                <a:cxn ang="0">
                  <a:pos x="168" y="20"/>
                </a:cxn>
              </a:cxnLst>
              <a:rect l="0" t="0" r="r" b="b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654550" y="2738438"/>
              <a:ext cx="215900" cy="357188"/>
            </a:xfrm>
            <a:custGeom>
              <a:avLst/>
              <a:gdLst/>
              <a:ahLst/>
              <a:cxnLst>
                <a:cxn ang="0">
                  <a:pos x="112" y="46"/>
                </a:cxn>
                <a:cxn ang="0">
                  <a:pos x="26" y="0"/>
                </a:cxn>
                <a:cxn ang="0">
                  <a:pos x="16" y="5"/>
                </a:cxn>
                <a:cxn ang="0">
                  <a:pos x="17" y="20"/>
                </a:cxn>
                <a:cxn ang="0">
                  <a:pos x="21" y="30"/>
                </a:cxn>
                <a:cxn ang="0">
                  <a:pos x="23" y="39"/>
                </a:cxn>
                <a:cxn ang="0">
                  <a:pos x="21" y="51"/>
                </a:cxn>
                <a:cxn ang="0">
                  <a:pos x="20" y="79"/>
                </a:cxn>
                <a:cxn ang="0">
                  <a:pos x="2" y="10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2" y="117"/>
                </a:cxn>
                <a:cxn ang="0">
                  <a:pos x="7" y="122"/>
                </a:cxn>
                <a:cxn ang="0">
                  <a:pos x="14" y="132"/>
                </a:cxn>
                <a:cxn ang="0">
                  <a:pos x="15" y="142"/>
                </a:cxn>
                <a:cxn ang="0">
                  <a:pos x="20" y="156"/>
                </a:cxn>
                <a:cxn ang="0">
                  <a:pos x="15" y="158"/>
                </a:cxn>
                <a:cxn ang="0">
                  <a:pos x="6" y="159"/>
                </a:cxn>
                <a:cxn ang="0">
                  <a:pos x="8" y="167"/>
                </a:cxn>
                <a:cxn ang="0">
                  <a:pos x="18" y="177"/>
                </a:cxn>
                <a:cxn ang="0">
                  <a:pos x="22" y="186"/>
                </a:cxn>
                <a:cxn ang="0">
                  <a:pos x="28" y="184"/>
                </a:cxn>
                <a:cxn ang="0">
                  <a:pos x="36" y="184"/>
                </a:cxn>
                <a:cxn ang="0">
                  <a:pos x="48" y="180"/>
                </a:cxn>
                <a:cxn ang="0">
                  <a:pos x="58" y="175"/>
                </a:cxn>
                <a:cxn ang="0">
                  <a:pos x="59" y="169"/>
                </a:cxn>
                <a:cxn ang="0">
                  <a:pos x="75" y="165"/>
                </a:cxn>
                <a:cxn ang="0">
                  <a:pos x="86" y="154"/>
                </a:cxn>
                <a:cxn ang="0">
                  <a:pos x="88" y="149"/>
                </a:cxn>
                <a:cxn ang="0">
                  <a:pos x="97" y="145"/>
                </a:cxn>
                <a:cxn ang="0">
                  <a:pos x="99" y="145"/>
                </a:cxn>
                <a:cxn ang="0">
                  <a:pos x="99" y="145"/>
                </a:cxn>
                <a:cxn ang="0">
                  <a:pos x="100" y="140"/>
                </a:cxn>
                <a:cxn ang="0">
                  <a:pos x="95" y="133"/>
                </a:cxn>
                <a:cxn ang="0">
                  <a:pos x="93" y="125"/>
                </a:cxn>
                <a:cxn ang="0">
                  <a:pos x="91" y="118"/>
                </a:cxn>
                <a:cxn ang="0">
                  <a:pos x="92" y="110"/>
                </a:cxn>
                <a:cxn ang="0">
                  <a:pos x="97" y="102"/>
                </a:cxn>
                <a:cxn ang="0">
                  <a:pos x="101" y="95"/>
                </a:cxn>
                <a:cxn ang="0">
                  <a:pos x="111" y="89"/>
                </a:cxn>
                <a:cxn ang="0">
                  <a:pos x="112" y="77"/>
                </a:cxn>
                <a:cxn ang="0">
                  <a:pos x="112" y="46"/>
                </a:cxn>
              </a:cxnLst>
              <a:rect l="0" t="0" r="r" b="b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881563" y="2540000"/>
              <a:ext cx="236538" cy="234950"/>
            </a:xfrm>
            <a:custGeom>
              <a:avLst/>
              <a:gdLst/>
              <a:ahLst/>
              <a:cxnLst>
                <a:cxn ang="0">
                  <a:pos x="115" y="27"/>
                </a:cxn>
                <a:cxn ang="0">
                  <a:pos x="107" y="7"/>
                </a:cxn>
                <a:cxn ang="0">
                  <a:pos x="106" y="9"/>
                </a:cxn>
                <a:cxn ang="0">
                  <a:pos x="94" y="8"/>
                </a:cxn>
                <a:cxn ang="0">
                  <a:pos x="80" y="5"/>
                </a:cxn>
                <a:cxn ang="0">
                  <a:pos x="56" y="9"/>
                </a:cxn>
                <a:cxn ang="0">
                  <a:pos x="44" y="10"/>
                </a:cxn>
                <a:cxn ang="0">
                  <a:pos x="23" y="4"/>
                </a:cxn>
                <a:cxn ang="0">
                  <a:pos x="6" y="0"/>
                </a:cxn>
                <a:cxn ang="0">
                  <a:pos x="5" y="3"/>
                </a:cxn>
                <a:cxn ang="0">
                  <a:pos x="4" y="17"/>
                </a:cxn>
                <a:cxn ang="0">
                  <a:pos x="4" y="33"/>
                </a:cxn>
                <a:cxn ang="0">
                  <a:pos x="4" y="120"/>
                </a:cxn>
                <a:cxn ang="0">
                  <a:pos x="72" y="120"/>
                </a:cxn>
                <a:cxn ang="0">
                  <a:pos x="76" y="118"/>
                </a:cxn>
                <a:cxn ang="0">
                  <a:pos x="82" y="120"/>
                </a:cxn>
                <a:cxn ang="0">
                  <a:pos x="96" y="120"/>
                </a:cxn>
                <a:cxn ang="0">
                  <a:pos x="102" y="123"/>
                </a:cxn>
                <a:cxn ang="0">
                  <a:pos x="109" y="118"/>
                </a:cxn>
                <a:cxn ang="0">
                  <a:pos x="116" y="110"/>
                </a:cxn>
                <a:cxn ang="0">
                  <a:pos x="122" y="106"/>
                </a:cxn>
                <a:cxn ang="0">
                  <a:pos x="123" y="105"/>
                </a:cxn>
                <a:cxn ang="0">
                  <a:pos x="123" y="101"/>
                </a:cxn>
                <a:cxn ang="0">
                  <a:pos x="118" y="88"/>
                </a:cxn>
                <a:cxn ang="0">
                  <a:pos x="106" y="65"/>
                </a:cxn>
                <a:cxn ang="0">
                  <a:pos x="100" y="54"/>
                </a:cxn>
                <a:cxn ang="0">
                  <a:pos x="93" y="41"/>
                </a:cxn>
                <a:cxn ang="0">
                  <a:pos x="87" y="20"/>
                </a:cxn>
                <a:cxn ang="0">
                  <a:pos x="95" y="35"/>
                </a:cxn>
                <a:cxn ang="0">
                  <a:pos x="106" y="50"/>
                </a:cxn>
                <a:cxn ang="0">
                  <a:pos x="113" y="34"/>
                </a:cxn>
                <a:cxn ang="0">
                  <a:pos x="113" y="34"/>
                </a:cxn>
                <a:cxn ang="0">
                  <a:pos x="114" y="31"/>
                </a:cxn>
                <a:cxn ang="0">
                  <a:pos x="115" y="27"/>
                </a:cxn>
              </a:cxnLst>
              <a:rect l="0" t="0" r="r" b="b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551363" y="3206750"/>
              <a:ext cx="122238" cy="134938"/>
            </a:xfrm>
            <a:custGeom>
              <a:avLst/>
              <a:gdLst/>
              <a:ahLst/>
              <a:cxnLst>
                <a:cxn ang="0">
                  <a:pos x="32" y="67"/>
                </a:cxn>
                <a:cxn ang="0">
                  <a:pos x="34" y="58"/>
                </a:cxn>
                <a:cxn ang="0">
                  <a:pos x="41" y="53"/>
                </a:cxn>
                <a:cxn ang="0">
                  <a:pos x="45" y="47"/>
                </a:cxn>
                <a:cxn ang="0">
                  <a:pos x="52" y="54"/>
                </a:cxn>
                <a:cxn ang="0">
                  <a:pos x="60" y="56"/>
                </a:cxn>
                <a:cxn ang="0">
                  <a:pos x="64" y="42"/>
                </a:cxn>
                <a:cxn ang="0">
                  <a:pos x="61" y="30"/>
                </a:cxn>
                <a:cxn ang="0">
                  <a:pos x="59" y="21"/>
                </a:cxn>
                <a:cxn ang="0">
                  <a:pos x="60" y="12"/>
                </a:cxn>
                <a:cxn ang="0">
                  <a:pos x="49" y="12"/>
                </a:cxn>
                <a:cxn ang="0">
                  <a:pos x="50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5"/>
                </a:cxn>
                <a:cxn ang="0">
                  <a:pos x="15" y="16"/>
                </a:cxn>
                <a:cxn ang="0">
                  <a:pos x="10" y="16"/>
                </a:cxn>
                <a:cxn ang="0">
                  <a:pos x="8" y="19"/>
                </a:cxn>
                <a:cxn ang="0">
                  <a:pos x="13" y="25"/>
                </a:cxn>
                <a:cxn ang="0">
                  <a:pos x="7" y="29"/>
                </a:cxn>
                <a:cxn ang="0">
                  <a:pos x="2" y="36"/>
                </a:cxn>
                <a:cxn ang="0">
                  <a:pos x="8" y="46"/>
                </a:cxn>
                <a:cxn ang="0">
                  <a:pos x="16" y="57"/>
                </a:cxn>
                <a:cxn ang="0">
                  <a:pos x="27" y="71"/>
                </a:cxn>
                <a:cxn ang="0">
                  <a:pos x="32" y="67"/>
                </a:cxn>
              </a:cxnLst>
              <a:rect l="0" t="0" r="r" b="b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564063" y="3208338"/>
              <a:ext cx="47625" cy="28575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8"/>
                </a:cxn>
                <a:cxn ang="0">
                  <a:pos x="3" y="13"/>
                </a:cxn>
                <a:cxn ang="0">
                  <a:pos x="3" y="15"/>
                </a:cxn>
                <a:cxn ang="0">
                  <a:pos x="8" y="15"/>
                </a:cxn>
                <a:cxn ang="0">
                  <a:pos x="24" y="14"/>
                </a:cxn>
              </a:cxnLst>
              <a:rect l="0" t="0" r="r" b="b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602163" y="3175000"/>
              <a:ext cx="153988" cy="188913"/>
            </a:xfrm>
            <a:custGeom>
              <a:avLst/>
              <a:gdLst/>
              <a:ahLst/>
              <a:cxnLst>
                <a:cxn ang="0">
                  <a:pos x="21" y="94"/>
                </a:cxn>
                <a:cxn ang="0">
                  <a:pos x="29" y="95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50" y="88"/>
                </a:cxn>
                <a:cxn ang="0">
                  <a:pos x="54" y="80"/>
                </a:cxn>
                <a:cxn ang="0">
                  <a:pos x="55" y="61"/>
                </a:cxn>
                <a:cxn ang="0">
                  <a:pos x="64" y="49"/>
                </a:cxn>
                <a:cxn ang="0">
                  <a:pos x="73" y="25"/>
                </a:cxn>
                <a:cxn ang="0">
                  <a:pos x="77" y="13"/>
                </a:cxn>
                <a:cxn ang="0">
                  <a:pos x="79" y="1"/>
                </a:cxn>
                <a:cxn ang="0">
                  <a:pos x="79" y="1"/>
                </a:cxn>
                <a:cxn ang="0">
                  <a:pos x="69" y="0"/>
                </a:cxn>
                <a:cxn ang="0">
                  <a:pos x="64" y="1"/>
                </a:cxn>
                <a:cxn ang="0">
                  <a:pos x="58" y="3"/>
                </a:cxn>
                <a:cxn ang="0">
                  <a:pos x="56" y="11"/>
                </a:cxn>
                <a:cxn ang="0">
                  <a:pos x="52" y="22"/>
                </a:cxn>
                <a:cxn ang="0">
                  <a:pos x="36" y="17"/>
                </a:cxn>
                <a:cxn ang="0">
                  <a:pos x="23" y="17"/>
                </a:cxn>
                <a:cxn ang="0">
                  <a:pos x="22" y="28"/>
                </a:cxn>
                <a:cxn ang="0">
                  <a:pos x="33" y="28"/>
                </a:cxn>
                <a:cxn ang="0">
                  <a:pos x="32" y="37"/>
                </a:cxn>
                <a:cxn ang="0">
                  <a:pos x="34" y="46"/>
                </a:cxn>
                <a:cxn ang="0">
                  <a:pos x="37" y="58"/>
                </a:cxn>
                <a:cxn ang="0">
                  <a:pos x="33" y="72"/>
                </a:cxn>
                <a:cxn ang="0">
                  <a:pos x="25" y="70"/>
                </a:cxn>
                <a:cxn ang="0">
                  <a:pos x="18" y="63"/>
                </a:cxn>
                <a:cxn ang="0">
                  <a:pos x="14" y="69"/>
                </a:cxn>
                <a:cxn ang="0">
                  <a:pos x="7" y="74"/>
                </a:cxn>
                <a:cxn ang="0">
                  <a:pos x="5" y="83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11" y="99"/>
                </a:cxn>
                <a:cxn ang="0">
                  <a:pos x="21" y="94"/>
                </a:cxn>
              </a:cxnLst>
              <a:rect l="0" t="0" r="r" b="b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4819650" y="2740025"/>
              <a:ext cx="358775" cy="441325"/>
            </a:xfrm>
            <a:custGeom>
              <a:avLst/>
              <a:gdLst/>
              <a:ahLst/>
              <a:cxnLst>
                <a:cxn ang="0">
                  <a:pos x="141" y="13"/>
                </a:cxn>
                <a:cxn ang="0">
                  <a:pos x="128" y="15"/>
                </a:cxn>
                <a:cxn ang="0">
                  <a:pos x="108" y="13"/>
                </a:cxn>
                <a:cxn ang="0">
                  <a:pos x="36" y="15"/>
                </a:cxn>
                <a:cxn ang="0">
                  <a:pos x="25" y="39"/>
                </a:cxn>
                <a:cxn ang="0">
                  <a:pos x="24" y="88"/>
                </a:cxn>
                <a:cxn ang="0">
                  <a:pos x="10" y="101"/>
                </a:cxn>
                <a:cxn ang="0">
                  <a:pos x="4" y="117"/>
                </a:cxn>
                <a:cxn ang="0">
                  <a:pos x="8" y="132"/>
                </a:cxn>
                <a:cxn ang="0">
                  <a:pos x="12" y="144"/>
                </a:cxn>
                <a:cxn ang="0">
                  <a:pos x="21" y="165"/>
                </a:cxn>
                <a:cxn ang="0">
                  <a:pos x="24" y="170"/>
                </a:cxn>
                <a:cxn ang="0">
                  <a:pos x="35" y="177"/>
                </a:cxn>
                <a:cxn ang="0">
                  <a:pos x="47" y="190"/>
                </a:cxn>
                <a:cxn ang="0">
                  <a:pos x="59" y="204"/>
                </a:cxn>
                <a:cxn ang="0">
                  <a:pos x="64" y="213"/>
                </a:cxn>
                <a:cxn ang="0">
                  <a:pos x="76" y="219"/>
                </a:cxn>
                <a:cxn ang="0">
                  <a:pos x="88" y="218"/>
                </a:cxn>
                <a:cxn ang="0">
                  <a:pos x="109" y="227"/>
                </a:cxn>
                <a:cxn ang="0">
                  <a:pos x="124" y="226"/>
                </a:cxn>
                <a:cxn ang="0">
                  <a:pos x="135" y="222"/>
                </a:cxn>
                <a:cxn ang="0">
                  <a:pos x="146" y="214"/>
                </a:cxn>
                <a:cxn ang="0">
                  <a:pos x="155" y="217"/>
                </a:cxn>
                <a:cxn ang="0">
                  <a:pos x="145" y="198"/>
                </a:cxn>
                <a:cxn ang="0">
                  <a:pos x="125" y="180"/>
                </a:cxn>
                <a:cxn ang="0">
                  <a:pos x="136" y="172"/>
                </a:cxn>
                <a:cxn ang="0">
                  <a:pos x="141" y="149"/>
                </a:cxn>
                <a:cxn ang="0">
                  <a:pos x="149" y="133"/>
                </a:cxn>
                <a:cxn ang="0">
                  <a:pos x="161" y="119"/>
                </a:cxn>
                <a:cxn ang="0">
                  <a:pos x="166" y="90"/>
                </a:cxn>
                <a:cxn ang="0">
                  <a:pos x="176" y="73"/>
                </a:cxn>
                <a:cxn ang="0">
                  <a:pos x="180" y="57"/>
                </a:cxn>
                <a:cxn ang="0">
                  <a:pos x="171" y="20"/>
                </a:cxn>
                <a:cxn ang="0">
                  <a:pos x="155" y="0"/>
                </a:cxn>
                <a:cxn ang="0">
                  <a:pos x="148" y="5"/>
                </a:cxn>
              </a:cxnLst>
              <a:rect l="0" t="0" r="r" b="b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5245100" y="2978150"/>
              <a:ext cx="41275" cy="41275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10"/>
                </a:cxn>
                <a:cxn ang="0">
                  <a:pos x="2" y="20"/>
                </a:cxn>
                <a:cxn ang="0">
                  <a:pos x="9" y="19"/>
                </a:cxn>
                <a:cxn ang="0">
                  <a:pos x="14" y="21"/>
                </a:cxn>
                <a:cxn ang="0">
                  <a:pos x="19" y="16"/>
                </a:cxn>
                <a:cxn ang="0">
                  <a:pos x="13" y="13"/>
                </a:cxn>
                <a:cxn ang="0">
                  <a:pos x="19" y="8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8" y="3"/>
                </a:cxn>
              </a:cxnLst>
              <a:rect l="0" t="0" r="r" b="b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130800" y="2860675"/>
              <a:ext cx="146050" cy="123825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8" y="16"/>
                </a:cxn>
                <a:cxn ang="0">
                  <a:pos x="4" y="27"/>
                </a:cxn>
                <a:cxn ang="0">
                  <a:pos x="3" y="43"/>
                </a:cxn>
                <a:cxn ang="0">
                  <a:pos x="13" y="43"/>
                </a:cxn>
                <a:cxn ang="0">
                  <a:pos x="16" y="40"/>
                </a:cxn>
                <a:cxn ang="0">
                  <a:pos x="21" y="38"/>
                </a:cxn>
                <a:cxn ang="0">
                  <a:pos x="28" y="41"/>
                </a:cxn>
                <a:cxn ang="0">
                  <a:pos x="33" y="41"/>
                </a:cxn>
                <a:cxn ang="0">
                  <a:pos x="45" y="41"/>
                </a:cxn>
                <a:cxn ang="0">
                  <a:pos x="68" y="64"/>
                </a:cxn>
                <a:cxn ang="0">
                  <a:pos x="68" y="65"/>
                </a:cxn>
                <a:cxn ang="0">
                  <a:pos x="74" y="64"/>
                </a:cxn>
                <a:cxn ang="0">
                  <a:pos x="77" y="62"/>
                </a:cxn>
                <a:cxn ang="0">
                  <a:pos x="65" y="49"/>
                </a:cxn>
                <a:cxn ang="0">
                  <a:pos x="47" y="36"/>
                </a:cxn>
                <a:cxn ang="0">
                  <a:pos x="40" y="29"/>
                </a:cxn>
                <a:cxn ang="0">
                  <a:pos x="31" y="13"/>
                </a:cxn>
                <a:cxn ang="0">
                  <a:pos x="25" y="0"/>
                </a:cxn>
                <a:cxn ang="0">
                  <a:pos x="14" y="10"/>
                </a:cxn>
              </a:cxnLst>
              <a:rect l="0" t="0" r="r" b="b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056188" y="2928938"/>
              <a:ext cx="323850" cy="252413"/>
            </a:xfrm>
            <a:custGeom>
              <a:avLst/>
              <a:gdLst/>
              <a:ahLst/>
              <a:cxnLst>
                <a:cxn ang="0">
                  <a:pos x="12" y="87"/>
                </a:cxn>
                <a:cxn ang="0">
                  <a:pos x="22" y="99"/>
                </a:cxn>
                <a:cxn ang="0">
                  <a:pos x="32" y="108"/>
                </a:cxn>
                <a:cxn ang="0">
                  <a:pos x="32" y="118"/>
                </a:cxn>
                <a:cxn ang="0">
                  <a:pos x="36" y="119"/>
                </a:cxn>
                <a:cxn ang="0">
                  <a:pos x="47" y="122"/>
                </a:cxn>
                <a:cxn ang="0">
                  <a:pos x="60" y="129"/>
                </a:cxn>
                <a:cxn ang="0">
                  <a:pos x="73" y="131"/>
                </a:cxn>
                <a:cxn ang="0">
                  <a:pos x="81" y="125"/>
                </a:cxn>
                <a:cxn ang="0">
                  <a:pos x="91" y="123"/>
                </a:cxn>
                <a:cxn ang="0">
                  <a:pos x="96" y="126"/>
                </a:cxn>
                <a:cxn ang="0">
                  <a:pos x="102" y="124"/>
                </a:cxn>
                <a:cxn ang="0">
                  <a:pos x="111" y="123"/>
                </a:cxn>
                <a:cxn ang="0">
                  <a:pos x="126" y="115"/>
                </a:cxn>
                <a:cxn ang="0">
                  <a:pos x="138" y="113"/>
                </a:cxn>
                <a:cxn ang="0">
                  <a:pos x="168" y="83"/>
                </a:cxn>
                <a:cxn ang="0">
                  <a:pos x="164" y="80"/>
                </a:cxn>
                <a:cxn ang="0">
                  <a:pos x="149" y="77"/>
                </a:cxn>
                <a:cxn ang="0">
                  <a:pos x="126" y="69"/>
                </a:cxn>
                <a:cxn ang="0">
                  <a:pos x="118" y="62"/>
                </a:cxn>
                <a:cxn ang="0">
                  <a:pos x="111" y="52"/>
                </a:cxn>
                <a:cxn ang="0">
                  <a:pos x="113" y="47"/>
                </a:cxn>
                <a:cxn ang="0">
                  <a:pos x="108" y="45"/>
                </a:cxn>
                <a:cxn ang="0">
                  <a:pos x="101" y="46"/>
                </a:cxn>
                <a:cxn ang="0">
                  <a:pos x="102" y="36"/>
                </a:cxn>
                <a:cxn ang="0">
                  <a:pos x="107" y="28"/>
                </a:cxn>
                <a:cxn ang="0">
                  <a:pos x="84" y="5"/>
                </a:cxn>
                <a:cxn ang="0">
                  <a:pos x="72" y="5"/>
                </a:cxn>
                <a:cxn ang="0">
                  <a:pos x="67" y="5"/>
                </a:cxn>
                <a:cxn ang="0">
                  <a:pos x="60" y="2"/>
                </a:cxn>
                <a:cxn ang="0">
                  <a:pos x="55" y="4"/>
                </a:cxn>
                <a:cxn ang="0">
                  <a:pos x="52" y="7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8" y="20"/>
                </a:cxn>
                <a:cxn ang="0">
                  <a:pos x="33" y="26"/>
                </a:cxn>
                <a:cxn ang="0">
                  <a:pos x="26" y="34"/>
                </a:cxn>
                <a:cxn ang="0">
                  <a:pos x="23" y="45"/>
                </a:cxn>
                <a:cxn ang="0">
                  <a:pos x="18" y="50"/>
                </a:cxn>
                <a:cxn ang="0">
                  <a:pos x="14" y="60"/>
                </a:cxn>
                <a:cxn ang="0">
                  <a:pos x="13" y="73"/>
                </a:cxn>
                <a:cxn ang="0">
                  <a:pos x="4" y="75"/>
                </a:cxn>
                <a:cxn ang="0">
                  <a:pos x="2" y="81"/>
                </a:cxn>
                <a:cxn ang="0">
                  <a:pos x="12" y="87"/>
                </a:cxn>
              </a:cxnLst>
              <a:rect l="0" t="0" r="r" b="b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106988" y="2468563"/>
              <a:ext cx="33338" cy="39688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4" y="9"/>
                </a:cxn>
              </a:cxnLst>
              <a:rect l="0" t="0" r="r" b="b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116513" y="2406650"/>
              <a:ext cx="149225" cy="119063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0" y="53"/>
                </a:cxn>
                <a:cxn ang="0">
                  <a:pos x="1" y="53"/>
                </a:cxn>
                <a:cxn ang="0">
                  <a:pos x="2" y="57"/>
                </a:cxn>
                <a:cxn ang="0">
                  <a:pos x="12" y="62"/>
                </a:cxn>
                <a:cxn ang="0">
                  <a:pos x="23" y="56"/>
                </a:cxn>
                <a:cxn ang="0">
                  <a:pos x="61" y="37"/>
                </a:cxn>
                <a:cxn ang="0">
                  <a:pos x="64" y="30"/>
                </a:cxn>
                <a:cxn ang="0">
                  <a:pos x="65" y="21"/>
                </a:cxn>
                <a:cxn ang="0">
                  <a:pos x="64" y="12"/>
                </a:cxn>
                <a:cxn ang="0">
                  <a:pos x="71" y="7"/>
                </a:cxn>
                <a:cxn ang="0">
                  <a:pos x="78" y="2"/>
                </a:cxn>
                <a:cxn ang="0">
                  <a:pos x="73" y="0"/>
                </a:cxn>
                <a:cxn ang="0">
                  <a:pos x="61" y="2"/>
                </a:cxn>
                <a:cxn ang="0">
                  <a:pos x="46" y="7"/>
                </a:cxn>
                <a:cxn ang="0">
                  <a:pos x="33" y="6"/>
                </a:cxn>
                <a:cxn ang="0">
                  <a:pos x="26" y="8"/>
                </a:cxn>
                <a:cxn ang="0">
                  <a:pos x="16" y="8"/>
                </a:cxn>
                <a:cxn ang="0">
                  <a:pos x="11" y="10"/>
                </a:cxn>
                <a:cxn ang="0">
                  <a:pos x="4" y="18"/>
                </a:cxn>
                <a:cxn ang="0">
                  <a:pos x="4" y="24"/>
                </a:cxn>
                <a:cxn ang="0">
                  <a:pos x="3" y="32"/>
                </a:cxn>
                <a:cxn ang="0">
                  <a:pos x="9" y="41"/>
                </a:cxn>
              </a:cxnLst>
              <a:rect l="0" t="0" r="r" b="b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058025" y="2382838"/>
              <a:ext cx="80963" cy="1016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4" y="9"/>
                </a:cxn>
                <a:cxn ang="0">
                  <a:pos x="7" y="15"/>
                </a:cxn>
                <a:cxn ang="0">
                  <a:pos x="7" y="20"/>
                </a:cxn>
                <a:cxn ang="0">
                  <a:pos x="6" y="30"/>
                </a:cxn>
                <a:cxn ang="0">
                  <a:pos x="3" y="44"/>
                </a:cxn>
                <a:cxn ang="0">
                  <a:pos x="4" y="51"/>
                </a:cxn>
                <a:cxn ang="0">
                  <a:pos x="26" y="44"/>
                </a:cxn>
                <a:cxn ang="0">
                  <a:pos x="37" y="40"/>
                </a:cxn>
                <a:cxn ang="0">
                  <a:pos x="41" y="35"/>
                </a:cxn>
                <a:cxn ang="0">
                  <a:pos x="38" y="19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0" y="4"/>
                </a:cxn>
              </a:cxnLst>
              <a:rect l="0" t="0" r="r" b="b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6246813" y="2668588"/>
              <a:ext cx="95250" cy="128588"/>
            </a:xfrm>
            <a:custGeom>
              <a:avLst/>
              <a:gdLst/>
              <a:ahLst/>
              <a:cxnLst>
                <a:cxn ang="0">
                  <a:pos x="50" y="56"/>
                </a:cxn>
                <a:cxn ang="0">
                  <a:pos x="46" y="34"/>
                </a:cxn>
                <a:cxn ang="0">
                  <a:pos x="37" y="43"/>
                </a:cxn>
                <a:cxn ang="0">
                  <a:pos x="38" y="31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21" y="12"/>
                </a:cxn>
                <a:cxn ang="0">
                  <a:pos x="13" y="6"/>
                </a:cxn>
                <a:cxn ang="0">
                  <a:pos x="4" y="6"/>
                </a:cxn>
                <a:cxn ang="0">
                  <a:pos x="11" y="15"/>
                </a:cxn>
                <a:cxn ang="0">
                  <a:pos x="5" y="20"/>
                </a:cxn>
                <a:cxn ang="0">
                  <a:pos x="8" y="37"/>
                </a:cxn>
                <a:cxn ang="0">
                  <a:pos x="12" y="57"/>
                </a:cxn>
                <a:cxn ang="0">
                  <a:pos x="19" y="55"/>
                </a:cxn>
                <a:cxn ang="0">
                  <a:pos x="28" y="51"/>
                </a:cxn>
                <a:cxn ang="0">
                  <a:pos x="35" y="46"/>
                </a:cxn>
                <a:cxn ang="0">
                  <a:pos x="41" y="61"/>
                </a:cxn>
                <a:cxn ang="0">
                  <a:pos x="43" y="67"/>
                </a:cxn>
                <a:cxn ang="0">
                  <a:pos x="47" y="63"/>
                </a:cxn>
                <a:cxn ang="0">
                  <a:pos x="50" y="56"/>
                </a:cxn>
              </a:cxnLst>
              <a:rect l="0" t="0" r="r" b="b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5832475" y="2452688"/>
              <a:ext cx="601663" cy="635000"/>
            </a:xfrm>
            <a:custGeom>
              <a:avLst/>
              <a:gdLst/>
              <a:ahLst/>
              <a:cxnLst>
                <a:cxn ang="0">
                  <a:pos x="222" y="133"/>
                </a:cxn>
                <a:cxn ang="0">
                  <a:pos x="221" y="119"/>
                </a:cxn>
                <a:cxn ang="0">
                  <a:pos x="238" y="125"/>
                </a:cxn>
                <a:cxn ang="0">
                  <a:pos x="256" y="130"/>
                </a:cxn>
                <a:cxn ang="0">
                  <a:pos x="255" y="144"/>
                </a:cxn>
                <a:cxn ang="0">
                  <a:pos x="263" y="147"/>
                </a:cxn>
                <a:cxn ang="0">
                  <a:pos x="269" y="168"/>
                </a:cxn>
                <a:cxn ang="0">
                  <a:pos x="274" y="145"/>
                </a:cxn>
                <a:cxn ang="0">
                  <a:pos x="287" y="131"/>
                </a:cxn>
                <a:cxn ang="0">
                  <a:pos x="298" y="109"/>
                </a:cxn>
                <a:cxn ang="0">
                  <a:pos x="312" y="105"/>
                </a:cxn>
                <a:cxn ang="0">
                  <a:pos x="314" y="92"/>
                </a:cxn>
                <a:cxn ang="0">
                  <a:pos x="303" y="81"/>
                </a:cxn>
                <a:cxn ang="0">
                  <a:pos x="283" y="82"/>
                </a:cxn>
                <a:cxn ang="0">
                  <a:pos x="269" y="93"/>
                </a:cxn>
                <a:cxn ang="0">
                  <a:pos x="258" y="100"/>
                </a:cxn>
                <a:cxn ang="0">
                  <a:pos x="248" y="111"/>
                </a:cxn>
                <a:cxn ang="0">
                  <a:pos x="230" y="108"/>
                </a:cxn>
                <a:cxn ang="0">
                  <a:pos x="223" y="95"/>
                </a:cxn>
                <a:cxn ang="0">
                  <a:pos x="218" y="112"/>
                </a:cxn>
                <a:cxn ang="0">
                  <a:pos x="184" y="108"/>
                </a:cxn>
                <a:cxn ang="0">
                  <a:pos x="167" y="103"/>
                </a:cxn>
                <a:cxn ang="0">
                  <a:pos x="149" y="93"/>
                </a:cxn>
                <a:cxn ang="0">
                  <a:pos x="134" y="85"/>
                </a:cxn>
                <a:cxn ang="0">
                  <a:pos x="141" y="69"/>
                </a:cxn>
                <a:cxn ang="0">
                  <a:pos x="130" y="58"/>
                </a:cxn>
                <a:cxn ang="0">
                  <a:pos x="116" y="43"/>
                </a:cxn>
                <a:cxn ang="0">
                  <a:pos x="126" y="34"/>
                </a:cxn>
                <a:cxn ang="0">
                  <a:pos x="119" y="13"/>
                </a:cxn>
                <a:cxn ang="0">
                  <a:pos x="108" y="0"/>
                </a:cxn>
                <a:cxn ang="0">
                  <a:pos x="99" y="9"/>
                </a:cxn>
                <a:cxn ang="0">
                  <a:pos x="71" y="10"/>
                </a:cxn>
                <a:cxn ang="0">
                  <a:pos x="67" y="27"/>
                </a:cxn>
                <a:cxn ang="0">
                  <a:pos x="79" y="43"/>
                </a:cxn>
                <a:cxn ang="0">
                  <a:pos x="71" y="60"/>
                </a:cxn>
                <a:cxn ang="0">
                  <a:pos x="59" y="71"/>
                </a:cxn>
                <a:cxn ang="0">
                  <a:pos x="45" y="89"/>
                </a:cxn>
                <a:cxn ang="0">
                  <a:pos x="31" y="98"/>
                </a:cxn>
                <a:cxn ang="0">
                  <a:pos x="15" y="108"/>
                </a:cxn>
                <a:cxn ang="0">
                  <a:pos x="27" y="127"/>
                </a:cxn>
                <a:cxn ang="0">
                  <a:pos x="22" y="140"/>
                </a:cxn>
                <a:cxn ang="0">
                  <a:pos x="1" y="147"/>
                </a:cxn>
                <a:cxn ang="0">
                  <a:pos x="11" y="158"/>
                </a:cxn>
                <a:cxn ang="0">
                  <a:pos x="8" y="164"/>
                </a:cxn>
                <a:cxn ang="0">
                  <a:pos x="43" y="172"/>
                </a:cxn>
                <a:cxn ang="0">
                  <a:pos x="50" y="177"/>
                </a:cxn>
                <a:cxn ang="0">
                  <a:pos x="52" y="207"/>
                </a:cxn>
                <a:cxn ang="0">
                  <a:pos x="68" y="257"/>
                </a:cxn>
                <a:cxn ang="0">
                  <a:pos x="89" y="310"/>
                </a:cxn>
                <a:cxn ang="0">
                  <a:pos x="111" y="323"/>
                </a:cxn>
                <a:cxn ang="0">
                  <a:pos x="126" y="305"/>
                </a:cxn>
                <a:cxn ang="0">
                  <a:pos x="132" y="283"/>
                </a:cxn>
                <a:cxn ang="0">
                  <a:pos x="134" y="250"/>
                </a:cxn>
                <a:cxn ang="0">
                  <a:pos x="150" y="233"/>
                </a:cxn>
                <a:cxn ang="0">
                  <a:pos x="185" y="201"/>
                </a:cxn>
                <a:cxn ang="0">
                  <a:pos x="206" y="178"/>
                </a:cxn>
                <a:cxn ang="0">
                  <a:pos x="229" y="170"/>
                </a:cxn>
              </a:cxnLst>
              <a:rect l="0" t="0" r="r" b="b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246813" y="2011363"/>
              <a:ext cx="677863" cy="293688"/>
            </a:xfrm>
            <a:custGeom>
              <a:avLst/>
              <a:gdLst/>
              <a:ahLst/>
              <a:cxnLst>
                <a:cxn ang="0">
                  <a:pos x="329" y="65"/>
                </a:cxn>
                <a:cxn ang="0">
                  <a:pos x="306" y="63"/>
                </a:cxn>
                <a:cxn ang="0">
                  <a:pos x="308" y="52"/>
                </a:cxn>
                <a:cxn ang="0">
                  <a:pos x="309" y="33"/>
                </a:cxn>
                <a:cxn ang="0">
                  <a:pos x="286" y="30"/>
                </a:cxn>
                <a:cxn ang="0">
                  <a:pos x="268" y="40"/>
                </a:cxn>
                <a:cxn ang="0">
                  <a:pos x="238" y="43"/>
                </a:cxn>
                <a:cxn ang="0">
                  <a:pos x="218" y="34"/>
                </a:cxn>
                <a:cxn ang="0">
                  <a:pos x="200" y="28"/>
                </a:cxn>
                <a:cxn ang="0">
                  <a:pos x="179" y="27"/>
                </a:cxn>
                <a:cxn ang="0">
                  <a:pos x="161" y="28"/>
                </a:cxn>
                <a:cxn ang="0">
                  <a:pos x="153" y="13"/>
                </a:cxn>
                <a:cxn ang="0">
                  <a:pos x="133" y="6"/>
                </a:cxn>
                <a:cxn ang="0">
                  <a:pos x="118" y="1"/>
                </a:cxn>
                <a:cxn ang="0">
                  <a:pos x="108" y="9"/>
                </a:cxn>
                <a:cxn ang="0">
                  <a:pos x="107" y="24"/>
                </a:cxn>
                <a:cxn ang="0">
                  <a:pos x="98" y="35"/>
                </a:cxn>
                <a:cxn ang="0">
                  <a:pos x="81" y="33"/>
                </a:cxn>
                <a:cxn ang="0">
                  <a:pos x="68" y="23"/>
                </a:cxn>
                <a:cxn ang="0">
                  <a:pos x="44" y="22"/>
                </a:cxn>
                <a:cxn ang="0">
                  <a:pos x="29" y="30"/>
                </a:cxn>
                <a:cxn ang="0">
                  <a:pos x="10" y="40"/>
                </a:cxn>
                <a:cxn ang="0">
                  <a:pos x="0" y="44"/>
                </a:cxn>
                <a:cxn ang="0">
                  <a:pos x="9" y="55"/>
                </a:cxn>
                <a:cxn ang="0">
                  <a:pos x="29" y="69"/>
                </a:cxn>
                <a:cxn ang="0">
                  <a:pos x="34" y="88"/>
                </a:cxn>
                <a:cxn ang="0">
                  <a:pos x="57" y="104"/>
                </a:cxn>
                <a:cxn ang="0">
                  <a:pos x="72" y="114"/>
                </a:cxn>
                <a:cxn ang="0">
                  <a:pos x="88" y="135"/>
                </a:cxn>
                <a:cxn ang="0">
                  <a:pos x="129" y="137"/>
                </a:cxn>
                <a:cxn ang="0">
                  <a:pos x="162" y="145"/>
                </a:cxn>
                <a:cxn ang="0">
                  <a:pos x="182" y="152"/>
                </a:cxn>
                <a:cxn ang="0">
                  <a:pos x="227" y="141"/>
                </a:cxn>
                <a:cxn ang="0">
                  <a:pos x="261" y="121"/>
                </a:cxn>
                <a:cxn ang="0">
                  <a:pos x="269" y="105"/>
                </a:cxn>
                <a:cxn ang="0">
                  <a:pos x="304" y="99"/>
                </a:cxn>
                <a:cxn ang="0">
                  <a:pos x="328" y="84"/>
                </a:cxn>
                <a:cxn ang="0">
                  <a:pos x="354" y="79"/>
                </a:cxn>
              </a:cxnLst>
              <a:rect l="0" t="0" r="r" b="b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105400" y="2522538"/>
              <a:ext cx="11113" cy="301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9"/>
                </a:cxn>
                <a:cxn ang="0">
                  <a:pos x="4" y="16"/>
                </a:cxn>
                <a:cxn ang="0">
                  <a:pos x="5" y="3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086350" y="2503488"/>
              <a:ext cx="31750" cy="9048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9" y="48"/>
                </a:cxn>
                <a:cxn ang="0">
                  <a:pos x="13" y="31"/>
                </a:cxn>
                <a:cxn ang="0">
                  <a:pos x="14" y="26"/>
                </a:cxn>
                <a:cxn ang="0">
                  <a:pos x="10" y="19"/>
                </a:cxn>
                <a:cxn ang="0">
                  <a:pos x="12" y="10"/>
                </a:cxn>
                <a:cxn ang="0">
                  <a:pos x="16" y="10"/>
                </a:cxn>
                <a:cxn ang="0">
                  <a:pos x="17" y="3"/>
                </a:cxn>
                <a:cxn ang="0">
                  <a:pos x="11" y="0"/>
                </a:cxn>
                <a:cxn ang="0">
                  <a:pos x="9" y="6"/>
                </a:cxn>
                <a:cxn ang="0">
                  <a:pos x="0" y="26"/>
                </a:cxn>
                <a:cxn ang="0">
                  <a:pos x="8" y="46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103813" y="2503488"/>
              <a:ext cx="92075" cy="9842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0" y="6"/>
                </a:cxn>
                <a:cxn ang="0">
                  <a:pos x="19" y="12"/>
                </a:cxn>
                <a:cxn ang="0">
                  <a:pos x="9" y="7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13"/>
                </a:cxn>
                <a:cxn ang="0">
                  <a:pos x="4" y="31"/>
                </a:cxn>
                <a:cxn ang="0">
                  <a:pos x="0" y="48"/>
                </a:cxn>
                <a:cxn ang="0">
                  <a:pos x="10" y="52"/>
                </a:cxn>
                <a:cxn ang="0">
                  <a:pos x="19" y="45"/>
                </a:cxn>
                <a:cxn ang="0">
                  <a:pos x="26" y="42"/>
                </a:cxn>
                <a:cxn ang="0">
                  <a:pos x="33" y="37"/>
                </a:cxn>
                <a:cxn ang="0">
                  <a:pos x="24" y="27"/>
                </a:cxn>
                <a:cxn ang="0">
                  <a:pos x="35" y="20"/>
                </a:cxn>
                <a:cxn ang="0">
                  <a:pos x="47" y="16"/>
                </a:cxn>
                <a:cxn ang="0">
                  <a:pos x="48" y="16"/>
                </a:cxn>
                <a:cxn ang="0">
                  <a:pos x="45" y="5"/>
                </a:cxn>
                <a:cxn ang="0">
                  <a:pos x="44" y="0"/>
                </a:cxn>
              </a:cxnLst>
              <a:rect l="0" t="0" r="r" b="b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6288" y="2255838"/>
              <a:ext cx="234950" cy="103188"/>
            </a:xfrm>
            <a:custGeom>
              <a:avLst/>
              <a:gdLst/>
              <a:ahLst/>
              <a:cxnLst>
                <a:cxn ang="0">
                  <a:pos x="114" y="10"/>
                </a:cxn>
                <a:cxn ang="0">
                  <a:pos x="103" y="7"/>
                </a:cxn>
                <a:cxn ang="0">
                  <a:pos x="74" y="6"/>
                </a:cxn>
                <a:cxn ang="0">
                  <a:pos x="59" y="1"/>
                </a:cxn>
                <a:cxn ang="0">
                  <a:pos x="47" y="6"/>
                </a:cxn>
                <a:cxn ang="0">
                  <a:pos x="37" y="8"/>
                </a:cxn>
                <a:cxn ang="0">
                  <a:pos x="22" y="8"/>
                </a:cxn>
                <a:cxn ang="0">
                  <a:pos x="15" y="16"/>
                </a:cxn>
                <a:cxn ang="0">
                  <a:pos x="12" y="22"/>
                </a:cxn>
                <a:cxn ang="0">
                  <a:pos x="16" y="26"/>
                </a:cxn>
                <a:cxn ang="0">
                  <a:pos x="25" y="25"/>
                </a:cxn>
                <a:cxn ang="0">
                  <a:pos x="40" y="32"/>
                </a:cxn>
                <a:cxn ang="0">
                  <a:pos x="35" y="38"/>
                </a:cxn>
                <a:cxn ang="0">
                  <a:pos x="25" y="40"/>
                </a:cxn>
                <a:cxn ang="0">
                  <a:pos x="8" y="42"/>
                </a:cxn>
                <a:cxn ang="0">
                  <a:pos x="0" y="49"/>
                </a:cxn>
                <a:cxn ang="0">
                  <a:pos x="16" y="50"/>
                </a:cxn>
                <a:cxn ang="0">
                  <a:pos x="26" y="50"/>
                </a:cxn>
                <a:cxn ang="0">
                  <a:pos x="36" y="52"/>
                </a:cxn>
                <a:cxn ang="0">
                  <a:pos x="51" y="51"/>
                </a:cxn>
                <a:cxn ang="0">
                  <a:pos x="52" y="46"/>
                </a:cxn>
                <a:cxn ang="0">
                  <a:pos x="57" y="43"/>
                </a:cxn>
                <a:cxn ang="0">
                  <a:pos x="64" y="39"/>
                </a:cxn>
                <a:cxn ang="0">
                  <a:pos x="70" y="37"/>
                </a:cxn>
                <a:cxn ang="0">
                  <a:pos x="77" y="39"/>
                </a:cxn>
                <a:cxn ang="0">
                  <a:pos x="84" y="34"/>
                </a:cxn>
                <a:cxn ang="0">
                  <a:pos x="94" y="31"/>
                </a:cxn>
                <a:cxn ang="0">
                  <a:pos x="103" y="26"/>
                </a:cxn>
                <a:cxn ang="0">
                  <a:pos x="112" y="21"/>
                </a:cxn>
                <a:cxn ang="0">
                  <a:pos x="122" y="16"/>
                </a:cxn>
                <a:cxn ang="0">
                  <a:pos x="123" y="14"/>
                </a:cxn>
                <a:cxn ang="0">
                  <a:pos x="114" y="10"/>
                </a:cxn>
              </a:cxnLst>
              <a:rect l="0" t="0" r="r" b="b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210175" y="2244725"/>
              <a:ext cx="149225" cy="66675"/>
            </a:xfrm>
            <a:custGeom>
              <a:avLst/>
              <a:gdLst/>
              <a:ahLst/>
              <a:cxnLst>
                <a:cxn ang="0">
                  <a:pos x="31" y="27"/>
                </a:cxn>
                <a:cxn ang="0">
                  <a:pos x="39" y="33"/>
                </a:cxn>
                <a:cxn ang="0">
                  <a:pos x="40" y="34"/>
                </a:cxn>
                <a:cxn ang="0">
                  <a:pos x="51" y="32"/>
                </a:cxn>
                <a:cxn ang="0">
                  <a:pos x="61" y="33"/>
                </a:cxn>
                <a:cxn ang="0">
                  <a:pos x="60" y="30"/>
                </a:cxn>
                <a:cxn ang="0">
                  <a:pos x="68" y="33"/>
                </a:cxn>
                <a:cxn ang="0">
                  <a:pos x="77" y="33"/>
                </a:cxn>
                <a:cxn ang="0">
                  <a:pos x="73" y="28"/>
                </a:cxn>
                <a:cxn ang="0">
                  <a:pos x="75" y="24"/>
                </a:cxn>
                <a:cxn ang="0">
                  <a:pos x="68" y="21"/>
                </a:cxn>
                <a:cxn ang="0">
                  <a:pos x="65" y="14"/>
                </a:cxn>
                <a:cxn ang="0">
                  <a:pos x="61" y="12"/>
                </a:cxn>
                <a:cxn ang="0">
                  <a:pos x="49" y="14"/>
                </a:cxn>
                <a:cxn ang="0">
                  <a:pos x="42" y="10"/>
                </a:cxn>
                <a:cxn ang="0">
                  <a:pos x="35" y="6"/>
                </a:cxn>
                <a:cxn ang="0">
                  <a:pos x="18" y="4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9" y="27"/>
                </a:cxn>
                <a:cxn ang="0">
                  <a:pos x="31" y="27"/>
                </a:cxn>
              </a:cxnLst>
              <a:rect l="0" t="0" r="r" b="b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911725" y="2281238"/>
              <a:ext cx="406400" cy="160338"/>
            </a:xfrm>
            <a:custGeom>
              <a:avLst/>
              <a:gdLst/>
              <a:ahLst/>
              <a:cxnLst>
                <a:cxn ang="0">
                  <a:pos x="206" y="59"/>
                </a:cxn>
                <a:cxn ang="0">
                  <a:pos x="206" y="47"/>
                </a:cxn>
                <a:cxn ang="0">
                  <a:pos x="206" y="37"/>
                </a:cxn>
                <a:cxn ang="0">
                  <a:pos x="209" y="32"/>
                </a:cxn>
                <a:cxn ang="0">
                  <a:pos x="207" y="28"/>
                </a:cxn>
                <a:cxn ang="0">
                  <a:pos x="198" y="24"/>
                </a:cxn>
                <a:cxn ang="0">
                  <a:pos x="195" y="14"/>
                </a:cxn>
                <a:cxn ang="0">
                  <a:pos x="187" y="8"/>
                </a:cxn>
                <a:cxn ang="0">
                  <a:pos x="175" y="8"/>
                </a:cxn>
                <a:cxn ang="0">
                  <a:pos x="154" y="15"/>
                </a:cxn>
                <a:cxn ang="0">
                  <a:pos x="135" y="16"/>
                </a:cxn>
                <a:cxn ang="0">
                  <a:pos x="121" y="11"/>
                </a:cxn>
                <a:cxn ang="0">
                  <a:pos x="111" y="7"/>
                </a:cxn>
                <a:cxn ang="0">
                  <a:pos x="95" y="2"/>
                </a:cxn>
                <a:cxn ang="0">
                  <a:pos x="60" y="13"/>
                </a:cxn>
                <a:cxn ang="0">
                  <a:pos x="36" y="14"/>
                </a:cxn>
                <a:cxn ang="0">
                  <a:pos x="30" y="23"/>
                </a:cxn>
                <a:cxn ang="0">
                  <a:pos x="6" y="25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0" y="45"/>
                </a:cxn>
                <a:cxn ang="0">
                  <a:pos x="10" y="53"/>
                </a:cxn>
                <a:cxn ang="0">
                  <a:pos x="10" y="59"/>
                </a:cxn>
                <a:cxn ang="0">
                  <a:pos x="16" y="65"/>
                </a:cxn>
                <a:cxn ang="0">
                  <a:pos x="23" y="69"/>
                </a:cxn>
                <a:cxn ang="0">
                  <a:pos x="29" y="71"/>
                </a:cxn>
                <a:cxn ang="0">
                  <a:pos x="36" y="78"/>
                </a:cxn>
                <a:cxn ang="0">
                  <a:pos x="50" y="75"/>
                </a:cxn>
                <a:cxn ang="0">
                  <a:pos x="59" y="71"/>
                </a:cxn>
                <a:cxn ang="0">
                  <a:pos x="75" y="80"/>
                </a:cxn>
                <a:cxn ang="0">
                  <a:pos x="86" y="78"/>
                </a:cxn>
                <a:cxn ang="0">
                  <a:pos x="97" y="71"/>
                </a:cxn>
                <a:cxn ang="0">
                  <a:pos x="106" y="74"/>
                </a:cxn>
                <a:cxn ang="0">
                  <a:pos x="114" y="71"/>
                </a:cxn>
                <a:cxn ang="0">
                  <a:pos x="111" y="80"/>
                </a:cxn>
                <a:cxn ang="0">
                  <a:pos x="111" y="84"/>
                </a:cxn>
                <a:cxn ang="0">
                  <a:pos x="118" y="76"/>
                </a:cxn>
                <a:cxn ang="0">
                  <a:pos x="123" y="74"/>
                </a:cxn>
                <a:cxn ang="0">
                  <a:pos x="133" y="74"/>
                </a:cxn>
                <a:cxn ang="0">
                  <a:pos x="140" y="72"/>
                </a:cxn>
                <a:cxn ang="0">
                  <a:pos x="153" y="73"/>
                </a:cxn>
                <a:cxn ang="0">
                  <a:pos x="168" y="68"/>
                </a:cxn>
                <a:cxn ang="0">
                  <a:pos x="180" y="66"/>
                </a:cxn>
                <a:cxn ang="0">
                  <a:pos x="185" y="68"/>
                </a:cxn>
                <a:cxn ang="0">
                  <a:pos x="190" y="64"/>
                </a:cxn>
                <a:cxn ang="0">
                  <a:pos x="200" y="66"/>
                </a:cxn>
                <a:cxn ang="0">
                  <a:pos x="212" y="68"/>
                </a:cxn>
                <a:cxn ang="0">
                  <a:pos x="206" y="59"/>
                </a:cxn>
                <a:cxn ang="0">
                  <a:pos x="19" y="16"/>
                </a:cxn>
                <a:cxn ang="0">
                  <a:pos x="34" y="14"/>
                </a:cxn>
                <a:cxn ang="0">
                  <a:pos x="25" y="8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6" y="3"/>
                </a:cxn>
                <a:cxn ang="0">
                  <a:pos x="7" y="10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8" y="22"/>
                </a:cxn>
                <a:cxn ang="0">
                  <a:pos x="19" y="16"/>
                </a:cxn>
              </a:cxnLst>
              <a:rect l="0" t="0" r="r" b="b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043613" y="2443163"/>
              <a:ext cx="5080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8"/>
                </a:cxn>
                <a:cxn ang="0">
                  <a:pos x="1" y="11"/>
                </a:cxn>
                <a:cxn ang="0">
                  <a:pos x="8" y="18"/>
                </a:cxn>
                <a:cxn ang="0">
                  <a:pos x="9" y="25"/>
                </a:cxn>
                <a:cxn ang="0">
                  <a:pos x="14" y="25"/>
                </a:cxn>
                <a:cxn ang="0">
                  <a:pos x="25" y="11"/>
                </a:cxn>
                <a:cxn ang="0">
                  <a:pos x="12" y="0"/>
                </a:cxn>
              </a:cxnLst>
              <a:rect l="0" t="0" r="r" b="b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016750" y="2263775"/>
              <a:ext cx="147638" cy="141288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65" y="0"/>
                </a:cxn>
                <a:cxn ang="0">
                  <a:pos x="58" y="9"/>
                </a:cxn>
                <a:cxn ang="0">
                  <a:pos x="50" y="15"/>
                </a:cxn>
                <a:cxn ang="0">
                  <a:pos x="46" y="19"/>
                </a:cxn>
                <a:cxn ang="0">
                  <a:pos x="38" y="21"/>
                </a:cxn>
                <a:cxn ang="0">
                  <a:pos x="31" y="18"/>
                </a:cxn>
                <a:cxn ang="0">
                  <a:pos x="24" y="26"/>
                </a:cxn>
                <a:cxn ang="0">
                  <a:pos x="3" y="38"/>
                </a:cxn>
                <a:cxn ang="0">
                  <a:pos x="0" y="43"/>
                </a:cxn>
                <a:cxn ang="0">
                  <a:pos x="13" y="49"/>
                </a:cxn>
                <a:cxn ang="0">
                  <a:pos x="6" y="62"/>
                </a:cxn>
                <a:cxn ang="0">
                  <a:pos x="8" y="68"/>
                </a:cxn>
                <a:cxn ang="0">
                  <a:pos x="14" y="71"/>
                </a:cxn>
                <a:cxn ang="0">
                  <a:pos x="22" y="70"/>
                </a:cxn>
                <a:cxn ang="0">
                  <a:pos x="25" y="71"/>
                </a:cxn>
                <a:cxn ang="0">
                  <a:pos x="31" y="66"/>
                </a:cxn>
                <a:cxn ang="0">
                  <a:pos x="42" y="64"/>
                </a:cxn>
                <a:cxn ang="0">
                  <a:pos x="48" y="62"/>
                </a:cxn>
                <a:cxn ang="0">
                  <a:pos x="38" y="52"/>
                </a:cxn>
                <a:cxn ang="0">
                  <a:pos x="41" y="42"/>
                </a:cxn>
                <a:cxn ang="0">
                  <a:pos x="61" y="30"/>
                </a:cxn>
                <a:cxn ang="0">
                  <a:pos x="65" y="17"/>
                </a:cxn>
                <a:cxn ang="0">
                  <a:pos x="77" y="4"/>
                </a:cxn>
                <a:cxn ang="0">
                  <a:pos x="74" y="4"/>
                </a:cxn>
              </a:cxnLst>
              <a:rect l="0" t="0" r="r" b="b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088063" y="2579688"/>
              <a:ext cx="166688" cy="95250"/>
            </a:xfrm>
            <a:custGeom>
              <a:avLst/>
              <a:gdLst/>
              <a:ahLst/>
              <a:cxnLst>
                <a:cxn ang="0">
                  <a:pos x="85" y="32"/>
                </a:cxn>
                <a:cxn ang="0">
                  <a:pos x="83" y="32"/>
                </a:cxn>
                <a:cxn ang="0">
                  <a:pos x="68" y="29"/>
                </a:cxn>
                <a:cxn ang="0">
                  <a:pos x="46" y="20"/>
                </a:cxn>
                <a:cxn ang="0">
                  <a:pos x="23" y="3"/>
                </a:cxn>
                <a:cxn ang="0">
                  <a:pos x="14" y="2"/>
                </a:cxn>
                <a:cxn ang="0">
                  <a:pos x="7" y="4"/>
                </a:cxn>
                <a:cxn ang="0">
                  <a:pos x="2" y="10"/>
                </a:cxn>
                <a:cxn ang="0">
                  <a:pos x="0" y="19"/>
                </a:cxn>
                <a:cxn ang="0">
                  <a:pos x="6" y="23"/>
                </a:cxn>
                <a:cxn ang="0">
                  <a:pos x="15" y="27"/>
                </a:cxn>
                <a:cxn ang="0">
                  <a:pos x="23" y="32"/>
                </a:cxn>
                <a:cxn ang="0">
                  <a:pos x="33" y="37"/>
                </a:cxn>
                <a:cxn ang="0">
                  <a:pos x="43" y="35"/>
                </a:cxn>
                <a:cxn ang="0">
                  <a:pos x="50" y="42"/>
                </a:cxn>
                <a:cxn ang="0">
                  <a:pos x="64" y="47"/>
                </a:cxn>
                <a:cxn ang="0">
                  <a:pos x="84" y="46"/>
                </a:cxn>
                <a:cxn ang="0">
                  <a:pos x="84" y="34"/>
                </a:cxn>
                <a:cxn ang="0">
                  <a:pos x="85" y="32"/>
                </a:cxn>
              </a:cxnLst>
              <a:rect l="0" t="0" r="r" b="b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329363" y="2622550"/>
              <a:ext cx="182563" cy="407988"/>
            </a:xfrm>
            <a:custGeom>
              <a:avLst/>
              <a:gdLst/>
              <a:ahLst/>
              <a:cxnLst>
                <a:cxn ang="0">
                  <a:pos x="78" y="193"/>
                </a:cxn>
                <a:cxn ang="0">
                  <a:pos x="74" y="185"/>
                </a:cxn>
                <a:cxn ang="0">
                  <a:pos x="70" y="171"/>
                </a:cxn>
                <a:cxn ang="0">
                  <a:pos x="66" y="159"/>
                </a:cxn>
                <a:cxn ang="0">
                  <a:pos x="67" y="151"/>
                </a:cxn>
                <a:cxn ang="0">
                  <a:pos x="68" y="146"/>
                </a:cxn>
                <a:cxn ang="0">
                  <a:pos x="66" y="138"/>
                </a:cxn>
                <a:cxn ang="0">
                  <a:pos x="57" y="128"/>
                </a:cxn>
                <a:cxn ang="0">
                  <a:pos x="59" y="110"/>
                </a:cxn>
                <a:cxn ang="0">
                  <a:pos x="66" y="106"/>
                </a:cxn>
                <a:cxn ang="0">
                  <a:pos x="74" y="104"/>
                </a:cxn>
                <a:cxn ang="0">
                  <a:pos x="84" y="98"/>
                </a:cxn>
                <a:cxn ang="0">
                  <a:pos x="90" y="93"/>
                </a:cxn>
                <a:cxn ang="0">
                  <a:pos x="96" y="84"/>
                </a:cxn>
                <a:cxn ang="0">
                  <a:pos x="96" y="84"/>
                </a:cxn>
                <a:cxn ang="0">
                  <a:pos x="91" y="85"/>
                </a:cxn>
                <a:cxn ang="0">
                  <a:pos x="84" y="81"/>
                </a:cxn>
                <a:cxn ang="0">
                  <a:pos x="78" y="78"/>
                </a:cxn>
                <a:cxn ang="0">
                  <a:pos x="78" y="71"/>
                </a:cxn>
                <a:cxn ang="0">
                  <a:pos x="74" y="66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8" y="49"/>
                </a:cxn>
                <a:cxn ang="0">
                  <a:pos x="67" y="33"/>
                </a:cxn>
                <a:cxn ang="0">
                  <a:pos x="70" y="17"/>
                </a:cxn>
                <a:cxn ang="0">
                  <a:pos x="65" y="11"/>
                </a:cxn>
                <a:cxn ang="0">
                  <a:pos x="63" y="5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4" y="3"/>
                </a:cxn>
                <a:cxn ang="0">
                  <a:pos x="51" y="8"/>
                </a:cxn>
                <a:cxn ang="0">
                  <a:pos x="52" y="16"/>
                </a:cxn>
                <a:cxn ang="0">
                  <a:pos x="47" y="16"/>
                </a:cxn>
                <a:cxn ang="0">
                  <a:pos x="38" y="20"/>
                </a:cxn>
                <a:cxn ang="0">
                  <a:pos x="30" y="28"/>
                </a:cxn>
                <a:cxn ang="0">
                  <a:pos x="27" y="42"/>
                </a:cxn>
                <a:cxn ang="0">
                  <a:pos x="23" y="56"/>
                </a:cxn>
                <a:cxn ang="0">
                  <a:pos x="14" y="56"/>
                </a:cxn>
                <a:cxn ang="0">
                  <a:pos x="12" y="67"/>
                </a:cxn>
                <a:cxn ang="0">
                  <a:pos x="9" y="79"/>
                </a:cxn>
                <a:cxn ang="0">
                  <a:pos x="4" y="87"/>
                </a:cxn>
                <a:cxn ang="0">
                  <a:pos x="0" y="91"/>
                </a:cxn>
                <a:cxn ang="0">
                  <a:pos x="10" y="102"/>
                </a:cxn>
                <a:cxn ang="0">
                  <a:pos x="23" y="125"/>
                </a:cxn>
                <a:cxn ang="0">
                  <a:pos x="22" y="143"/>
                </a:cxn>
                <a:cxn ang="0">
                  <a:pos x="26" y="149"/>
                </a:cxn>
                <a:cxn ang="0">
                  <a:pos x="37" y="148"/>
                </a:cxn>
                <a:cxn ang="0">
                  <a:pos x="47" y="136"/>
                </a:cxn>
                <a:cxn ang="0">
                  <a:pos x="53" y="141"/>
                </a:cxn>
                <a:cxn ang="0">
                  <a:pos x="57" y="153"/>
                </a:cxn>
                <a:cxn ang="0">
                  <a:pos x="63" y="178"/>
                </a:cxn>
                <a:cxn ang="0">
                  <a:pos x="67" y="195"/>
                </a:cxn>
                <a:cxn ang="0">
                  <a:pos x="69" y="209"/>
                </a:cxn>
                <a:cxn ang="0">
                  <a:pos x="68" y="212"/>
                </a:cxn>
                <a:cxn ang="0">
                  <a:pos x="78" y="193"/>
                </a:cxn>
              </a:cxnLst>
              <a:rect l="0" t="0" r="r" b="b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265863" y="2628900"/>
              <a:ext cx="65088" cy="39688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20" y="3"/>
                </a:cxn>
                <a:cxn ang="0">
                  <a:pos x="11" y="2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6"/>
                </a:cxn>
                <a:cxn ang="0">
                  <a:pos x="11" y="18"/>
                </a:cxn>
                <a:cxn ang="0">
                  <a:pos x="21" y="19"/>
                </a:cxn>
                <a:cxn ang="0">
                  <a:pos x="32" y="17"/>
                </a:cxn>
                <a:cxn ang="0">
                  <a:pos x="31" y="8"/>
                </a:cxn>
                <a:cxn ang="0">
                  <a:pos x="33" y="7"/>
                </a:cxn>
              </a:cxnLst>
              <a:rect l="0" t="0" r="r" b="b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35738" y="2741613"/>
              <a:ext cx="160338" cy="331788"/>
            </a:xfrm>
            <a:custGeom>
              <a:avLst/>
              <a:gdLst/>
              <a:ahLst/>
              <a:cxnLst>
                <a:cxn ang="0">
                  <a:pos x="62" y="22"/>
                </a:cxn>
                <a:cxn ang="0">
                  <a:pos x="51" y="13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9" y="7"/>
                </a:cxn>
                <a:cxn ang="0">
                  <a:pos x="22" y="9"/>
                </a:cxn>
                <a:cxn ang="0">
                  <a:pos x="12" y="9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10" y="27"/>
                </a:cxn>
                <a:cxn ang="0">
                  <a:pos x="20" y="32"/>
                </a:cxn>
                <a:cxn ang="0">
                  <a:pos x="27" y="34"/>
                </a:cxn>
                <a:cxn ang="0">
                  <a:pos x="31" y="42"/>
                </a:cxn>
                <a:cxn ang="0">
                  <a:pos x="22" y="47"/>
                </a:cxn>
                <a:cxn ang="0">
                  <a:pos x="35" y="58"/>
                </a:cxn>
                <a:cxn ang="0">
                  <a:pos x="40" y="68"/>
                </a:cxn>
                <a:cxn ang="0">
                  <a:pos x="50" y="80"/>
                </a:cxn>
                <a:cxn ang="0">
                  <a:pos x="59" y="89"/>
                </a:cxn>
                <a:cxn ang="0">
                  <a:pos x="61" y="100"/>
                </a:cxn>
                <a:cxn ang="0">
                  <a:pos x="65" y="119"/>
                </a:cxn>
                <a:cxn ang="0">
                  <a:pos x="57" y="132"/>
                </a:cxn>
                <a:cxn ang="0">
                  <a:pos x="47" y="138"/>
                </a:cxn>
                <a:cxn ang="0">
                  <a:pos x="47" y="148"/>
                </a:cxn>
                <a:cxn ang="0">
                  <a:pos x="34" y="148"/>
                </a:cxn>
                <a:cxn ang="0">
                  <a:pos x="27" y="153"/>
                </a:cxn>
                <a:cxn ang="0">
                  <a:pos x="32" y="157"/>
                </a:cxn>
                <a:cxn ang="0">
                  <a:pos x="29" y="167"/>
                </a:cxn>
                <a:cxn ang="0">
                  <a:pos x="34" y="172"/>
                </a:cxn>
                <a:cxn ang="0">
                  <a:pos x="45" y="164"/>
                </a:cxn>
                <a:cxn ang="0">
                  <a:pos x="47" y="159"/>
                </a:cxn>
                <a:cxn ang="0">
                  <a:pos x="50" y="153"/>
                </a:cxn>
                <a:cxn ang="0">
                  <a:pos x="57" y="152"/>
                </a:cxn>
                <a:cxn ang="0">
                  <a:pos x="73" y="145"/>
                </a:cxn>
                <a:cxn ang="0">
                  <a:pos x="81" y="130"/>
                </a:cxn>
                <a:cxn ang="0">
                  <a:pos x="79" y="104"/>
                </a:cxn>
                <a:cxn ang="0">
                  <a:pos x="68" y="86"/>
                </a:cxn>
                <a:cxn ang="0">
                  <a:pos x="50" y="71"/>
                </a:cxn>
                <a:cxn ang="0">
                  <a:pos x="45" y="62"/>
                </a:cxn>
                <a:cxn ang="0">
                  <a:pos x="42" y="47"/>
                </a:cxn>
                <a:cxn ang="0">
                  <a:pos x="50" y="37"/>
                </a:cxn>
                <a:cxn ang="0">
                  <a:pos x="54" y="30"/>
                </a:cxn>
                <a:cxn ang="0">
                  <a:pos x="63" y="24"/>
                </a:cxn>
                <a:cxn ang="0">
                  <a:pos x="64" y="24"/>
                </a:cxn>
                <a:cxn ang="0">
                  <a:pos x="62" y="22"/>
                </a:cxn>
              </a:cxnLst>
              <a:rect l="0" t="0" r="r" b="b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535738" y="2940050"/>
              <a:ext cx="131763" cy="93663"/>
            </a:xfrm>
            <a:custGeom>
              <a:avLst/>
              <a:gdLst/>
              <a:ahLst/>
              <a:cxnLst>
                <a:cxn ang="0">
                  <a:pos x="34" y="44"/>
                </a:cxn>
                <a:cxn ang="0">
                  <a:pos x="47" y="44"/>
                </a:cxn>
                <a:cxn ang="0">
                  <a:pos x="47" y="34"/>
                </a:cxn>
                <a:cxn ang="0">
                  <a:pos x="57" y="28"/>
                </a:cxn>
                <a:cxn ang="0">
                  <a:pos x="65" y="15"/>
                </a:cxn>
                <a:cxn ang="0">
                  <a:pos x="61" y="1"/>
                </a:cxn>
                <a:cxn ang="0">
                  <a:pos x="53" y="2"/>
                </a:cxn>
                <a:cxn ang="0">
                  <a:pos x="45" y="5"/>
                </a:cxn>
                <a:cxn ang="0">
                  <a:pos x="42" y="8"/>
                </a:cxn>
                <a:cxn ang="0">
                  <a:pos x="35" y="3"/>
                </a:cxn>
                <a:cxn ang="0">
                  <a:pos x="20" y="3"/>
                </a:cxn>
                <a:cxn ang="0">
                  <a:pos x="4" y="10"/>
                </a:cxn>
                <a:cxn ang="0">
                  <a:pos x="5" y="21"/>
                </a:cxn>
                <a:cxn ang="0">
                  <a:pos x="6" y="29"/>
                </a:cxn>
                <a:cxn ang="0">
                  <a:pos x="6" y="30"/>
                </a:cxn>
                <a:cxn ang="0">
                  <a:pos x="9" y="40"/>
                </a:cxn>
                <a:cxn ang="0">
                  <a:pos x="16" y="41"/>
                </a:cxn>
                <a:cxn ang="0">
                  <a:pos x="17" y="47"/>
                </a:cxn>
                <a:cxn ang="0">
                  <a:pos x="26" y="48"/>
                </a:cxn>
                <a:cxn ang="0">
                  <a:pos x="27" y="49"/>
                </a:cxn>
                <a:cxn ang="0">
                  <a:pos x="34" y="44"/>
                </a:cxn>
              </a:cxnLst>
              <a:rect l="0" t="0" r="r" b="b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492875" y="2762250"/>
              <a:ext cx="160338" cy="195263"/>
            </a:xfrm>
            <a:custGeom>
              <a:avLst/>
              <a:gdLst/>
              <a:ahLst/>
              <a:cxnLst>
                <a:cxn ang="0">
                  <a:pos x="57" y="47"/>
                </a:cxn>
                <a:cxn ang="0">
                  <a:pos x="44" y="36"/>
                </a:cxn>
                <a:cxn ang="0">
                  <a:pos x="53" y="31"/>
                </a:cxn>
                <a:cxn ang="0">
                  <a:pos x="49" y="23"/>
                </a:cxn>
                <a:cxn ang="0">
                  <a:pos x="42" y="21"/>
                </a:cxn>
                <a:cxn ang="0">
                  <a:pos x="32" y="16"/>
                </a:cxn>
                <a:cxn ang="0">
                  <a:pos x="27" y="7"/>
                </a:cxn>
                <a:cxn ang="0">
                  <a:pos x="22" y="1"/>
                </a:cxn>
                <a:cxn ang="0">
                  <a:pos x="18" y="1"/>
                </a:cxn>
                <a:cxn ang="0">
                  <a:pos x="16" y="7"/>
                </a:cxn>
                <a:cxn ang="0">
                  <a:pos x="16" y="16"/>
                </a:cxn>
                <a:cxn ang="0">
                  <a:pos x="10" y="11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3" y="34"/>
                </a:cxn>
                <a:cxn ang="0">
                  <a:pos x="11" y="37"/>
                </a:cxn>
                <a:cxn ang="0">
                  <a:pos x="10" y="49"/>
                </a:cxn>
                <a:cxn ang="0">
                  <a:pos x="7" y="58"/>
                </a:cxn>
                <a:cxn ang="0">
                  <a:pos x="17" y="54"/>
                </a:cxn>
                <a:cxn ang="0">
                  <a:pos x="26" y="53"/>
                </a:cxn>
                <a:cxn ang="0">
                  <a:pos x="33" y="51"/>
                </a:cxn>
                <a:cxn ang="0">
                  <a:pos x="43" y="51"/>
                </a:cxn>
                <a:cxn ang="0">
                  <a:pos x="52" y="59"/>
                </a:cxn>
                <a:cxn ang="0">
                  <a:pos x="52" y="73"/>
                </a:cxn>
                <a:cxn ang="0">
                  <a:pos x="60" y="85"/>
                </a:cxn>
                <a:cxn ang="0">
                  <a:pos x="59" y="97"/>
                </a:cxn>
                <a:cxn ang="0">
                  <a:pos x="64" y="101"/>
                </a:cxn>
                <a:cxn ang="0">
                  <a:pos x="67" y="98"/>
                </a:cxn>
                <a:cxn ang="0">
                  <a:pos x="75" y="95"/>
                </a:cxn>
                <a:cxn ang="0">
                  <a:pos x="83" y="94"/>
                </a:cxn>
                <a:cxn ang="0">
                  <a:pos x="83" y="89"/>
                </a:cxn>
                <a:cxn ang="0">
                  <a:pos x="81" y="78"/>
                </a:cxn>
                <a:cxn ang="0">
                  <a:pos x="72" y="69"/>
                </a:cxn>
                <a:cxn ang="0">
                  <a:pos x="62" y="57"/>
                </a:cxn>
                <a:cxn ang="0">
                  <a:pos x="57" y="47"/>
                </a:cxn>
              </a:cxnLst>
              <a:rect l="0" t="0" r="r" b="b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437313" y="2806700"/>
              <a:ext cx="176213" cy="328613"/>
            </a:xfrm>
            <a:custGeom>
              <a:avLst/>
              <a:gdLst/>
              <a:ahLst/>
              <a:cxnLst>
                <a:cxn ang="0">
                  <a:pos x="56" y="91"/>
                </a:cxn>
                <a:cxn ang="0">
                  <a:pos x="55" y="80"/>
                </a:cxn>
                <a:cxn ang="0">
                  <a:pos x="71" y="73"/>
                </a:cxn>
                <a:cxn ang="0">
                  <a:pos x="86" y="73"/>
                </a:cxn>
                <a:cxn ang="0">
                  <a:pos x="88" y="74"/>
                </a:cxn>
                <a:cxn ang="0">
                  <a:pos x="89" y="62"/>
                </a:cxn>
                <a:cxn ang="0">
                  <a:pos x="81" y="50"/>
                </a:cxn>
                <a:cxn ang="0">
                  <a:pos x="81" y="36"/>
                </a:cxn>
                <a:cxn ang="0">
                  <a:pos x="72" y="28"/>
                </a:cxn>
                <a:cxn ang="0">
                  <a:pos x="62" y="28"/>
                </a:cxn>
                <a:cxn ang="0">
                  <a:pos x="55" y="30"/>
                </a:cxn>
                <a:cxn ang="0">
                  <a:pos x="46" y="31"/>
                </a:cxn>
                <a:cxn ang="0">
                  <a:pos x="36" y="35"/>
                </a:cxn>
                <a:cxn ang="0">
                  <a:pos x="39" y="26"/>
                </a:cxn>
                <a:cxn ang="0">
                  <a:pos x="40" y="14"/>
                </a:cxn>
                <a:cxn ang="0">
                  <a:pos x="32" y="11"/>
                </a:cxn>
                <a:cxn ang="0">
                  <a:pos x="31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17" y="8"/>
                </a:cxn>
                <a:cxn ang="0">
                  <a:pos x="9" y="10"/>
                </a:cxn>
                <a:cxn ang="0">
                  <a:pos x="2" y="14"/>
                </a:cxn>
                <a:cxn ang="0">
                  <a:pos x="0" y="32"/>
                </a:cxn>
                <a:cxn ang="0">
                  <a:pos x="9" y="42"/>
                </a:cxn>
                <a:cxn ang="0">
                  <a:pos x="11" y="50"/>
                </a:cxn>
                <a:cxn ang="0">
                  <a:pos x="10" y="55"/>
                </a:cxn>
                <a:cxn ang="0">
                  <a:pos x="9" y="63"/>
                </a:cxn>
                <a:cxn ang="0">
                  <a:pos x="13" y="75"/>
                </a:cxn>
                <a:cxn ang="0">
                  <a:pos x="17" y="89"/>
                </a:cxn>
                <a:cxn ang="0">
                  <a:pos x="21" y="97"/>
                </a:cxn>
                <a:cxn ang="0">
                  <a:pos x="11" y="116"/>
                </a:cxn>
                <a:cxn ang="0">
                  <a:pos x="8" y="132"/>
                </a:cxn>
                <a:cxn ang="0">
                  <a:pos x="9" y="142"/>
                </a:cxn>
                <a:cxn ang="0">
                  <a:pos x="23" y="157"/>
                </a:cxn>
                <a:cxn ang="0">
                  <a:pos x="27" y="162"/>
                </a:cxn>
                <a:cxn ang="0">
                  <a:pos x="33" y="163"/>
                </a:cxn>
                <a:cxn ang="0">
                  <a:pos x="39" y="170"/>
                </a:cxn>
                <a:cxn ang="0">
                  <a:pos x="48" y="171"/>
                </a:cxn>
                <a:cxn ang="0">
                  <a:pos x="51" y="166"/>
                </a:cxn>
                <a:cxn ang="0">
                  <a:pos x="38" y="159"/>
                </a:cxn>
                <a:cxn ang="0">
                  <a:pos x="30" y="146"/>
                </a:cxn>
                <a:cxn ang="0">
                  <a:pos x="26" y="135"/>
                </a:cxn>
                <a:cxn ang="0">
                  <a:pos x="19" y="130"/>
                </a:cxn>
                <a:cxn ang="0">
                  <a:pos x="20" y="112"/>
                </a:cxn>
                <a:cxn ang="0">
                  <a:pos x="27" y="89"/>
                </a:cxn>
                <a:cxn ang="0">
                  <a:pos x="36" y="86"/>
                </a:cxn>
                <a:cxn ang="0">
                  <a:pos x="45" y="93"/>
                </a:cxn>
                <a:cxn ang="0">
                  <a:pos x="57" y="99"/>
                </a:cxn>
                <a:cxn ang="0">
                  <a:pos x="57" y="100"/>
                </a:cxn>
                <a:cxn ang="0">
                  <a:pos x="57" y="99"/>
                </a:cxn>
                <a:cxn ang="0">
                  <a:pos x="56" y="91"/>
                </a:cxn>
              </a:cxnLst>
              <a:rect l="0" t="0" r="r" b="b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665663" y="1922463"/>
              <a:ext cx="207963" cy="16986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2" y="31"/>
                </a:cxn>
                <a:cxn ang="0">
                  <a:pos x="3" y="36"/>
                </a:cxn>
                <a:cxn ang="0">
                  <a:pos x="5" y="41"/>
                </a:cxn>
                <a:cxn ang="0">
                  <a:pos x="7" y="47"/>
                </a:cxn>
                <a:cxn ang="0">
                  <a:pos x="10" y="56"/>
                </a:cxn>
                <a:cxn ang="0">
                  <a:pos x="10" y="61"/>
                </a:cxn>
                <a:cxn ang="0">
                  <a:pos x="16" y="65"/>
                </a:cxn>
                <a:cxn ang="0">
                  <a:pos x="24" y="70"/>
                </a:cxn>
                <a:cxn ang="0">
                  <a:pos x="30" y="73"/>
                </a:cxn>
                <a:cxn ang="0">
                  <a:pos x="36" y="72"/>
                </a:cxn>
                <a:cxn ang="0">
                  <a:pos x="39" y="76"/>
                </a:cxn>
                <a:cxn ang="0">
                  <a:pos x="47" y="78"/>
                </a:cxn>
                <a:cxn ang="0">
                  <a:pos x="52" y="84"/>
                </a:cxn>
                <a:cxn ang="0">
                  <a:pos x="59" y="83"/>
                </a:cxn>
                <a:cxn ang="0">
                  <a:pos x="68" y="85"/>
                </a:cxn>
                <a:cxn ang="0">
                  <a:pos x="77" y="85"/>
                </a:cxn>
                <a:cxn ang="0">
                  <a:pos x="86" y="88"/>
                </a:cxn>
                <a:cxn ang="0">
                  <a:pos x="93" y="89"/>
                </a:cxn>
                <a:cxn ang="0">
                  <a:pos x="93" y="82"/>
                </a:cxn>
                <a:cxn ang="0">
                  <a:pos x="103" y="71"/>
                </a:cxn>
                <a:cxn ang="0">
                  <a:pos x="108" y="67"/>
                </a:cxn>
                <a:cxn ang="0">
                  <a:pos x="104" y="56"/>
                </a:cxn>
                <a:cxn ang="0">
                  <a:pos x="103" y="46"/>
                </a:cxn>
                <a:cxn ang="0">
                  <a:pos x="99" y="40"/>
                </a:cxn>
                <a:cxn ang="0">
                  <a:pos x="106" y="35"/>
                </a:cxn>
                <a:cxn ang="0">
                  <a:pos x="105" y="25"/>
                </a:cxn>
                <a:cxn ang="0">
                  <a:pos x="103" y="16"/>
                </a:cxn>
                <a:cxn ang="0">
                  <a:pos x="95" y="10"/>
                </a:cxn>
                <a:cxn ang="0">
                  <a:pos x="94" y="9"/>
                </a:cxn>
                <a:cxn ang="0">
                  <a:pos x="65" y="8"/>
                </a:cxn>
                <a:cxn ang="0">
                  <a:pos x="59" y="6"/>
                </a:cxn>
                <a:cxn ang="0">
                  <a:pos x="53" y="9"/>
                </a:cxn>
                <a:cxn ang="0">
                  <a:pos x="48" y="2"/>
                </a:cxn>
                <a:cxn ang="0">
                  <a:pos x="23" y="9"/>
                </a:cxn>
                <a:cxn ang="0">
                  <a:pos x="6" y="15"/>
                </a:cxn>
                <a:cxn ang="0">
                  <a:pos x="2" y="18"/>
                </a:cxn>
                <a:cxn ang="0">
                  <a:pos x="2" y="19"/>
                </a:cxn>
              </a:cxnLst>
              <a:rect l="0" t="0" r="r" b="b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695825" y="2198688"/>
              <a:ext cx="79375" cy="74613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9" y="23"/>
                </a:cxn>
                <a:cxn ang="0">
                  <a:pos x="40" y="8"/>
                </a:cxn>
                <a:cxn ang="0">
                  <a:pos x="30" y="2"/>
                </a:cxn>
                <a:cxn ang="0">
                  <a:pos x="13" y="1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6" y="13"/>
                </a:cxn>
                <a:cxn ang="0">
                  <a:pos x="15" y="24"/>
                </a:cxn>
                <a:cxn ang="0">
                  <a:pos x="24" y="34"/>
                </a:cxn>
                <a:cxn ang="0">
                  <a:pos x="30" y="39"/>
                </a:cxn>
                <a:cxn ang="0">
                  <a:pos x="31" y="35"/>
                </a:cxn>
              </a:cxnLst>
              <a:rect l="0" t="0" r="r" b="b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57725" y="2165350"/>
              <a:ext cx="114300" cy="98425"/>
            </a:xfrm>
            <a:custGeom>
              <a:avLst/>
              <a:gdLst/>
              <a:ahLst/>
              <a:cxnLst>
                <a:cxn ang="0">
                  <a:pos x="35" y="42"/>
                </a:cxn>
                <a:cxn ang="0">
                  <a:pos x="26" y="31"/>
                </a:cxn>
                <a:cxn ang="0">
                  <a:pos x="21" y="23"/>
                </a:cxn>
                <a:cxn ang="0">
                  <a:pos x="26" y="20"/>
                </a:cxn>
                <a:cxn ang="0">
                  <a:pos x="33" y="19"/>
                </a:cxn>
                <a:cxn ang="0">
                  <a:pos x="50" y="20"/>
                </a:cxn>
                <a:cxn ang="0">
                  <a:pos x="60" y="26"/>
                </a:cxn>
                <a:cxn ang="0">
                  <a:pos x="60" y="23"/>
                </a:cxn>
                <a:cxn ang="0">
                  <a:pos x="56" y="15"/>
                </a:cxn>
                <a:cxn ang="0">
                  <a:pos x="53" y="8"/>
                </a:cxn>
                <a:cxn ang="0">
                  <a:pos x="50" y="9"/>
                </a:cxn>
                <a:cxn ang="0">
                  <a:pos x="38" y="7"/>
                </a:cxn>
                <a:cxn ang="0">
                  <a:pos x="29" y="0"/>
                </a:cxn>
                <a:cxn ang="0">
                  <a:pos x="22" y="4"/>
                </a:cxn>
                <a:cxn ang="0">
                  <a:pos x="19" y="10"/>
                </a:cxn>
                <a:cxn ang="0">
                  <a:pos x="15" y="15"/>
                </a:cxn>
                <a:cxn ang="0">
                  <a:pos x="8" y="15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11" y="25"/>
                </a:cxn>
                <a:cxn ang="0">
                  <a:pos x="21" y="40"/>
                </a:cxn>
                <a:cxn ang="0">
                  <a:pos x="30" y="45"/>
                </a:cxn>
                <a:cxn ang="0">
                  <a:pos x="40" y="50"/>
                </a:cxn>
                <a:cxn ang="0">
                  <a:pos x="44" y="52"/>
                </a:cxn>
                <a:cxn ang="0">
                  <a:pos x="35" y="42"/>
                </a:cxn>
              </a:cxnLst>
              <a:rect l="0" t="0" r="r" b="b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768850" y="2270125"/>
              <a:ext cx="39688" cy="77788"/>
            </a:xfrm>
            <a:custGeom>
              <a:avLst/>
              <a:gdLst/>
              <a:ahLst/>
              <a:cxnLst>
                <a:cxn ang="0">
                  <a:pos x="14" y="35"/>
                </a:cxn>
                <a:cxn ang="0">
                  <a:pos x="17" y="31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5" y="17"/>
                </a:cxn>
                <a:cxn ang="0">
                  <a:pos x="16" y="5"/>
                </a:cxn>
                <a:cxn ang="0">
                  <a:pos x="6" y="0"/>
                </a:cxn>
                <a:cxn ang="0">
                  <a:pos x="1" y="8"/>
                </a:cxn>
                <a:cxn ang="0">
                  <a:pos x="4" y="15"/>
                </a:cxn>
                <a:cxn ang="0">
                  <a:pos x="3" y="32"/>
                </a:cxn>
                <a:cxn ang="0">
                  <a:pos x="11" y="41"/>
                </a:cxn>
                <a:cxn ang="0">
                  <a:pos x="14" y="35"/>
                </a:cxn>
              </a:cxnLst>
              <a:rect l="0" t="0" r="r" b="b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570413" y="2095500"/>
              <a:ext cx="160338" cy="7143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60" y="0"/>
                </a:cxn>
                <a:cxn ang="0">
                  <a:pos x="58" y="5"/>
                </a:cxn>
                <a:cxn ang="0">
                  <a:pos x="48" y="5"/>
                </a:cxn>
                <a:cxn ang="0">
                  <a:pos x="42" y="10"/>
                </a:cxn>
                <a:cxn ang="0">
                  <a:pos x="38" y="17"/>
                </a:cxn>
                <a:cxn ang="0">
                  <a:pos x="33" y="20"/>
                </a:cxn>
                <a:cxn ang="0">
                  <a:pos x="22" y="22"/>
                </a:cxn>
                <a:cxn ang="0">
                  <a:pos x="15" y="23"/>
                </a:cxn>
                <a:cxn ang="0">
                  <a:pos x="9" y="24"/>
                </a:cxn>
                <a:cxn ang="0">
                  <a:pos x="2" y="22"/>
                </a:cxn>
                <a:cxn ang="0">
                  <a:pos x="1" y="28"/>
                </a:cxn>
                <a:cxn ang="0">
                  <a:pos x="7" y="31"/>
                </a:cxn>
                <a:cxn ang="0">
                  <a:pos x="14" y="32"/>
                </a:cxn>
                <a:cxn ang="0">
                  <a:pos x="21" y="30"/>
                </a:cxn>
                <a:cxn ang="0">
                  <a:pos x="30" y="29"/>
                </a:cxn>
                <a:cxn ang="0">
                  <a:pos x="32" y="34"/>
                </a:cxn>
                <a:cxn ang="0">
                  <a:pos x="42" y="35"/>
                </a:cxn>
                <a:cxn ang="0">
                  <a:pos x="55" y="37"/>
                </a:cxn>
                <a:cxn ang="0">
                  <a:pos x="64" y="34"/>
                </a:cxn>
                <a:cxn ang="0">
                  <a:pos x="72" y="31"/>
                </a:cxn>
                <a:cxn ang="0">
                  <a:pos x="72" y="31"/>
                </a:cxn>
                <a:cxn ang="0">
                  <a:pos x="74" y="29"/>
                </a:cxn>
                <a:cxn ang="0">
                  <a:pos x="76" y="24"/>
                </a:cxn>
                <a:cxn ang="0">
                  <a:pos x="77" y="19"/>
                </a:cxn>
                <a:cxn ang="0">
                  <a:pos x="82" y="16"/>
                </a:cxn>
                <a:cxn ang="0">
                  <a:pos x="84" y="13"/>
                </a:cxn>
                <a:cxn ang="0">
                  <a:pos x="79" y="4"/>
                </a:cxn>
                <a:cxn ang="0">
                  <a:pos x="71" y="3"/>
                </a:cxn>
              </a:cxnLst>
              <a:rect l="0" t="0" r="r" b="b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706938" y="2103438"/>
              <a:ext cx="142875" cy="80963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1" y="1"/>
                </a:cxn>
                <a:cxn ang="0">
                  <a:pos x="40" y="7"/>
                </a:cxn>
                <a:cxn ang="0">
                  <a:pos x="28" y="11"/>
                </a:cxn>
                <a:cxn ang="0">
                  <a:pos x="13" y="11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4" y="41"/>
                </a:cxn>
                <a:cxn ang="0">
                  <a:pos x="39" y="37"/>
                </a:cxn>
                <a:cxn ang="0">
                  <a:pos x="44" y="38"/>
                </a:cxn>
                <a:cxn ang="0">
                  <a:pos x="47" y="39"/>
                </a:cxn>
                <a:cxn ang="0">
                  <a:pos x="54" y="34"/>
                </a:cxn>
                <a:cxn ang="0">
                  <a:pos x="64" y="17"/>
                </a:cxn>
                <a:cxn ang="0">
                  <a:pos x="72" y="12"/>
                </a:cxn>
                <a:cxn ang="0">
                  <a:pos x="71" y="8"/>
                </a:cxn>
              </a:cxnLst>
              <a:rect l="0" t="0" r="r" b="b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625975" y="2038350"/>
              <a:ext cx="134938" cy="69850"/>
            </a:xfrm>
            <a:custGeom>
              <a:avLst/>
              <a:gdLst/>
              <a:ahLst/>
              <a:cxnLst>
                <a:cxn ang="0">
                  <a:pos x="68" y="17"/>
                </a:cxn>
                <a:cxn ang="0">
                  <a:pos x="60" y="15"/>
                </a:cxn>
                <a:cxn ang="0">
                  <a:pos x="57" y="11"/>
                </a:cxn>
                <a:cxn ang="0">
                  <a:pos x="51" y="12"/>
                </a:cxn>
                <a:cxn ang="0">
                  <a:pos x="45" y="9"/>
                </a:cxn>
                <a:cxn ang="0">
                  <a:pos x="37" y="4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3" y="10"/>
                </a:cxn>
                <a:cxn ang="0">
                  <a:pos x="4" y="16"/>
                </a:cxn>
                <a:cxn ang="0">
                  <a:pos x="8" y="26"/>
                </a:cxn>
                <a:cxn ang="0">
                  <a:pos x="20" y="35"/>
                </a:cxn>
                <a:cxn ang="0">
                  <a:pos x="19" y="35"/>
                </a:cxn>
                <a:cxn ang="0">
                  <a:pos x="29" y="35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54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68" y="17"/>
                </a:cxn>
              </a:cxnLst>
              <a:rect l="0" t="0" r="r" b="b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722813" y="2079625"/>
              <a:ext cx="120650" cy="508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38" y="3"/>
                </a:cxn>
                <a:cxn ang="0">
                  <a:pos x="29" y="1"/>
                </a:cxn>
                <a:cxn ang="0">
                  <a:pos x="22" y="2"/>
                </a:cxn>
                <a:cxn ang="0">
                  <a:pos x="20" y="1"/>
                </a:cxn>
                <a:cxn ang="0">
                  <a:pos x="14" y="6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32" y="20"/>
                </a:cxn>
                <a:cxn ang="0">
                  <a:pos x="43" y="14"/>
                </a:cxn>
                <a:cxn ang="0">
                  <a:pos x="53" y="17"/>
                </a:cxn>
                <a:cxn ang="0">
                  <a:pos x="60" y="20"/>
                </a:cxn>
                <a:cxn ang="0">
                  <a:pos x="58" y="16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56" y="6"/>
                </a:cxn>
                <a:cxn ang="0">
                  <a:pos x="47" y="3"/>
                </a:cxn>
              </a:cxnLst>
              <a:rect l="0" t="0" r="r" b="b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4151313" y="2281238"/>
              <a:ext cx="80963" cy="133350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28" y="52"/>
                </a:cxn>
                <a:cxn ang="0">
                  <a:pos x="31" y="45"/>
                </a:cxn>
                <a:cxn ang="0">
                  <a:pos x="27" y="39"/>
                </a:cxn>
                <a:cxn ang="0">
                  <a:pos x="30" y="35"/>
                </a:cxn>
                <a:cxn ang="0">
                  <a:pos x="32" y="27"/>
                </a:cxn>
                <a:cxn ang="0">
                  <a:pos x="31" y="17"/>
                </a:cxn>
                <a:cxn ang="0">
                  <a:pos x="39" y="10"/>
                </a:cxn>
                <a:cxn ang="0">
                  <a:pos x="36" y="6"/>
                </a:cxn>
                <a:cxn ang="0">
                  <a:pos x="29" y="4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4" y="38"/>
                </a:cxn>
                <a:cxn ang="0">
                  <a:pos x="8" y="48"/>
                </a:cxn>
                <a:cxn ang="0">
                  <a:pos x="10" y="67"/>
                </a:cxn>
                <a:cxn ang="0">
                  <a:pos x="18" y="70"/>
                </a:cxn>
                <a:cxn ang="0">
                  <a:pos x="27" y="68"/>
                </a:cxn>
                <a:cxn ang="0">
                  <a:pos x="26" y="64"/>
                </a:cxn>
                <a:cxn ang="0">
                  <a:pos x="30" y="57"/>
                </a:cxn>
              </a:cxnLst>
              <a:rect l="0" t="0" r="r" b="b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430713" y="1968500"/>
              <a:ext cx="88900" cy="76200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3" y="32"/>
                </a:cxn>
                <a:cxn ang="0">
                  <a:pos x="31" y="38"/>
                </a:cxn>
                <a:cxn ang="0">
                  <a:pos x="33" y="40"/>
                </a:cxn>
                <a:cxn ang="0">
                  <a:pos x="35" y="32"/>
                </a:cxn>
                <a:cxn ang="0">
                  <a:pos x="35" y="26"/>
                </a:cxn>
                <a:cxn ang="0">
                  <a:pos x="42" y="23"/>
                </a:cxn>
                <a:cxn ang="0">
                  <a:pos x="44" y="20"/>
                </a:cxn>
                <a:cxn ang="0">
                  <a:pos x="40" y="14"/>
                </a:cxn>
                <a:cxn ang="0">
                  <a:pos x="46" y="8"/>
                </a:cxn>
                <a:cxn ang="0">
                  <a:pos x="46" y="1"/>
                </a:cxn>
                <a:cxn ang="0">
                  <a:pos x="43" y="2"/>
                </a:cxn>
                <a:cxn ang="0">
                  <a:pos x="32" y="2"/>
                </a:cxn>
                <a:cxn ang="0">
                  <a:pos x="27" y="10"/>
                </a:cxn>
                <a:cxn ang="0">
                  <a:pos x="22" y="10"/>
                </a:cxn>
                <a:cxn ang="0">
                  <a:pos x="16" y="13"/>
                </a:cxn>
                <a:cxn ang="0">
                  <a:pos x="11" y="22"/>
                </a:cxn>
                <a:cxn ang="0">
                  <a:pos x="2" y="33"/>
                </a:cxn>
                <a:cxn ang="0">
                  <a:pos x="0" y="34"/>
                </a:cxn>
                <a:cxn ang="0">
                  <a:pos x="4" y="35"/>
                </a:cxn>
                <a:cxn ang="0">
                  <a:pos x="15" y="31"/>
                </a:cxn>
              </a:cxnLst>
              <a:rect l="0" t="0" r="r" b="b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4487863" y="2065338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9"/>
                </a:cxn>
                <a:cxn ang="0">
                  <a:pos x="8" y="10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416425" y="2024063"/>
              <a:ext cx="84138" cy="603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5" y="14"/>
                </a:cxn>
                <a:cxn ang="0">
                  <a:pos x="11" y="17"/>
                </a:cxn>
                <a:cxn ang="0">
                  <a:pos x="18" y="21"/>
                </a:cxn>
                <a:cxn ang="0">
                  <a:pos x="21" y="25"/>
                </a:cxn>
                <a:cxn ang="0">
                  <a:pos x="26" y="23"/>
                </a:cxn>
                <a:cxn ang="0">
                  <a:pos x="30" y="28"/>
                </a:cxn>
                <a:cxn ang="0">
                  <a:pos x="35" y="32"/>
                </a:cxn>
                <a:cxn ang="0">
                  <a:pos x="37" y="31"/>
                </a:cxn>
                <a:cxn ang="0">
                  <a:pos x="41" y="22"/>
                </a:cxn>
                <a:cxn ang="0">
                  <a:pos x="43" y="19"/>
                </a:cxn>
                <a:cxn ang="0">
                  <a:pos x="40" y="12"/>
                </a:cxn>
                <a:cxn ang="0">
                  <a:pos x="40" y="11"/>
                </a:cxn>
                <a:cxn ang="0">
                  <a:pos x="38" y="9"/>
                </a:cxn>
                <a:cxn ang="0">
                  <a:pos x="30" y="3"/>
                </a:cxn>
                <a:cxn ang="0">
                  <a:pos x="22" y="2"/>
                </a:cxn>
                <a:cxn ang="0">
                  <a:pos x="11" y="6"/>
                </a:cxn>
                <a:cxn ang="0">
                  <a:pos x="7" y="5"/>
                </a:cxn>
                <a:cxn ang="0">
                  <a:pos x="0" y="8"/>
                </a:cxn>
                <a:cxn ang="0">
                  <a:pos x="1" y="9"/>
                </a:cxn>
              </a:cxnLst>
              <a:rect l="0" t="0" r="r" b="b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797425" y="2112963"/>
              <a:ext cx="195263" cy="128588"/>
            </a:xfrm>
            <a:custGeom>
              <a:avLst/>
              <a:gdLst/>
              <a:ahLst/>
              <a:cxnLst>
                <a:cxn ang="0">
                  <a:pos x="91" y="45"/>
                </a:cxn>
                <a:cxn ang="0">
                  <a:pos x="87" y="42"/>
                </a:cxn>
                <a:cxn ang="0">
                  <a:pos x="87" y="41"/>
                </a:cxn>
                <a:cxn ang="0">
                  <a:pos x="85" y="29"/>
                </a:cxn>
                <a:cxn ang="0">
                  <a:pos x="78" y="13"/>
                </a:cxn>
                <a:cxn ang="0">
                  <a:pos x="70" y="0"/>
                </a:cxn>
                <a:cxn ang="0">
                  <a:pos x="65" y="3"/>
                </a:cxn>
                <a:cxn ang="0">
                  <a:pos x="59" y="6"/>
                </a:cxn>
                <a:cxn ang="0">
                  <a:pos x="53" y="7"/>
                </a:cxn>
                <a:cxn ang="0">
                  <a:pos x="48" y="8"/>
                </a:cxn>
                <a:cxn ang="0">
                  <a:pos x="41" y="6"/>
                </a:cxn>
                <a:cxn ang="0">
                  <a:pos x="30" y="4"/>
                </a:cxn>
                <a:cxn ang="0">
                  <a:pos x="26" y="5"/>
                </a:cxn>
                <a:cxn ang="0">
                  <a:pos x="25" y="7"/>
                </a:cxn>
                <a:cxn ang="0">
                  <a:pos x="17" y="12"/>
                </a:cxn>
                <a:cxn ang="0">
                  <a:pos x="7" y="29"/>
                </a:cxn>
                <a:cxn ang="0">
                  <a:pos x="0" y="34"/>
                </a:cxn>
                <a:cxn ang="0">
                  <a:pos x="4" y="41"/>
                </a:cxn>
                <a:cxn ang="0">
                  <a:pos x="8" y="45"/>
                </a:cxn>
                <a:cxn ang="0">
                  <a:pos x="9" y="52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9" y="65"/>
                </a:cxn>
                <a:cxn ang="0">
                  <a:pos x="41" y="66"/>
                </a:cxn>
                <a:cxn ang="0">
                  <a:pos x="53" y="66"/>
                </a:cxn>
                <a:cxn ang="0">
                  <a:pos x="61" y="63"/>
                </a:cxn>
                <a:cxn ang="0">
                  <a:pos x="74" y="61"/>
                </a:cxn>
                <a:cxn ang="0">
                  <a:pos x="83" y="63"/>
                </a:cxn>
                <a:cxn ang="0">
                  <a:pos x="90" y="66"/>
                </a:cxn>
                <a:cxn ang="0">
                  <a:pos x="90" y="61"/>
                </a:cxn>
                <a:cxn ang="0">
                  <a:pos x="96" y="51"/>
                </a:cxn>
                <a:cxn ang="0">
                  <a:pos x="101" y="45"/>
                </a:cxn>
                <a:cxn ang="0">
                  <a:pos x="101" y="45"/>
                </a:cxn>
                <a:cxn ang="0">
                  <a:pos x="97" y="42"/>
                </a:cxn>
                <a:cxn ang="0">
                  <a:pos x="91" y="45"/>
                </a:cxn>
              </a:cxnLst>
              <a:rect l="0" t="0" r="r" b="b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930775" y="2109788"/>
              <a:ext cx="66675" cy="82550"/>
            </a:xfrm>
            <a:custGeom>
              <a:avLst/>
              <a:gdLst/>
              <a:ahLst/>
              <a:cxnLst>
                <a:cxn ang="0">
                  <a:pos x="26" y="11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8" y="15"/>
                </a:cxn>
                <a:cxn ang="0">
                  <a:pos x="15" y="3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8" y="29"/>
                </a:cxn>
                <a:cxn ang="0">
                  <a:pos x="35" y="30"/>
                </a:cxn>
                <a:cxn ang="0">
                  <a:pos x="33" y="23"/>
                </a:cxn>
                <a:cxn ang="0">
                  <a:pos x="26" y="11"/>
                </a:cxn>
              </a:cxnLst>
              <a:rect l="0" t="0" r="r" b="b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833938" y="2227263"/>
              <a:ext cx="134938" cy="7461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42" y="3"/>
                </a:cxn>
                <a:cxn ang="0">
                  <a:pos x="34" y="6"/>
                </a:cxn>
                <a:cxn ang="0">
                  <a:pos x="22" y="6"/>
                </a:cxn>
                <a:cxn ang="0">
                  <a:pos x="10" y="5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2" y="9"/>
                </a:cxn>
                <a:cxn ang="0">
                  <a:pos x="6" y="16"/>
                </a:cxn>
                <a:cxn ang="0">
                  <a:pos x="2" y="21"/>
                </a:cxn>
                <a:cxn ang="0">
                  <a:pos x="2" y="26"/>
                </a:cxn>
                <a:cxn ang="0">
                  <a:pos x="8" y="34"/>
                </a:cxn>
                <a:cxn ang="0">
                  <a:pos x="11" y="37"/>
                </a:cxn>
                <a:cxn ang="0">
                  <a:pos x="26" y="37"/>
                </a:cxn>
                <a:cxn ang="0">
                  <a:pos x="38" y="39"/>
                </a:cxn>
                <a:cxn ang="0">
                  <a:pos x="42" y="36"/>
                </a:cxn>
                <a:cxn ang="0">
                  <a:pos x="47" y="34"/>
                </a:cxn>
                <a:cxn ang="0">
                  <a:pos x="47" y="31"/>
                </a:cxn>
                <a:cxn ang="0">
                  <a:pos x="59" y="31"/>
                </a:cxn>
                <a:cxn ang="0">
                  <a:pos x="63" y="30"/>
                </a:cxn>
                <a:cxn ang="0">
                  <a:pos x="62" y="27"/>
                </a:cxn>
                <a:cxn ang="0">
                  <a:pos x="60" y="19"/>
                </a:cxn>
                <a:cxn ang="0">
                  <a:pos x="69" y="9"/>
                </a:cxn>
                <a:cxn ang="0">
                  <a:pos x="71" y="6"/>
                </a:cxn>
                <a:cxn ang="0">
                  <a:pos x="64" y="3"/>
                </a:cxn>
                <a:cxn ang="0">
                  <a:pos x="55" y="1"/>
                </a:cxn>
              </a:cxnLst>
              <a:rect l="0" t="0" r="r" b="b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4795838" y="2273300"/>
              <a:ext cx="58738" cy="42863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30" y="13"/>
                </a:cxn>
                <a:cxn ang="0">
                  <a:pos x="31" y="13"/>
                </a:cxn>
                <a:cxn ang="0">
                  <a:pos x="28" y="10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15"/>
                </a:cxn>
                <a:cxn ang="0">
                  <a:pos x="7" y="22"/>
                </a:cxn>
              </a:cxnLst>
              <a:rect l="0" t="0" r="r" b="b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833938" y="1998663"/>
              <a:ext cx="384175" cy="223838"/>
            </a:xfrm>
            <a:custGeom>
              <a:avLst/>
              <a:gdLst/>
              <a:ahLst/>
              <a:cxnLst>
                <a:cxn ang="0">
                  <a:pos x="187" y="67"/>
                </a:cxn>
                <a:cxn ang="0">
                  <a:pos x="199" y="60"/>
                </a:cxn>
                <a:cxn ang="0">
                  <a:pos x="200" y="53"/>
                </a:cxn>
                <a:cxn ang="0">
                  <a:pos x="201" y="45"/>
                </a:cxn>
                <a:cxn ang="0">
                  <a:pos x="185" y="39"/>
                </a:cxn>
                <a:cxn ang="0">
                  <a:pos x="170" y="31"/>
                </a:cxn>
                <a:cxn ang="0">
                  <a:pos x="158" y="32"/>
                </a:cxn>
                <a:cxn ang="0">
                  <a:pos x="149" y="28"/>
                </a:cxn>
                <a:cxn ang="0">
                  <a:pos x="135" y="17"/>
                </a:cxn>
                <a:cxn ang="0">
                  <a:pos x="131" y="2"/>
                </a:cxn>
                <a:cxn ang="0">
                  <a:pos x="115" y="1"/>
                </a:cxn>
                <a:cxn ang="0">
                  <a:pos x="106" y="3"/>
                </a:cxn>
                <a:cxn ang="0">
                  <a:pos x="92" y="12"/>
                </a:cxn>
                <a:cxn ang="0">
                  <a:pos x="80" y="15"/>
                </a:cxn>
                <a:cxn ang="0">
                  <a:pos x="65" y="12"/>
                </a:cxn>
                <a:cxn ang="0">
                  <a:pos x="47" y="9"/>
                </a:cxn>
                <a:cxn ang="0">
                  <a:pos x="21" y="11"/>
                </a:cxn>
                <a:cxn ang="0">
                  <a:pos x="16" y="16"/>
                </a:cxn>
                <a:cxn ang="0">
                  <a:pos x="15" y="31"/>
                </a:cxn>
                <a:cxn ang="0">
                  <a:pos x="5" y="50"/>
                </a:cxn>
                <a:cxn ang="0">
                  <a:pos x="5" y="63"/>
                </a:cxn>
                <a:cxn ang="0">
                  <a:pos x="11" y="64"/>
                </a:cxn>
                <a:cxn ang="0">
                  <a:pos x="29" y="68"/>
                </a:cxn>
                <a:cxn ang="0">
                  <a:pos x="40" y="66"/>
                </a:cxn>
                <a:cxn ang="0">
                  <a:pos x="60" y="58"/>
                </a:cxn>
                <a:cxn ang="0">
                  <a:pos x="77" y="69"/>
                </a:cxn>
                <a:cxn ang="0">
                  <a:pos x="86" y="88"/>
                </a:cxn>
                <a:cxn ang="0">
                  <a:pos x="74" y="92"/>
                </a:cxn>
                <a:cxn ang="0">
                  <a:pos x="72" y="105"/>
                </a:cxn>
                <a:cxn ang="0">
                  <a:pos x="82" y="105"/>
                </a:cxn>
                <a:cxn ang="0">
                  <a:pos x="97" y="85"/>
                </a:cxn>
                <a:cxn ang="0">
                  <a:pos x="111" y="90"/>
                </a:cxn>
                <a:cxn ang="0">
                  <a:pos x="114" y="101"/>
                </a:cxn>
                <a:cxn ang="0">
                  <a:pos x="126" y="115"/>
                </a:cxn>
                <a:cxn ang="0">
                  <a:pos x="146" y="108"/>
                </a:cxn>
                <a:cxn ang="0">
                  <a:pos x="150" y="103"/>
                </a:cxn>
                <a:cxn ang="0">
                  <a:pos x="155" y="85"/>
                </a:cxn>
                <a:cxn ang="0">
                  <a:pos x="178" y="78"/>
                </a:cxn>
              </a:cxnLst>
              <a:rect l="0" t="0" r="r" b="b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4854575" y="1884363"/>
              <a:ext cx="203200" cy="146050"/>
            </a:xfrm>
            <a:custGeom>
              <a:avLst/>
              <a:gdLst/>
              <a:ahLst/>
              <a:cxnLst>
                <a:cxn ang="0">
                  <a:pos x="99" y="38"/>
                </a:cxn>
                <a:cxn ang="0">
                  <a:pos x="93" y="32"/>
                </a:cxn>
                <a:cxn ang="0">
                  <a:pos x="88" y="25"/>
                </a:cxn>
                <a:cxn ang="0">
                  <a:pos x="86" y="17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9" y="6"/>
                </a:cxn>
                <a:cxn ang="0">
                  <a:pos x="63" y="3"/>
                </a:cxn>
                <a:cxn ang="0">
                  <a:pos x="57" y="1"/>
                </a:cxn>
                <a:cxn ang="0">
                  <a:pos x="57" y="0"/>
                </a:cxn>
                <a:cxn ang="0">
                  <a:pos x="53" y="2"/>
                </a:cxn>
                <a:cxn ang="0">
                  <a:pos x="49" y="6"/>
                </a:cxn>
                <a:cxn ang="0">
                  <a:pos x="41" y="7"/>
                </a:cxn>
                <a:cxn ang="0">
                  <a:pos x="38" y="13"/>
                </a:cxn>
                <a:cxn ang="0">
                  <a:pos x="37" y="17"/>
                </a:cxn>
                <a:cxn ang="0">
                  <a:pos x="33" y="20"/>
                </a:cxn>
                <a:cxn ang="0">
                  <a:pos x="27" y="26"/>
                </a:cxn>
                <a:cxn ang="0">
                  <a:pos x="26" y="31"/>
                </a:cxn>
                <a:cxn ang="0">
                  <a:pos x="18" y="33"/>
                </a:cxn>
                <a:cxn ang="0">
                  <a:pos x="13" y="36"/>
                </a:cxn>
                <a:cxn ang="0">
                  <a:pos x="4" y="35"/>
                </a:cxn>
                <a:cxn ang="0">
                  <a:pos x="4" y="36"/>
                </a:cxn>
                <a:cxn ang="0">
                  <a:pos x="6" y="45"/>
                </a:cxn>
                <a:cxn ang="0">
                  <a:pos x="7" y="55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4" y="72"/>
                </a:cxn>
                <a:cxn ang="0">
                  <a:pos x="10" y="71"/>
                </a:cxn>
                <a:cxn ang="0">
                  <a:pos x="17" y="67"/>
                </a:cxn>
                <a:cxn ang="0">
                  <a:pos x="36" y="69"/>
                </a:cxn>
                <a:cxn ang="0">
                  <a:pos x="47" y="71"/>
                </a:cxn>
                <a:cxn ang="0">
                  <a:pos x="54" y="72"/>
                </a:cxn>
                <a:cxn ang="0">
                  <a:pos x="62" y="72"/>
                </a:cxn>
                <a:cxn ang="0">
                  <a:pos x="69" y="75"/>
                </a:cxn>
                <a:cxn ang="0">
                  <a:pos x="79" y="75"/>
                </a:cxn>
                <a:cxn ang="0">
                  <a:pos x="81" y="72"/>
                </a:cxn>
                <a:cxn ang="0">
                  <a:pos x="88" y="64"/>
                </a:cxn>
                <a:cxn ang="0">
                  <a:pos x="95" y="63"/>
                </a:cxn>
                <a:cxn ang="0">
                  <a:pos x="94" y="58"/>
                </a:cxn>
                <a:cxn ang="0">
                  <a:pos x="92" y="48"/>
                </a:cxn>
                <a:cxn ang="0">
                  <a:pos x="100" y="49"/>
                </a:cxn>
                <a:cxn ang="0">
                  <a:pos x="106" y="44"/>
                </a:cxn>
                <a:cxn ang="0">
                  <a:pos x="99" y="38"/>
                </a:cxn>
              </a:cxnLst>
              <a:rect l="0" t="0" r="r" b="b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803775" y="1827213"/>
              <a:ext cx="160338" cy="74613"/>
            </a:xfrm>
            <a:custGeom>
              <a:avLst/>
              <a:gdLst/>
              <a:ahLst/>
              <a:cxnLst>
                <a:cxn ang="0">
                  <a:pos x="29" y="27"/>
                </a:cxn>
                <a:cxn ang="0">
                  <a:pos x="43" y="27"/>
                </a:cxn>
                <a:cxn ang="0">
                  <a:pos x="49" y="30"/>
                </a:cxn>
                <a:cxn ang="0">
                  <a:pos x="60" y="36"/>
                </a:cxn>
                <a:cxn ang="0">
                  <a:pos x="66" y="39"/>
                </a:cxn>
                <a:cxn ang="0">
                  <a:pos x="68" y="37"/>
                </a:cxn>
                <a:cxn ang="0">
                  <a:pos x="76" y="36"/>
                </a:cxn>
                <a:cxn ang="0">
                  <a:pos x="80" y="32"/>
                </a:cxn>
                <a:cxn ang="0">
                  <a:pos x="84" y="30"/>
                </a:cxn>
                <a:cxn ang="0">
                  <a:pos x="81" y="24"/>
                </a:cxn>
                <a:cxn ang="0">
                  <a:pos x="78" y="17"/>
                </a:cxn>
                <a:cxn ang="0">
                  <a:pos x="76" y="11"/>
                </a:cxn>
                <a:cxn ang="0">
                  <a:pos x="74" y="8"/>
                </a:cxn>
                <a:cxn ang="0">
                  <a:pos x="64" y="7"/>
                </a:cxn>
                <a:cxn ang="0">
                  <a:pos x="52" y="1"/>
                </a:cxn>
                <a:cxn ang="0">
                  <a:pos x="40" y="1"/>
                </a:cxn>
                <a:cxn ang="0">
                  <a:pos x="39" y="12"/>
                </a:cxn>
                <a:cxn ang="0">
                  <a:pos x="30" y="16"/>
                </a:cxn>
                <a:cxn ang="0">
                  <a:pos x="20" y="5"/>
                </a:cxn>
                <a:cxn ang="0">
                  <a:pos x="9" y="10"/>
                </a:cxn>
                <a:cxn ang="0">
                  <a:pos x="5" y="19"/>
                </a:cxn>
                <a:cxn ang="0">
                  <a:pos x="3" y="29"/>
                </a:cxn>
                <a:cxn ang="0">
                  <a:pos x="3" y="30"/>
                </a:cxn>
                <a:cxn ang="0">
                  <a:pos x="12" y="27"/>
                </a:cxn>
                <a:cxn ang="0">
                  <a:pos x="29" y="27"/>
                </a:cxn>
              </a:cxnLst>
              <a:rect l="0" t="0" r="r" b="b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803775" y="1874838"/>
              <a:ext cx="125413" cy="79375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6" y="23"/>
                </a:cxn>
                <a:cxn ang="0">
                  <a:pos x="23" y="27"/>
                </a:cxn>
                <a:cxn ang="0">
                  <a:pos x="23" y="35"/>
                </a:cxn>
                <a:cxn ang="0">
                  <a:pos x="31" y="40"/>
                </a:cxn>
                <a:cxn ang="0">
                  <a:pos x="40" y="41"/>
                </a:cxn>
                <a:cxn ang="0">
                  <a:pos x="45" y="38"/>
                </a:cxn>
                <a:cxn ang="0">
                  <a:pos x="53" y="36"/>
                </a:cxn>
                <a:cxn ang="0">
                  <a:pos x="54" y="31"/>
                </a:cxn>
                <a:cxn ang="0">
                  <a:pos x="60" y="25"/>
                </a:cxn>
                <a:cxn ang="0">
                  <a:pos x="64" y="22"/>
                </a:cxn>
                <a:cxn ang="0">
                  <a:pos x="65" y="18"/>
                </a:cxn>
                <a:cxn ang="0">
                  <a:pos x="66" y="14"/>
                </a:cxn>
                <a:cxn ang="0">
                  <a:pos x="60" y="11"/>
                </a:cxn>
                <a:cxn ang="0">
                  <a:pos x="49" y="5"/>
                </a:cxn>
                <a:cxn ang="0">
                  <a:pos x="43" y="2"/>
                </a:cxn>
                <a:cxn ang="0">
                  <a:pos x="29" y="2"/>
                </a:cxn>
                <a:cxn ang="0">
                  <a:pos x="12" y="2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3" y="20"/>
                </a:cxn>
                <a:cxn ang="0">
                  <a:pos x="10" y="21"/>
                </a:cxn>
              </a:cxnLst>
              <a:rect l="0" t="0" r="r" b="b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495800" y="2132013"/>
              <a:ext cx="96838" cy="55563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0" y="9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6" y="2"/>
                </a:cxn>
                <a:cxn ang="0">
                  <a:pos x="16" y="2"/>
                </a:cxn>
                <a:cxn ang="0">
                  <a:pos x="15" y="4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3" y="21"/>
                </a:cxn>
                <a:cxn ang="0">
                  <a:pos x="8" y="22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20" y="27"/>
                </a:cxn>
                <a:cxn ang="0">
                  <a:pos x="25" y="19"/>
                </a:cxn>
                <a:cxn ang="0">
                  <a:pos x="32" y="26"/>
                </a:cxn>
                <a:cxn ang="0">
                  <a:pos x="35" y="22"/>
                </a:cxn>
                <a:cxn ang="0">
                  <a:pos x="39" y="20"/>
                </a:cxn>
                <a:cxn ang="0">
                  <a:pos x="44" y="19"/>
                </a:cxn>
                <a:cxn ang="0">
                  <a:pos x="47" y="17"/>
                </a:cxn>
                <a:cxn ang="0">
                  <a:pos x="49" y="15"/>
                </a:cxn>
                <a:cxn ang="0">
                  <a:pos x="51" y="12"/>
                </a:cxn>
                <a:cxn ang="0">
                  <a:pos x="46" y="12"/>
                </a:cxn>
              </a:cxnLst>
              <a:rect l="0" t="0" r="r" b="b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4494213" y="1927225"/>
              <a:ext cx="192088" cy="219075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7" y="35"/>
                </a:cxn>
                <a:cxn ang="0">
                  <a:pos x="11" y="41"/>
                </a:cxn>
                <a:cxn ang="0">
                  <a:pos x="9" y="44"/>
                </a:cxn>
                <a:cxn ang="0">
                  <a:pos x="2" y="47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3" y="69"/>
                </a:cxn>
                <a:cxn ang="0">
                  <a:pos x="1" y="73"/>
                </a:cxn>
                <a:cxn ang="0">
                  <a:pos x="5" y="82"/>
                </a:cxn>
                <a:cxn ang="0">
                  <a:pos x="7" y="84"/>
                </a:cxn>
                <a:cxn ang="0">
                  <a:pos x="14" y="87"/>
                </a:cxn>
                <a:cxn ang="0">
                  <a:pos x="20" y="89"/>
                </a:cxn>
                <a:cxn ang="0">
                  <a:pos x="23" y="93"/>
                </a:cxn>
                <a:cxn ang="0">
                  <a:pos x="18" y="102"/>
                </a:cxn>
                <a:cxn ang="0">
                  <a:pos x="17" y="109"/>
                </a:cxn>
                <a:cxn ang="0">
                  <a:pos x="27" y="109"/>
                </a:cxn>
                <a:cxn ang="0">
                  <a:pos x="34" y="108"/>
                </a:cxn>
                <a:cxn ang="0">
                  <a:pos x="41" y="111"/>
                </a:cxn>
                <a:cxn ang="0">
                  <a:pos x="42" y="110"/>
                </a:cxn>
                <a:cxn ang="0">
                  <a:pos x="49" y="112"/>
                </a:cxn>
                <a:cxn ang="0">
                  <a:pos x="55" y="111"/>
                </a:cxn>
                <a:cxn ang="0">
                  <a:pos x="62" y="110"/>
                </a:cxn>
                <a:cxn ang="0">
                  <a:pos x="73" y="108"/>
                </a:cxn>
                <a:cxn ang="0">
                  <a:pos x="78" y="105"/>
                </a:cxn>
                <a:cxn ang="0">
                  <a:pos x="82" y="98"/>
                </a:cxn>
                <a:cxn ang="0">
                  <a:pos x="89" y="93"/>
                </a:cxn>
                <a:cxn ang="0">
                  <a:pos x="77" y="84"/>
                </a:cxn>
                <a:cxn ang="0">
                  <a:pos x="73" y="74"/>
                </a:cxn>
                <a:cxn ang="0">
                  <a:pos x="72" y="68"/>
                </a:cxn>
                <a:cxn ang="0">
                  <a:pos x="84" y="64"/>
                </a:cxn>
                <a:cxn ang="0">
                  <a:pos x="93" y="60"/>
                </a:cxn>
                <a:cxn ang="0">
                  <a:pos x="99" y="59"/>
                </a:cxn>
                <a:cxn ang="0">
                  <a:pos x="100" y="53"/>
                </a:cxn>
                <a:cxn ang="0">
                  <a:pos x="97" y="44"/>
                </a:cxn>
                <a:cxn ang="0">
                  <a:pos x="95" y="38"/>
                </a:cxn>
                <a:cxn ang="0">
                  <a:pos x="93" y="33"/>
                </a:cxn>
                <a:cxn ang="0">
                  <a:pos x="92" y="28"/>
                </a:cxn>
                <a:cxn ang="0">
                  <a:pos x="92" y="16"/>
                </a:cxn>
                <a:cxn ang="0">
                  <a:pos x="92" y="15"/>
                </a:cxn>
                <a:cxn ang="0">
                  <a:pos x="91" y="14"/>
                </a:cxn>
                <a:cxn ang="0">
                  <a:pos x="85" y="10"/>
                </a:cxn>
                <a:cxn ang="0">
                  <a:pos x="86" y="3"/>
                </a:cxn>
                <a:cxn ang="0">
                  <a:pos x="76" y="6"/>
                </a:cxn>
                <a:cxn ang="0">
                  <a:pos x="63" y="13"/>
                </a:cxn>
                <a:cxn ang="0">
                  <a:pos x="57" y="9"/>
                </a:cxn>
                <a:cxn ang="0">
                  <a:pos x="53" y="7"/>
                </a:cxn>
                <a:cxn ang="0">
                  <a:pos x="45" y="3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32" y="5"/>
                </a:cxn>
                <a:cxn ang="0">
                  <a:pos x="35" y="15"/>
                </a:cxn>
                <a:cxn ang="0">
                  <a:pos x="30" y="19"/>
                </a:cxn>
                <a:cxn ang="0">
                  <a:pos x="22" y="18"/>
                </a:cxn>
                <a:cxn ang="0">
                  <a:pos x="13" y="19"/>
                </a:cxn>
                <a:cxn ang="0">
                  <a:pos x="13" y="22"/>
                </a:cxn>
                <a:cxn ang="0">
                  <a:pos x="13" y="29"/>
                </a:cxn>
              </a:cxnLst>
              <a:rect l="0" t="0" r="r" b="b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4808538" y="1404938"/>
              <a:ext cx="225425" cy="360363"/>
            </a:xfrm>
            <a:custGeom>
              <a:avLst/>
              <a:gdLst/>
              <a:ahLst/>
              <a:cxnLst>
                <a:cxn ang="0">
                  <a:pos x="100" y="158"/>
                </a:cxn>
                <a:cxn ang="0">
                  <a:pos x="117" y="142"/>
                </a:cxn>
                <a:cxn ang="0">
                  <a:pos x="114" y="133"/>
                </a:cxn>
                <a:cxn ang="0">
                  <a:pos x="100" y="122"/>
                </a:cxn>
                <a:cxn ang="0">
                  <a:pos x="107" y="116"/>
                </a:cxn>
                <a:cxn ang="0">
                  <a:pos x="101" y="110"/>
                </a:cxn>
                <a:cxn ang="0">
                  <a:pos x="102" y="104"/>
                </a:cxn>
                <a:cxn ang="0">
                  <a:pos x="97" y="101"/>
                </a:cxn>
                <a:cxn ang="0">
                  <a:pos x="99" y="97"/>
                </a:cxn>
                <a:cxn ang="0">
                  <a:pos x="98" y="89"/>
                </a:cxn>
                <a:cxn ang="0">
                  <a:pos x="101" y="82"/>
                </a:cxn>
                <a:cxn ang="0">
                  <a:pos x="91" y="65"/>
                </a:cxn>
                <a:cxn ang="0">
                  <a:pos x="94" y="58"/>
                </a:cxn>
                <a:cxn ang="0">
                  <a:pos x="101" y="50"/>
                </a:cxn>
                <a:cxn ang="0">
                  <a:pos x="93" y="42"/>
                </a:cxn>
                <a:cxn ang="0">
                  <a:pos x="86" y="38"/>
                </a:cxn>
                <a:cxn ang="0">
                  <a:pos x="84" y="31"/>
                </a:cxn>
                <a:cxn ang="0">
                  <a:pos x="86" y="25"/>
                </a:cxn>
                <a:cxn ang="0">
                  <a:pos x="90" y="22"/>
                </a:cxn>
                <a:cxn ang="0">
                  <a:pos x="93" y="18"/>
                </a:cxn>
                <a:cxn ang="0">
                  <a:pos x="93" y="11"/>
                </a:cxn>
                <a:cxn ang="0">
                  <a:pos x="81" y="3"/>
                </a:cxn>
                <a:cxn ang="0">
                  <a:pos x="72" y="3"/>
                </a:cxn>
                <a:cxn ang="0">
                  <a:pos x="61" y="6"/>
                </a:cxn>
                <a:cxn ang="0">
                  <a:pos x="54" y="14"/>
                </a:cxn>
                <a:cxn ang="0">
                  <a:pos x="52" y="23"/>
                </a:cxn>
                <a:cxn ang="0">
                  <a:pos x="47" y="30"/>
                </a:cxn>
                <a:cxn ang="0">
                  <a:pos x="40" y="28"/>
                </a:cxn>
                <a:cxn ang="0">
                  <a:pos x="32" y="28"/>
                </a:cxn>
                <a:cxn ang="0">
                  <a:pos x="19" y="27"/>
                </a:cxn>
                <a:cxn ang="0">
                  <a:pos x="7" y="18"/>
                </a:cxn>
                <a:cxn ang="0">
                  <a:pos x="0" y="23"/>
                </a:cxn>
                <a:cxn ang="0">
                  <a:pos x="12" y="32"/>
                </a:cxn>
                <a:cxn ang="0">
                  <a:pos x="28" y="42"/>
                </a:cxn>
                <a:cxn ang="0">
                  <a:pos x="29" y="53"/>
                </a:cxn>
                <a:cxn ang="0">
                  <a:pos x="31" y="63"/>
                </a:cxn>
                <a:cxn ang="0">
                  <a:pos x="31" y="73"/>
                </a:cxn>
                <a:cxn ang="0">
                  <a:pos x="33" y="78"/>
                </a:cxn>
                <a:cxn ang="0">
                  <a:pos x="34" y="84"/>
                </a:cxn>
                <a:cxn ang="0">
                  <a:pos x="44" y="88"/>
                </a:cxn>
                <a:cxn ang="0">
                  <a:pos x="48" y="96"/>
                </a:cxn>
                <a:cxn ang="0">
                  <a:pos x="46" y="100"/>
                </a:cxn>
                <a:cxn ang="0">
                  <a:pos x="39" y="105"/>
                </a:cxn>
                <a:cxn ang="0">
                  <a:pos x="28" y="117"/>
                </a:cxn>
                <a:cxn ang="0">
                  <a:pos x="21" y="122"/>
                </a:cxn>
                <a:cxn ang="0">
                  <a:pos x="15" y="128"/>
                </a:cxn>
                <a:cxn ang="0">
                  <a:pos x="7" y="132"/>
                </a:cxn>
                <a:cxn ang="0">
                  <a:pos x="2" y="139"/>
                </a:cxn>
                <a:cxn ang="0">
                  <a:pos x="3" y="146"/>
                </a:cxn>
                <a:cxn ang="0">
                  <a:pos x="4" y="153"/>
                </a:cxn>
                <a:cxn ang="0">
                  <a:pos x="6" y="166"/>
                </a:cxn>
                <a:cxn ang="0">
                  <a:pos x="3" y="178"/>
                </a:cxn>
                <a:cxn ang="0">
                  <a:pos x="13" y="182"/>
                </a:cxn>
                <a:cxn ang="0">
                  <a:pos x="20" y="186"/>
                </a:cxn>
                <a:cxn ang="0">
                  <a:pos x="33" y="188"/>
                </a:cxn>
                <a:cxn ang="0">
                  <a:pos x="68" y="180"/>
                </a:cxn>
                <a:cxn ang="0">
                  <a:pos x="78" y="179"/>
                </a:cxn>
                <a:cxn ang="0">
                  <a:pos x="83" y="172"/>
                </a:cxn>
                <a:cxn ang="0">
                  <a:pos x="100" y="158"/>
                </a:cxn>
              </a:cxnLst>
              <a:rect l="0" t="0" r="r" b="b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097463" y="2533650"/>
              <a:ext cx="455613" cy="363538"/>
            </a:xfrm>
            <a:custGeom>
              <a:avLst/>
              <a:gdLst/>
              <a:ahLst/>
              <a:cxnLst>
                <a:cxn ang="0">
                  <a:pos x="142" y="40"/>
                </a:cxn>
                <a:cxn ang="0">
                  <a:pos x="122" y="38"/>
                </a:cxn>
                <a:cxn ang="0">
                  <a:pos x="109" y="33"/>
                </a:cxn>
                <a:cxn ang="0">
                  <a:pos x="82" y="13"/>
                </a:cxn>
                <a:cxn ang="0">
                  <a:pos x="59" y="0"/>
                </a:cxn>
                <a:cxn ang="0">
                  <a:pos x="50" y="0"/>
                </a:cxn>
                <a:cxn ang="0">
                  <a:pos x="38" y="4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29" y="26"/>
                </a:cxn>
                <a:cxn ang="0">
                  <a:pos x="22" y="29"/>
                </a:cxn>
                <a:cxn ang="0">
                  <a:pos x="13" y="36"/>
                </a:cxn>
                <a:cxn ang="0">
                  <a:pos x="2" y="31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2" y="50"/>
                </a:cxn>
                <a:cxn ang="0">
                  <a:pos x="11" y="61"/>
                </a:cxn>
                <a:cxn ang="0">
                  <a:pos x="28" y="87"/>
                </a:cxn>
                <a:cxn ang="0">
                  <a:pos x="36" y="99"/>
                </a:cxn>
                <a:cxn ang="0">
                  <a:pos x="47" y="112"/>
                </a:cxn>
                <a:cxn ang="0">
                  <a:pos x="49" y="124"/>
                </a:cxn>
                <a:cxn ang="0">
                  <a:pos x="59" y="143"/>
                </a:cxn>
                <a:cxn ang="0">
                  <a:pos x="72" y="158"/>
                </a:cxn>
                <a:cxn ang="0">
                  <a:pos x="82" y="175"/>
                </a:cxn>
                <a:cxn ang="0">
                  <a:pos x="86" y="184"/>
                </a:cxn>
                <a:cxn ang="0">
                  <a:pos x="89" y="190"/>
                </a:cxn>
                <a:cxn ang="0">
                  <a:pos x="95" y="188"/>
                </a:cxn>
                <a:cxn ang="0">
                  <a:pos x="94" y="181"/>
                </a:cxn>
                <a:cxn ang="0">
                  <a:pos x="99" y="177"/>
                </a:cxn>
                <a:cxn ang="0">
                  <a:pos x="107" y="179"/>
                </a:cxn>
                <a:cxn ang="0">
                  <a:pos x="121" y="180"/>
                </a:cxn>
                <a:cxn ang="0">
                  <a:pos x="137" y="182"/>
                </a:cxn>
                <a:cxn ang="0">
                  <a:pos x="145" y="179"/>
                </a:cxn>
                <a:cxn ang="0">
                  <a:pos x="162" y="164"/>
                </a:cxn>
                <a:cxn ang="0">
                  <a:pos x="184" y="163"/>
                </a:cxn>
                <a:cxn ang="0">
                  <a:pos x="230" y="148"/>
                </a:cxn>
                <a:cxn ang="0">
                  <a:pos x="238" y="125"/>
                </a:cxn>
                <a:cxn ang="0">
                  <a:pos x="232" y="117"/>
                </a:cxn>
                <a:cxn ang="0">
                  <a:pos x="203" y="113"/>
                </a:cxn>
                <a:cxn ang="0">
                  <a:pos x="195" y="101"/>
                </a:cxn>
                <a:cxn ang="0">
                  <a:pos x="190" y="94"/>
                </a:cxn>
                <a:cxn ang="0">
                  <a:pos x="181" y="88"/>
                </a:cxn>
                <a:cxn ang="0">
                  <a:pos x="175" y="76"/>
                </a:cxn>
                <a:cxn ang="0">
                  <a:pos x="170" y="63"/>
                </a:cxn>
                <a:cxn ang="0">
                  <a:pos x="158" y="50"/>
                </a:cxn>
                <a:cxn ang="0">
                  <a:pos x="157" y="45"/>
                </a:cxn>
                <a:cxn ang="0">
                  <a:pos x="148" y="45"/>
                </a:cxn>
                <a:cxn ang="0">
                  <a:pos x="142" y="40"/>
                </a:cxn>
              </a:cxnLst>
              <a:rect l="0" t="0" r="r" b="b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470525" y="2700338"/>
              <a:ext cx="174625" cy="19208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11"/>
                </a:cxn>
                <a:cxn ang="0">
                  <a:pos x="38" y="20"/>
                </a:cxn>
                <a:cxn ang="0">
                  <a:pos x="35" y="30"/>
                </a:cxn>
                <a:cxn ang="0">
                  <a:pos x="37" y="30"/>
                </a:cxn>
                <a:cxn ang="0">
                  <a:pos x="43" y="38"/>
                </a:cxn>
                <a:cxn ang="0">
                  <a:pos x="35" y="61"/>
                </a:cxn>
                <a:cxn ang="0">
                  <a:pos x="0" y="73"/>
                </a:cxn>
                <a:cxn ang="0">
                  <a:pos x="14" y="101"/>
                </a:cxn>
                <a:cxn ang="0">
                  <a:pos x="17" y="100"/>
                </a:cxn>
                <a:cxn ang="0">
                  <a:pos x="35" y="97"/>
                </a:cxn>
                <a:cxn ang="0">
                  <a:pos x="40" y="88"/>
                </a:cxn>
                <a:cxn ang="0">
                  <a:pos x="52" y="86"/>
                </a:cxn>
                <a:cxn ang="0">
                  <a:pos x="59" y="76"/>
                </a:cxn>
                <a:cxn ang="0">
                  <a:pos x="67" y="72"/>
                </a:cxn>
                <a:cxn ang="0">
                  <a:pos x="70" y="57"/>
                </a:cxn>
                <a:cxn ang="0">
                  <a:pos x="80" y="51"/>
                </a:cxn>
                <a:cxn ang="0">
                  <a:pos x="89" y="37"/>
                </a:cxn>
                <a:cxn ang="0">
                  <a:pos x="88" y="31"/>
                </a:cxn>
                <a:cxn ang="0">
                  <a:pos x="79" y="19"/>
                </a:cxn>
                <a:cxn ang="0">
                  <a:pos x="60" y="12"/>
                </a:cxn>
                <a:cxn ang="0">
                  <a:pos x="54" y="0"/>
                </a:cxn>
                <a:cxn ang="0">
                  <a:pos x="50" y="3"/>
                </a:cxn>
                <a:cxn ang="0">
                  <a:pos x="45" y="3"/>
                </a:cxn>
              </a:cxnLst>
              <a:rect l="0" t="0" r="r" b="b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443538" y="2676525"/>
              <a:ext cx="25400" cy="38100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0" y="16"/>
                </a:cxn>
                <a:cxn ang="0">
                  <a:pos x="8" y="2"/>
                </a:cxn>
                <a:cxn ang="0">
                  <a:pos x="1" y="13"/>
                </a:cxn>
                <a:cxn ang="0">
                  <a:pos x="0" y="13"/>
                </a:cxn>
                <a:cxn ang="0">
                  <a:pos x="9" y="19"/>
                </a:cxn>
              </a:cxnLst>
              <a:rect l="0" t="0" r="r" b="b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470525" y="2673350"/>
              <a:ext cx="103188" cy="84138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35" y="44"/>
                </a:cxn>
                <a:cxn ang="0">
                  <a:pos x="38" y="34"/>
                </a:cxn>
                <a:cxn ang="0">
                  <a:pos x="45" y="25"/>
                </a:cxn>
                <a:cxn ang="0">
                  <a:pos x="45" y="17"/>
                </a:cxn>
                <a:cxn ang="0">
                  <a:pos x="50" y="17"/>
                </a:cxn>
                <a:cxn ang="0">
                  <a:pos x="54" y="14"/>
                </a:cxn>
                <a:cxn ang="0">
                  <a:pos x="51" y="0"/>
                </a:cxn>
                <a:cxn ang="0">
                  <a:pos x="37" y="16"/>
                </a:cxn>
                <a:cxn ang="0">
                  <a:pos x="16" y="26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8" y="40"/>
                </a:cxn>
              </a:cxnLst>
              <a:rect l="0" t="0" r="r" b="b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6489700" y="3114675"/>
              <a:ext cx="419100" cy="130175"/>
            </a:xfrm>
            <a:custGeom>
              <a:avLst/>
              <a:gdLst/>
              <a:ahLst/>
              <a:cxnLst>
                <a:cxn ang="0">
                  <a:pos x="39" y="24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21" y="10"/>
                </a:cxn>
                <a:cxn ang="0">
                  <a:pos x="12" y="9"/>
                </a:cxn>
                <a:cxn ang="0">
                  <a:pos x="6" y="2"/>
                </a:cxn>
                <a:cxn ang="0">
                  <a:pos x="0" y="1"/>
                </a:cxn>
                <a:cxn ang="0">
                  <a:pos x="3" y="19"/>
                </a:cxn>
                <a:cxn ang="0">
                  <a:pos x="14" y="40"/>
                </a:cxn>
                <a:cxn ang="0">
                  <a:pos x="25" y="51"/>
                </a:cxn>
                <a:cxn ang="0">
                  <a:pos x="47" y="62"/>
                </a:cxn>
                <a:cxn ang="0">
                  <a:pos x="39" y="46"/>
                </a:cxn>
                <a:cxn ang="0">
                  <a:pos x="39" y="24"/>
                </a:cxn>
                <a:cxn ang="0">
                  <a:pos x="210" y="11"/>
                </a:cxn>
                <a:cxn ang="0">
                  <a:pos x="200" y="9"/>
                </a:cxn>
                <a:cxn ang="0">
                  <a:pos x="189" y="0"/>
                </a:cxn>
                <a:cxn ang="0">
                  <a:pos x="180" y="11"/>
                </a:cxn>
                <a:cxn ang="0">
                  <a:pos x="174" y="19"/>
                </a:cxn>
                <a:cxn ang="0">
                  <a:pos x="172" y="22"/>
                </a:cxn>
                <a:cxn ang="0">
                  <a:pos x="172" y="29"/>
                </a:cxn>
                <a:cxn ang="0">
                  <a:pos x="165" y="31"/>
                </a:cxn>
                <a:cxn ang="0">
                  <a:pos x="159" y="23"/>
                </a:cxn>
                <a:cxn ang="0">
                  <a:pos x="158" y="23"/>
                </a:cxn>
                <a:cxn ang="0">
                  <a:pos x="148" y="39"/>
                </a:cxn>
                <a:cxn ang="0">
                  <a:pos x="132" y="44"/>
                </a:cxn>
                <a:cxn ang="0">
                  <a:pos x="125" y="58"/>
                </a:cxn>
                <a:cxn ang="0">
                  <a:pos x="108" y="54"/>
                </a:cxn>
                <a:cxn ang="0">
                  <a:pos x="111" y="61"/>
                </a:cxn>
                <a:cxn ang="0">
                  <a:pos x="121" y="66"/>
                </a:cxn>
                <a:cxn ang="0">
                  <a:pos x="135" y="65"/>
                </a:cxn>
                <a:cxn ang="0">
                  <a:pos x="147" y="60"/>
                </a:cxn>
                <a:cxn ang="0">
                  <a:pos x="157" y="62"/>
                </a:cxn>
                <a:cxn ang="0">
                  <a:pos x="167" y="55"/>
                </a:cxn>
                <a:cxn ang="0">
                  <a:pos x="171" y="45"/>
                </a:cxn>
                <a:cxn ang="0">
                  <a:pos x="177" y="35"/>
                </a:cxn>
                <a:cxn ang="0">
                  <a:pos x="195" y="27"/>
                </a:cxn>
                <a:cxn ang="0">
                  <a:pos x="200" y="29"/>
                </a:cxn>
                <a:cxn ang="0">
                  <a:pos x="207" y="22"/>
                </a:cxn>
                <a:cxn ang="0">
                  <a:pos x="217" y="18"/>
                </a:cxn>
                <a:cxn ang="0">
                  <a:pos x="210" y="11"/>
                </a:cxn>
              </a:cxnLst>
              <a:rect l="0" t="0" r="r" b="b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6792913" y="3155950"/>
              <a:ext cx="28575" cy="174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13" y="7"/>
                </a:cxn>
                <a:cxn ang="0">
                  <a:pos x="13" y="0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6" y="9"/>
                </a:cxn>
              </a:cxnLst>
              <a:rect l="0" t="0" r="r" b="b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5187950" y="2401888"/>
              <a:ext cx="209550" cy="206375"/>
            </a:xfrm>
            <a:custGeom>
              <a:avLst/>
              <a:gdLst/>
              <a:ahLst/>
              <a:cxnLst>
                <a:cxn ang="0">
                  <a:pos x="93" y="98"/>
                </a:cxn>
                <a:cxn ang="0">
                  <a:pos x="98" y="94"/>
                </a:cxn>
                <a:cxn ang="0">
                  <a:pos x="106" y="98"/>
                </a:cxn>
                <a:cxn ang="0">
                  <a:pos x="110" y="95"/>
                </a:cxn>
                <a:cxn ang="0">
                  <a:pos x="104" y="87"/>
                </a:cxn>
                <a:cxn ang="0">
                  <a:pos x="100" y="79"/>
                </a:cxn>
                <a:cxn ang="0">
                  <a:pos x="101" y="71"/>
                </a:cxn>
                <a:cxn ang="0">
                  <a:pos x="96" y="65"/>
                </a:cxn>
                <a:cxn ang="0">
                  <a:pos x="83" y="56"/>
                </a:cxn>
                <a:cxn ang="0">
                  <a:pos x="78" y="50"/>
                </a:cxn>
                <a:cxn ang="0">
                  <a:pos x="76" y="40"/>
                </a:cxn>
                <a:cxn ang="0">
                  <a:pos x="81" y="31"/>
                </a:cxn>
                <a:cxn ang="0">
                  <a:pos x="82" y="24"/>
                </a:cxn>
                <a:cxn ang="0">
                  <a:pos x="78" y="20"/>
                </a:cxn>
                <a:cxn ang="0">
                  <a:pos x="72" y="14"/>
                </a:cxn>
                <a:cxn ang="0">
                  <a:pos x="68" y="5"/>
                </a:cxn>
                <a:cxn ang="0">
                  <a:pos x="56" y="3"/>
                </a:cxn>
                <a:cxn ang="0">
                  <a:pos x="46" y="1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34" y="10"/>
                </a:cxn>
                <a:cxn ang="0">
                  <a:pos x="27" y="15"/>
                </a:cxn>
                <a:cxn ang="0">
                  <a:pos x="28" y="24"/>
                </a:cxn>
                <a:cxn ang="0">
                  <a:pos x="27" y="33"/>
                </a:cxn>
                <a:cxn ang="0">
                  <a:pos x="24" y="40"/>
                </a:cxn>
                <a:cxn ang="0">
                  <a:pos x="0" y="53"/>
                </a:cxn>
                <a:cxn ang="0">
                  <a:pos x="1" y="58"/>
                </a:cxn>
                <a:cxn ang="0">
                  <a:pos x="4" y="69"/>
                </a:cxn>
                <a:cxn ang="0">
                  <a:pos x="12" y="69"/>
                </a:cxn>
                <a:cxn ang="0">
                  <a:pos x="35" y="82"/>
                </a:cxn>
                <a:cxn ang="0">
                  <a:pos x="62" y="102"/>
                </a:cxn>
                <a:cxn ang="0">
                  <a:pos x="75" y="107"/>
                </a:cxn>
                <a:cxn ang="0">
                  <a:pos x="88" y="108"/>
                </a:cxn>
                <a:cxn ang="0">
                  <a:pos x="93" y="98"/>
                </a:cxn>
              </a:cxnLst>
              <a:rect l="0" t="0" r="r" b="b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356225" y="2581275"/>
              <a:ext cx="41275" cy="38100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13" y="20"/>
                </a:cxn>
                <a:cxn ang="0">
                  <a:pos x="22" y="20"/>
                </a:cxn>
                <a:cxn ang="0">
                  <a:pos x="17" y="6"/>
                </a:cxn>
                <a:cxn ang="0">
                  <a:pos x="18" y="4"/>
                </a:cxn>
                <a:cxn ang="0">
                  <a:pos x="10" y="0"/>
                </a:cxn>
                <a:cxn ang="0">
                  <a:pos x="5" y="4"/>
                </a:cxn>
                <a:cxn ang="0">
                  <a:pos x="0" y="14"/>
                </a:cxn>
                <a:cxn ang="0">
                  <a:pos x="7" y="15"/>
                </a:cxn>
              </a:cxnLst>
              <a:rect l="0" t="0" r="r" b="b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7"/>
            <p:cNvSpPr>
              <a:spLocks noEditPoints="1"/>
            </p:cNvSpPr>
            <p:nvPr/>
          </p:nvSpPr>
          <p:spPr bwMode="auto">
            <a:xfrm>
              <a:off x="4256088" y="2038350"/>
              <a:ext cx="315913" cy="261938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38" y="29"/>
                </a:cxn>
                <a:cxn ang="0">
                  <a:pos x="131" y="26"/>
                </a:cxn>
                <a:cxn ang="0">
                  <a:pos x="119" y="24"/>
                </a:cxn>
                <a:cxn ang="0">
                  <a:pos x="114" y="20"/>
                </a:cxn>
                <a:cxn ang="0">
                  <a:pos x="110" y="15"/>
                </a:cxn>
                <a:cxn ang="0">
                  <a:pos x="105" y="17"/>
                </a:cxn>
                <a:cxn ang="0">
                  <a:pos x="102" y="13"/>
                </a:cxn>
                <a:cxn ang="0">
                  <a:pos x="95" y="9"/>
                </a:cxn>
                <a:cxn ang="0">
                  <a:pos x="89" y="6"/>
                </a:cxn>
                <a:cxn ang="0">
                  <a:pos x="85" y="1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75" y="10"/>
                </a:cxn>
                <a:cxn ang="0">
                  <a:pos x="63" y="18"/>
                </a:cxn>
                <a:cxn ang="0">
                  <a:pos x="56" y="26"/>
                </a:cxn>
                <a:cxn ang="0">
                  <a:pos x="41" y="21"/>
                </a:cxn>
                <a:cxn ang="0">
                  <a:pos x="35" y="25"/>
                </a:cxn>
                <a:cxn ang="0">
                  <a:pos x="36" y="37"/>
                </a:cxn>
                <a:cxn ang="0">
                  <a:pos x="27" y="37"/>
                </a:cxn>
                <a:cxn ang="0">
                  <a:pos x="20" y="33"/>
                </a:cxn>
                <a:cxn ang="0">
                  <a:pos x="9" y="34"/>
                </a:cxn>
                <a:cxn ang="0">
                  <a:pos x="2" y="40"/>
                </a:cxn>
                <a:cxn ang="0">
                  <a:pos x="3" y="47"/>
                </a:cxn>
                <a:cxn ang="0">
                  <a:pos x="18" y="52"/>
                </a:cxn>
                <a:cxn ang="0">
                  <a:pos x="28" y="54"/>
                </a:cxn>
                <a:cxn ang="0">
                  <a:pos x="32" y="59"/>
                </a:cxn>
                <a:cxn ang="0">
                  <a:pos x="40" y="69"/>
                </a:cxn>
                <a:cxn ang="0">
                  <a:pos x="43" y="78"/>
                </a:cxn>
                <a:cxn ang="0">
                  <a:pos x="42" y="91"/>
                </a:cxn>
                <a:cxn ang="0">
                  <a:pos x="36" y="112"/>
                </a:cxn>
                <a:cxn ang="0">
                  <a:pos x="36" y="112"/>
                </a:cxn>
                <a:cxn ang="0">
                  <a:pos x="42" y="115"/>
                </a:cxn>
                <a:cxn ang="0">
                  <a:pos x="53" y="120"/>
                </a:cxn>
                <a:cxn ang="0">
                  <a:pos x="62" y="119"/>
                </a:cxn>
                <a:cxn ang="0">
                  <a:pos x="67" y="121"/>
                </a:cxn>
                <a:cxn ang="0">
                  <a:pos x="81" y="124"/>
                </a:cxn>
                <a:cxn ang="0">
                  <a:pos x="92" y="124"/>
                </a:cxn>
                <a:cxn ang="0">
                  <a:pos x="92" y="121"/>
                </a:cxn>
                <a:cxn ang="0">
                  <a:pos x="101" y="110"/>
                </a:cxn>
                <a:cxn ang="0">
                  <a:pos x="122" y="115"/>
                </a:cxn>
                <a:cxn ang="0">
                  <a:pos x="135" y="110"/>
                </a:cxn>
                <a:cxn ang="0">
                  <a:pos x="142" y="106"/>
                </a:cxn>
                <a:cxn ang="0">
                  <a:pos x="143" y="102"/>
                </a:cxn>
                <a:cxn ang="0">
                  <a:pos x="138" y="100"/>
                </a:cxn>
                <a:cxn ang="0">
                  <a:pos x="135" y="95"/>
                </a:cxn>
                <a:cxn ang="0">
                  <a:pos x="132" y="89"/>
                </a:cxn>
                <a:cxn ang="0">
                  <a:pos x="134" y="86"/>
                </a:cxn>
                <a:cxn ang="0">
                  <a:pos x="136" y="82"/>
                </a:cxn>
                <a:cxn ang="0">
                  <a:pos x="135" y="76"/>
                </a:cxn>
                <a:cxn ang="0">
                  <a:pos x="133" y="71"/>
                </a:cxn>
                <a:cxn ang="0">
                  <a:pos x="128" y="70"/>
                </a:cxn>
                <a:cxn ang="0">
                  <a:pos x="127" y="66"/>
                </a:cxn>
                <a:cxn ang="0">
                  <a:pos x="134" y="57"/>
                </a:cxn>
                <a:cxn ang="0">
                  <a:pos x="140" y="53"/>
                </a:cxn>
                <a:cxn ang="0">
                  <a:pos x="142" y="44"/>
                </a:cxn>
                <a:cxn ang="0">
                  <a:pos x="147" y="35"/>
                </a:cxn>
                <a:cxn ang="0">
                  <a:pos x="144" y="31"/>
                </a:cxn>
                <a:cxn ang="0">
                  <a:pos x="162" y="116"/>
                </a:cxn>
                <a:cxn ang="0">
                  <a:pos x="155" y="122"/>
                </a:cxn>
                <a:cxn ang="0">
                  <a:pos x="160" y="137"/>
                </a:cxn>
                <a:cxn ang="0">
                  <a:pos x="162" y="116"/>
                </a:cxn>
              </a:cxnLst>
              <a:rect l="0" t="0" r="r" b="b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403475" y="2941638"/>
              <a:ext cx="50800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22" y="14"/>
                </a:cxn>
                <a:cxn ang="0">
                  <a:pos x="26" y="13"/>
                </a:cxn>
                <a:cxn ang="0">
                  <a:pos x="26" y="5"/>
                </a:cxn>
              </a:cxnLst>
              <a:rect l="0" t="0" r="r" b="b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2420938" y="2901950"/>
              <a:ext cx="131763" cy="73025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2" y="27"/>
                </a:cxn>
                <a:cxn ang="0">
                  <a:pos x="45" y="22"/>
                </a:cxn>
                <a:cxn ang="0">
                  <a:pos x="55" y="19"/>
                </a:cxn>
                <a:cxn ang="0">
                  <a:pos x="69" y="14"/>
                </a:cxn>
                <a:cxn ang="0">
                  <a:pos x="56" y="5"/>
                </a:cxn>
                <a:cxn ang="0">
                  <a:pos x="32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5" y="23"/>
                </a:cxn>
                <a:cxn ang="0">
                  <a:pos x="17" y="26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21" y="38"/>
                </a:cxn>
                <a:cxn ang="0">
                  <a:pos x="25" y="37"/>
                </a:cxn>
                <a:cxn ang="0">
                  <a:pos x="29" y="34"/>
                </a:cxn>
              </a:cxnLst>
              <a:rect l="0" t="0" r="r" b="b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1820863" y="2522538"/>
              <a:ext cx="657225" cy="406400"/>
            </a:xfrm>
            <a:custGeom>
              <a:avLst/>
              <a:gdLst/>
              <a:ahLst/>
              <a:cxnLst>
                <a:cxn ang="0">
                  <a:pos x="301" y="199"/>
                </a:cxn>
                <a:cxn ang="0">
                  <a:pos x="296" y="180"/>
                </a:cxn>
                <a:cxn ang="0">
                  <a:pos x="324" y="173"/>
                </a:cxn>
                <a:cxn ang="0">
                  <a:pos x="334" y="161"/>
                </a:cxn>
                <a:cxn ang="0">
                  <a:pos x="343" y="139"/>
                </a:cxn>
                <a:cxn ang="0">
                  <a:pos x="315" y="137"/>
                </a:cxn>
                <a:cxn ang="0">
                  <a:pos x="297" y="161"/>
                </a:cxn>
                <a:cxn ang="0">
                  <a:pos x="281" y="170"/>
                </a:cxn>
                <a:cxn ang="0">
                  <a:pos x="242" y="169"/>
                </a:cxn>
                <a:cxn ang="0">
                  <a:pos x="224" y="143"/>
                </a:cxn>
                <a:cxn ang="0">
                  <a:pos x="223" y="90"/>
                </a:cxn>
                <a:cxn ang="0">
                  <a:pos x="219" y="83"/>
                </a:cxn>
                <a:cxn ang="0">
                  <a:pos x="200" y="71"/>
                </a:cxn>
                <a:cxn ang="0">
                  <a:pos x="187" y="47"/>
                </a:cxn>
                <a:cxn ang="0">
                  <a:pos x="158" y="46"/>
                </a:cxn>
                <a:cxn ang="0">
                  <a:pos x="141" y="32"/>
                </a:cxn>
                <a:cxn ang="0">
                  <a:pos x="121" y="11"/>
                </a:cxn>
                <a:cxn ang="0">
                  <a:pos x="100" y="16"/>
                </a:cxn>
                <a:cxn ang="0">
                  <a:pos x="39" y="6"/>
                </a:cxn>
                <a:cxn ang="0">
                  <a:pos x="0" y="3"/>
                </a:cxn>
                <a:cxn ang="0">
                  <a:pos x="16" y="35"/>
                </a:cxn>
                <a:cxn ang="0">
                  <a:pos x="35" y="61"/>
                </a:cxn>
                <a:cxn ang="0">
                  <a:pos x="40" y="72"/>
                </a:cxn>
                <a:cxn ang="0">
                  <a:pos x="56" y="94"/>
                </a:cxn>
                <a:cxn ang="0">
                  <a:pos x="81" y="120"/>
                </a:cxn>
                <a:cxn ang="0">
                  <a:pos x="84" y="107"/>
                </a:cxn>
                <a:cxn ang="0">
                  <a:pos x="71" y="93"/>
                </a:cxn>
                <a:cxn ang="0">
                  <a:pos x="52" y="60"/>
                </a:cxn>
                <a:cxn ang="0">
                  <a:pos x="44" y="42"/>
                </a:cxn>
                <a:cxn ang="0">
                  <a:pos x="29" y="29"/>
                </a:cxn>
                <a:cxn ang="0">
                  <a:pos x="29" y="11"/>
                </a:cxn>
                <a:cxn ang="0">
                  <a:pos x="39" y="16"/>
                </a:cxn>
                <a:cxn ang="0">
                  <a:pos x="49" y="32"/>
                </a:cxn>
                <a:cxn ang="0">
                  <a:pos x="56" y="47"/>
                </a:cxn>
                <a:cxn ang="0">
                  <a:pos x="73" y="60"/>
                </a:cxn>
                <a:cxn ang="0">
                  <a:pos x="87" y="74"/>
                </a:cxn>
                <a:cxn ang="0">
                  <a:pos x="95" y="89"/>
                </a:cxn>
                <a:cxn ang="0">
                  <a:pos x="129" y="125"/>
                </a:cxn>
                <a:cxn ang="0">
                  <a:pos x="134" y="145"/>
                </a:cxn>
                <a:cxn ang="0">
                  <a:pos x="139" y="163"/>
                </a:cxn>
                <a:cxn ang="0">
                  <a:pos x="174" y="180"/>
                </a:cxn>
                <a:cxn ang="0">
                  <a:pos x="221" y="202"/>
                </a:cxn>
                <a:cxn ang="0">
                  <a:pos x="265" y="204"/>
                </a:cxn>
                <a:cxn ang="0">
                  <a:pos x="286" y="201"/>
                </a:cxn>
              </a:cxnLst>
              <a:rect l="0" t="0" r="r" b="b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2349500" y="2865438"/>
              <a:ext cx="92075" cy="9048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5"/>
                </a:cxn>
                <a:cxn ang="0">
                  <a:pos x="43" y="22"/>
                </a:cxn>
                <a:cxn ang="0">
                  <a:pos x="38" y="2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24" y="19"/>
                </a:cxn>
                <a:cxn ang="0">
                  <a:pos x="9" y="21"/>
                </a:cxn>
                <a:cxn ang="0">
                  <a:pos x="0" y="33"/>
                </a:cxn>
                <a:cxn ang="0">
                  <a:pos x="12" y="44"/>
                </a:cxn>
                <a:cxn ang="0">
                  <a:pos x="28" y="47"/>
                </a:cxn>
                <a:cxn ang="0">
                  <a:pos x="28" y="47"/>
                </a:cxn>
                <a:cxn ang="0">
                  <a:pos x="36" y="40"/>
                </a:cxn>
                <a:cxn ang="0">
                  <a:pos x="42" y="31"/>
                </a:cxn>
              </a:cxnLst>
              <a:rect l="0" t="0" r="r" b="b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422525" y="2852738"/>
              <a:ext cx="26988" cy="5715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7"/>
                </a:cxn>
                <a:cxn ang="0">
                  <a:pos x="0" y="30"/>
                </a:cxn>
                <a:cxn ang="0">
                  <a:pos x="5" y="29"/>
                </a:cxn>
                <a:cxn ang="0">
                  <a:pos x="9" y="24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9" y="0"/>
                </a:cxn>
                <a:cxn ang="0">
                  <a:pos x="2" y="7"/>
                </a:cxn>
              </a:cxnLst>
              <a:rect l="0" t="0" r="r" b="b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2738438" y="2809875"/>
              <a:ext cx="65088" cy="5556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23" y="19"/>
                </a:cxn>
                <a:cxn ang="0">
                  <a:pos x="1" y="23"/>
                </a:cxn>
                <a:cxn ang="0">
                  <a:pos x="16" y="26"/>
                </a:cxn>
                <a:cxn ang="0">
                  <a:pos x="31" y="28"/>
                </a:cxn>
                <a:cxn ang="0">
                  <a:pos x="34" y="6"/>
                </a:cxn>
                <a:cxn ang="0">
                  <a:pos x="16" y="3"/>
                </a:cxn>
              </a:cxnLst>
              <a:rect l="0" t="0" r="r" b="b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2797175" y="2819400"/>
              <a:ext cx="74613" cy="50800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39" y="14"/>
                </a:cxn>
                <a:cxn ang="0">
                  <a:pos x="9" y="2"/>
                </a:cxn>
                <a:cxn ang="0">
                  <a:pos x="3" y="1"/>
                </a:cxn>
                <a:cxn ang="0">
                  <a:pos x="0" y="23"/>
                </a:cxn>
                <a:cxn ang="0">
                  <a:pos x="1" y="24"/>
                </a:cxn>
                <a:cxn ang="0">
                  <a:pos x="15" y="19"/>
                </a:cxn>
              </a:cxnLst>
              <a:rect l="0" t="0" r="r" b="b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460625" y="2928938"/>
              <a:ext cx="92075" cy="93663"/>
            </a:xfrm>
            <a:custGeom>
              <a:avLst/>
              <a:gdLst/>
              <a:ahLst/>
              <a:cxnLst>
                <a:cxn ang="0">
                  <a:pos x="26" y="46"/>
                </a:cxn>
                <a:cxn ang="0">
                  <a:pos x="37" y="48"/>
                </a:cxn>
                <a:cxn ang="0">
                  <a:pos x="42" y="49"/>
                </a:cxn>
                <a:cxn ang="0">
                  <a:pos x="41" y="47"/>
                </a:cxn>
                <a:cxn ang="0">
                  <a:pos x="44" y="32"/>
                </a:cxn>
                <a:cxn ang="0">
                  <a:pos x="45" y="13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1" y="13"/>
                </a:cxn>
                <a:cxn ang="0">
                  <a:pos x="8" y="20"/>
                </a:cxn>
                <a:cxn ang="0">
                  <a:pos x="4" y="23"/>
                </a:cxn>
                <a:cxn ang="0">
                  <a:pos x="0" y="24"/>
                </a:cxn>
                <a:cxn ang="0">
                  <a:pos x="2" y="28"/>
                </a:cxn>
                <a:cxn ang="0">
                  <a:pos x="16" y="42"/>
                </a:cxn>
                <a:cxn ang="0">
                  <a:pos x="19" y="46"/>
                </a:cxn>
                <a:cxn ang="0">
                  <a:pos x="26" y="46"/>
                </a:cxn>
              </a:cxnLst>
              <a:rect l="0" t="0" r="r" b="b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751138" y="3143250"/>
              <a:ext cx="860425" cy="877888"/>
            </a:xfrm>
            <a:custGeom>
              <a:avLst/>
              <a:gdLst/>
              <a:ahLst/>
              <a:cxnLst>
                <a:cxn ang="0">
                  <a:pos x="253" y="427"/>
                </a:cxn>
                <a:cxn ang="0">
                  <a:pos x="260" y="429"/>
                </a:cxn>
                <a:cxn ang="0">
                  <a:pos x="289" y="379"/>
                </a:cxn>
                <a:cxn ang="0">
                  <a:pos x="307" y="343"/>
                </a:cxn>
                <a:cxn ang="0">
                  <a:pos x="337" y="326"/>
                </a:cxn>
                <a:cxn ang="0">
                  <a:pos x="372" y="316"/>
                </a:cxn>
                <a:cxn ang="0">
                  <a:pos x="386" y="290"/>
                </a:cxn>
                <a:cxn ang="0">
                  <a:pos x="397" y="264"/>
                </a:cxn>
                <a:cxn ang="0">
                  <a:pos x="401" y="211"/>
                </a:cxn>
                <a:cxn ang="0">
                  <a:pos x="409" y="206"/>
                </a:cxn>
                <a:cxn ang="0">
                  <a:pos x="445" y="158"/>
                </a:cxn>
                <a:cxn ang="0">
                  <a:pos x="406" y="104"/>
                </a:cxn>
                <a:cxn ang="0">
                  <a:pos x="336" y="96"/>
                </a:cxn>
                <a:cxn ang="0">
                  <a:pos x="295" y="74"/>
                </a:cxn>
                <a:cxn ang="0">
                  <a:pos x="291" y="67"/>
                </a:cxn>
                <a:cxn ang="0">
                  <a:pos x="264" y="60"/>
                </a:cxn>
                <a:cxn ang="0">
                  <a:pos x="258" y="13"/>
                </a:cxn>
                <a:cxn ang="0">
                  <a:pos x="222" y="32"/>
                </a:cxn>
                <a:cxn ang="0">
                  <a:pos x="191" y="39"/>
                </a:cxn>
                <a:cxn ang="0">
                  <a:pos x="165" y="40"/>
                </a:cxn>
                <a:cxn ang="0">
                  <a:pos x="157" y="1"/>
                </a:cxn>
                <a:cxn ang="0">
                  <a:pos x="129" y="17"/>
                </a:cxn>
                <a:cxn ang="0">
                  <a:pos x="107" y="15"/>
                </a:cxn>
                <a:cxn ang="0">
                  <a:pos x="120" y="32"/>
                </a:cxn>
                <a:cxn ang="0">
                  <a:pos x="105" y="46"/>
                </a:cxn>
                <a:cxn ang="0">
                  <a:pos x="84" y="49"/>
                </a:cxn>
                <a:cxn ang="0">
                  <a:pos x="48" y="42"/>
                </a:cxn>
                <a:cxn ang="0">
                  <a:pos x="45" y="59"/>
                </a:cxn>
                <a:cxn ang="0">
                  <a:pos x="46" y="108"/>
                </a:cxn>
                <a:cxn ang="0">
                  <a:pos x="12" y="120"/>
                </a:cxn>
                <a:cxn ang="0">
                  <a:pos x="2" y="144"/>
                </a:cxn>
                <a:cxn ang="0">
                  <a:pos x="15" y="168"/>
                </a:cxn>
                <a:cxn ang="0">
                  <a:pos x="38" y="172"/>
                </a:cxn>
                <a:cxn ang="0">
                  <a:pos x="65" y="184"/>
                </a:cxn>
                <a:cxn ang="0">
                  <a:pos x="99" y="174"/>
                </a:cxn>
                <a:cxn ang="0">
                  <a:pos x="124" y="206"/>
                </a:cxn>
                <a:cxn ang="0">
                  <a:pos x="150" y="217"/>
                </a:cxn>
                <a:cxn ang="0">
                  <a:pos x="158" y="242"/>
                </a:cxn>
                <a:cxn ang="0">
                  <a:pos x="186" y="265"/>
                </a:cxn>
                <a:cxn ang="0">
                  <a:pos x="182" y="293"/>
                </a:cxn>
                <a:cxn ang="0">
                  <a:pos x="199" y="317"/>
                </a:cxn>
                <a:cxn ang="0">
                  <a:pos x="222" y="337"/>
                </a:cxn>
                <a:cxn ang="0">
                  <a:pos x="230" y="375"/>
                </a:cxn>
                <a:cxn ang="0">
                  <a:pos x="187" y="415"/>
                </a:cxn>
                <a:cxn ang="0">
                  <a:pos x="205" y="426"/>
                </a:cxn>
                <a:cxn ang="0">
                  <a:pos x="232" y="443"/>
                </a:cxn>
              </a:cxnLst>
              <a:rect l="0" t="0" r="r" b="b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090863" y="3932238"/>
              <a:ext cx="106363" cy="117475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1"/>
                </a:cxn>
                <a:cxn ang="0">
                  <a:pos x="35" y="11"/>
                </a:cxn>
                <a:cxn ang="0">
                  <a:pos x="28" y="13"/>
                </a:cxn>
                <a:cxn ang="0">
                  <a:pos x="23" y="5"/>
                </a:cxn>
                <a:cxn ang="0">
                  <a:pos x="14" y="2"/>
                </a:cxn>
                <a:cxn ang="0">
                  <a:pos x="10" y="2"/>
                </a:cxn>
                <a:cxn ang="0">
                  <a:pos x="7" y="8"/>
                </a:cxn>
                <a:cxn ang="0">
                  <a:pos x="3" y="27"/>
                </a:cxn>
                <a:cxn ang="0">
                  <a:pos x="0" y="42"/>
                </a:cxn>
                <a:cxn ang="0">
                  <a:pos x="3" y="49"/>
                </a:cxn>
                <a:cxn ang="0">
                  <a:pos x="2" y="54"/>
                </a:cxn>
                <a:cxn ang="0">
                  <a:pos x="7" y="56"/>
                </a:cxn>
                <a:cxn ang="0">
                  <a:pos x="21" y="60"/>
                </a:cxn>
                <a:cxn ang="0">
                  <a:pos x="30" y="60"/>
                </a:cxn>
                <a:cxn ang="0">
                  <a:pos x="47" y="57"/>
                </a:cxn>
                <a:cxn ang="0">
                  <a:pos x="56" y="47"/>
                </a:cxn>
                <a:cxn ang="0">
                  <a:pos x="55" y="30"/>
                </a:cxn>
              </a:cxnLst>
              <a:rect l="0" t="0" r="r" b="b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2757488" y="3736975"/>
              <a:ext cx="436563" cy="860425"/>
            </a:xfrm>
            <a:custGeom>
              <a:avLst/>
              <a:gdLst/>
              <a:ahLst/>
              <a:cxnLst>
                <a:cxn ang="0">
                  <a:pos x="65" y="427"/>
                </a:cxn>
                <a:cxn ang="0">
                  <a:pos x="60" y="417"/>
                </a:cxn>
                <a:cxn ang="0">
                  <a:pos x="56" y="448"/>
                </a:cxn>
                <a:cxn ang="0">
                  <a:pos x="80" y="449"/>
                </a:cxn>
                <a:cxn ang="0">
                  <a:pos x="87" y="441"/>
                </a:cxn>
                <a:cxn ang="0">
                  <a:pos x="218" y="46"/>
                </a:cxn>
                <a:cxn ang="0">
                  <a:pos x="212" y="64"/>
                </a:cxn>
                <a:cxn ang="0">
                  <a:pos x="194" y="70"/>
                </a:cxn>
                <a:cxn ang="0">
                  <a:pos x="172" y="67"/>
                </a:cxn>
                <a:cxn ang="0">
                  <a:pos x="185" y="44"/>
                </a:cxn>
                <a:cxn ang="0">
                  <a:pos x="151" y="27"/>
                </a:cxn>
                <a:cxn ang="0">
                  <a:pos x="123" y="3"/>
                </a:cxn>
                <a:cxn ang="0">
                  <a:pos x="105" y="10"/>
                </a:cxn>
                <a:cxn ang="0">
                  <a:pos x="82" y="5"/>
                </a:cxn>
                <a:cxn ang="0">
                  <a:pos x="72" y="25"/>
                </a:cxn>
                <a:cxn ang="0">
                  <a:pos x="58" y="43"/>
                </a:cxn>
                <a:cxn ang="0">
                  <a:pos x="60" y="63"/>
                </a:cxn>
                <a:cxn ang="0">
                  <a:pos x="49" y="78"/>
                </a:cxn>
                <a:cxn ang="0">
                  <a:pos x="41" y="94"/>
                </a:cxn>
                <a:cxn ang="0">
                  <a:pos x="37" y="115"/>
                </a:cxn>
                <a:cxn ang="0">
                  <a:pos x="40" y="138"/>
                </a:cxn>
                <a:cxn ang="0">
                  <a:pos x="40" y="157"/>
                </a:cxn>
                <a:cxn ang="0">
                  <a:pos x="37" y="180"/>
                </a:cxn>
                <a:cxn ang="0">
                  <a:pos x="28" y="206"/>
                </a:cxn>
                <a:cxn ang="0">
                  <a:pos x="25" y="216"/>
                </a:cxn>
                <a:cxn ang="0">
                  <a:pos x="21" y="232"/>
                </a:cxn>
                <a:cxn ang="0">
                  <a:pos x="20" y="248"/>
                </a:cxn>
                <a:cxn ang="0">
                  <a:pos x="18" y="272"/>
                </a:cxn>
                <a:cxn ang="0">
                  <a:pos x="21" y="285"/>
                </a:cxn>
                <a:cxn ang="0">
                  <a:pos x="26" y="296"/>
                </a:cxn>
                <a:cxn ang="0">
                  <a:pos x="23" y="305"/>
                </a:cxn>
                <a:cxn ang="0">
                  <a:pos x="21" y="323"/>
                </a:cxn>
                <a:cxn ang="0">
                  <a:pos x="13" y="338"/>
                </a:cxn>
                <a:cxn ang="0">
                  <a:pos x="9" y="355"/>
                </a:cxn>
                <a:cxn ang="0">
                  <a:pos x="3" y="373"/>
                </a:cxn>
                <a:cxn ang="0">
                  <a:pos x="15" y="384"/>
                </a:cxn>
                <a:cxn ang="0">
                  <a:pos x="21" y="401"/>
                </a:cxn>
                <a:cxn ang="0">
                  <a:pos x="47" y="404"/>
                </a:cxn>
                <a:cxn ang="0">
                  <a:pos x="52" y="395"/>
                </a:cxn>
                <a:cxn ang="0">
                  <a:pos x="53" y="376"/>
                </a:cxn>
                <a:cxn ang="0">
                  <a:pos x="66" y="364"/>
                </a:cxn>
                <a:cxn ang="0">
                  <a:pos x="87" y="340"/>
                </a:cxn>
                <a:cxn ang="0">
                  <a:pos x="78" y="326"/>
                </a:cxn>
                <a:cxn ang="0">
                  <a:pos x="89" y="299"/>
                </a:cxn>
                <a:cxn ang="0">
                  <a:pos x="95" y="285"/>
                </a:cxn>
                <a:cxn ang="0">
                  <a:pos x="102" y="270"/>
                </a:cxn>
                <a:cxn ang="0">
                  <a:pos x="109" y="269"/>
                </a:cxn>
                <a:cxn ang="0">
                  <a:pos x="106" y="262"/>
                </a:cxn>
                <a:cxn ang="0">
                  <a:pos x="98" y="251"/>
                </a:cxn>
                <a:cxn ang="0">
                  <a:pos x="115" y="245"/>
                </a:cxn>
                <a:cxn ang="0">
                  <a:pos x="129" y="228"/>
                </a:cxn>
                <a:cxn ang="0">
                  <a:pos x="133" y="215"/>
                </a:cxn>
                <a:cxn ang="0">
                  <a:pos x="183" y="203"/>
                </a:cxn>
                <a:cxn ang="0">
                  <a:pos x="189" y="181"/>
                </a:cxn>
                <a:cxn ang="0">
                  <a:pos x="180" y="164"/>
                </a:cxn>
                <a:cxn ang="0">
                  <a:pos x="176" y="156"/>
                </a:cxn>
                <a:cxn ang="0">
                  <a:pos x="174" y="144"/>
                </a:cxn>
                <a:cxn ang="0">
                  <a:pos x="181" y="110"/>
                </a:cxn>
                <a:cxn ang="0">
                  <a:pos x="214" y="71"/>
                </a:cxn>
                <a:cxn ang="0">
                  <a:pos x="225" y="47"/>
                </a:cxn>
              </a:cxnLst>
              <a:rect l="0" t="0" r="r" b="b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2709863" y="3640138"/>
              <a:ext cx="190500" cy="973138"/>
            </a:xfrm>
            <a:custGeom>
              <a:avLst/>
              <a:gdLst/>
              <a:ahLst/>
              <a:cxnLst>
                <a:cxn ang="0">
                  <a:pos x="40" y="435"/>
                </a:cxn>
                <a:cxn ang="0">
                  <a:pos x="27" y="413"/>
                </a:cxn>
                <a:cxn ang="0">
                  <a:pos x="38" y="389"/>
                </a:cxn>
                <a:cxn ang="0">
                  <a:pos x="46" y="365"/>
                </a:cxn>
                <a:cxn ang="0">
                  <a:pos x="51" y="347"/>
                </a:cxn>
                <a:cxn ang="0">
                  <a:pos x="44" y="329"/>
                </a:cxn>
                <a:cxn ang="0">
                  <a:pos x="45" y="299"/>
                </a:cxn>
                <a:cxn ang="0">
                  <a:pos x="49" y="276"/>
                </a:cxn>
                <a:cxn ang="0">
                  <a:pos x="53" y="257"/>
                </a:cxn>
                <a:cxn ang="0">
                  <a:pos x="62" y="216"/>
                </a:cxn>
                <a:cxn ang="0">
                  <a:pos x="65" y="189"/>
                </a:cxn>
                <a:cxn ang="0">
                  <a:pos x="66" y="157"/>
                </a:cxn>
                <a:cxn ang="0">
                  <a:pos x="74" y="129"/>
                </a:cxn>
                <a:cxn ang="0">
                  <a:pos x="84" y="107"/>
                </a:cxn>
                <a:cxn ang="0">
                  <a:pos x="97" y="76"/>
                </a:cxn>
                <a:cxn ang="0">
                  <a:pos x="89" y="53"/>
                </a:cxn>
                <a:cxn ang="0">
                  <a:pos x="84" y="25"/>
                </a:cxn>
                <a:cxn ang="0">
                  <a:pos x="71" y="2"/>
                </a:cxn>
                <a:cxn ang="0">
                  <a:pos x="64" y="23"/>
                </a:cxn>
                <a:cxn ang="0">
                  <a:pos x="62" y="75"/>
                </a:cxn>
                <a:cxn ang="0">
                  <a:pos x="53" y="128"/>
                </a:cxn>
                <a:cxn ang="0">
                  <a:pos x="48" y="163"/>
                </a:cxn>
                <a:cxn ang="0">
                  <a:pos x="41" y="210"/>
                </a:cxn>
                <a:cxn ang="0">
                  <a:pos x="26" y="251"/>
                </a:cxn>
                <a:cxn ang="0">
                  <a:pos x="24" y="286"/>
                </a:cxn>
                <a:cxn ang="0">
                  <a:pos x="17" y="319"/>
                </a:cxn>
                <a:cxn ang="0">
                  <a:pos x="32" y="302"/>
                </a:cxn>
                <a:cxn ang="0">
                  <a:pos x="34" y="320"/>
                </a:cxn>
                <a:cxn ang="0">
                  <a:pos x="30" y="342"/>
                </a:cxn>
                <a:cxn ang="0">
                  <a:pos x="25" y="357"/>
                </a:cxn>
                <a:cxn ang="0">
                  <a:pos x="23" y="354"/>
                </a:cxn>
                <a:cxn ang="0">
                  <a:pos x="15" y="357"/>
                </a:cxn>
                <a:cxn ang="0">
                  <a:pos x="2" y="374"/>
                </a:cxn>
                <a:cxn ang="0">
                  <a:pos x="17" y="376"/>
                </a:cxn>
                <a:cxn ang="0">
                  <a:pos x="25" y="389"/>
                </a:cxn>
                <a:cxn ang="0">
                  <a:pos x="11" y="393"/>
                </a:cxn>
                <a:cxn ang="0">
                  <a:pos x="13" y="400"/>
                </a:cxn>
                <a:cxn ang="0">
                  <a:pos x="6" y="412"/>
                </a:cxn>
                <a:cxn ang="0">
                  <a:pos x="15" y="416"/>
                </a:cxn>
                <a:cxn ang="0">
                  <a:pos x="16" y="427"/>
                </a:cxn>
                <a:cxn ang="0">
                  <a:pos x="9" y="441"/>
                </a:cxn>
                <a:cxn ang="0">
                  <a:pos x="23" y="444"/>
                </a:cxn>
                <a:cxn ang="0">
                  <a:pos x="28" y="448"/>
                </a:cxn>
                <a:cxn ang="0">
                  <a:pos x="22" y="462"/>
                </a:cxn>
                <a:cxn ang="0">
                  <a:pos x="41" y="462"/>
                </a:cxn>
                <a:cxn ang="0">
                  <a:pos x="28" y="472"/>
                </a:cxn>
                <a:cxn ang="0">
                  <a:pos x="42" y="470"/>
                </a:cxn>
                <a:cxn ang="0">
                  <a:pos x="26" y="481"/>
                </a:cxn>
                <a:cxn ang="0">
                  <a:pos x="41" y="483"/>
                </a:cxn>
                <a:cxn ang="0">
                  <a:pos x="64" y="461"/>
                </a:cxn>
                <a:cxn ang="0">
                  <a:pos x="71" y="473"/>
                </a:cxn>
                <a:cxn ang="0">
                  <a:pos x="61" y="477"/>
                </a:cxn>
                <a:cxn ang="0">
                  <a:pos x="50" y="486"/>
                </a:cxn>
                <a:cxn ang="0">
                  <a:pos x="58" y="503"/>
                </a:cxn>
                <a:cxn ang="0">
                  <a:pos x="74" y="500"/>
                </a:cxn>
                <a:cxn ang="0">
                  <a:pos x="91" y="501"/>
                </a:cxn>
                <a:cxn ang="0">
                  <a:pos x="81" y="499"/>
                </a:cxn>
                <a:cxn ang="0">
                  <a:pos x="71" y="457"/>
                </a:cxn>
                <a:cxn ang="0">
                  <a:pos x="46" y="452"/>
                </a:cxn>
              </a:cxnLst>
              <a:rect l="0" t="0" r="r" b="b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2992438" y="3683000"/>
              <a:ext cx="192088" cy="192088"/>
            </a:xfrm>
            <a:custGeom>
              <a:avLst/>
              <a:gdLst/>
              <a:ahLst/>
              <a:cxnLst>
                <a:cxn ang="0">
                  <a:pos x="96" y="54"/>
                </a:cxn>
                <a:cxn ang="0">
                  <a:pos x="87" y="56"/>
                </a:cxn>
                <a:cxn ang="0">
                  <a:pos x="81" y="43"/>
                </a:cxn>
                <a:cxn ang="0">
                  <a:pos x="73" y="34"/>
                </a:cxn>
                <a:cxn ang="0">
                  <a:pos x="64" y="33"/>
                </a:cxn>
                <a:cxn ang="0">
                  <a:pos x="58" y="24"/>
                </a:cxn>
                <a:cxn ang="0">
                  <a:pos x="56" y="10"/>
                </a:cxn>
                <a:cxn ang="0">
                  <a:pos x="55" y="4"/>
                </a:cxn>
                <a:cxn ang="0">
                  <a:pos x="53" y="5"/>
                </a:cxn>
                <a:cxn ang="0">
                  <a:pos x="43" y="0"/>
                </a:cxn>
                <a:cxn ang="0">
                  <a:pos x="30" y="1"/>
                </a:cxn>
                <a:cxn ang="0">
                  <a:pos x="16" y="4"/>
                </a:cxn>
                <a:cxn ang="0">
                  <a:pos x="7" y="14"/>
                </a:cxn>
                <a:cxn ang="0">
                  <a:pos x="4" y="32"/>
                </a:cxn>
                <a:cxn ang="0">
                  <a:pos x="0" y="31"/>
                </a:cxn>
                <a:cxn ang="0">
                  <a:pos x="16" y="47"/>
                </a:cxn>
                <a:cxn ang="0">
                  <a:pos x="28" y="55"/>
                </a:cxn>
                <a:cxn ang="0">
                  <a:pos x="41" y="62"/>
                </a:cxn>
                <a:cxn ang="0">
                  <a:pos x="62" y="72"/>
                </a:cxn>
                <a:cxn ang="0">
                  <a:pos x="53" y="87"/>
                </a:cxn>
                <a:cxn ang="0">
                  <a:pos x="49" y="95"/>
                </a:cxn>
                <a:cxn ang="0">
                  <a:pos x="60" y="97"/>
                </a:cxn>
                <a:cxn ang="0">
                  <a:pos x="71" y="98"/>
                </a:cxn>
                <a:cxn ang="0">
                  <a:pos x="80" y="96"/>
                </a:cxn>
                <a:cxn ang="0">
                  <a:pos x="89" y="92"/>
                </a:cxn>
                <a:cxn ang="0">
                  <a:pos x="95" y="75"/>
                </a:cxn>
                <a:cxn ang="0">
                  <a:pos x="96" y="54"/>
                </a:cxn>
              </a:cxnLst>
              <a:rect l="0" t="0" r="r" b="b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2492375" y="3016250"/>
              <a:ext cx="71438" cy="571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38" y="17"/>
                </a:cxn>
                <a:cxn ang="0">
                  <a:pos x="26" y="3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6" y="14"/>
                </a:cxn>
                <a:cxn ang="0">
                  <a:pos x="12" y="13"/>
                </a:cxn>
                <a:cxn ang="0">
                  <a:pos x="17" y="17"/>
                </a:cxn>
                <a:cxn ang="0">
                  <a:pos x="25" y="24"/>
                </a:cxn>
                <a:cxn ang="0">
                  <a:pos x="32" y="30"/>
                </a:cxn>
                <a:cxn ang="0">
                  <a:pos x="34" y="30"/>
                </a:cxn>
                <a:cxn ang="0">
                  <a:pos x="36" y="24"/>
                </a:cxn>
              </a:cxnLst>
              <a:rect l="0" t="0" r="r" b="b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2557463" y="3044825"/>
              <a:ext cx="125413" cy="60325"/>
            </a:xfrm>
            <a:custGeom>
              <a:avLst/>
              <a:gdLst/>
              <a:ahLst/>
              <a:cxnLst>
                <a:cxn ang="0">
                  <a:pos x="59" y="9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9" y="7"/>
                </a:cxn>
                <a:cxn ang="0">
                  <a:pos x="4" y="2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15" y="22"/>
                </a:cxn>
                <a:cxn ang="0">
                  <a:pos x="23" y="27"/>
                </a:cxn>
                <a:cxn ang="0">
                  <a:pos x="32" y="25"/>
                </a:cxn>
                <a:cxn ang="0">
                  <a:pos x="29" y="19"/>
                </a:cxn>
                <a:cxn ang="0">
                  <a:pos x="35" y="13"/>
                </a:cxn>
                <a:cxn ang="0">
                  <a:pos x="47" y="9"/>
                </a:cxn>
                <a:cxn ang="0">
                  <a:pos x="50" y="17"/>
                </a:cxn>
                <a:cxn ang="0">
                  <a:pos x="57" y="29"/>
                </a:cxn>
                <a:cxn ang="0">
                  <a:pos x="65" y="21"/>
                </a:cxn>
                <a:cxn ang="0">
                  <a:pos x="66" y="18"/>
                </a:cxn>
                <a:cxn ang="0">
                  <a:pos x="59" y="9"/>
                </a:cxn>
              </a:cxnLst>
              <a:rect l="0" t="0" r="r" b="b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2643188" y="2982913"/>
              <a:ext cx="257175" cy="366713"/>
            </a:xfrm>
            <a:custGeom>
              <a:avLst/>
              <a:gdLst/>
              <a:ahLst/>
              <a:cxnLst>
                <a:cxn ang="0">
                  <a:pos x="21" y="140"/>
                </a:cxn>
                <a:cxn ang="0">
                  <a:pos x="30" y="140"/>
                </a:cxn>
                <a:cxn ang="0">
                  <a:pos x="38" y="146"/>
                </a:cxn>
                <a:cxn ang="0">
                  <a:pos x="38" y="147"/>
                </a:cxn>
                <a:cxn ang="0">
                  <a:pos x="48" y="147"/>
                </a:cxn>
                <a:cxn ang="0">
                  <a:pos x="55" y="156"/>
                </a:cxn>
                <a:cxn ang="0">
                  <a:pos x="62" y="163"/>
                </a:cxn>
                <a:cxn ang="0">
                  <a:pos x="66" y="170"/>
                </a:cxn>
                <a:cxn ang="0">
                  <a:pos x="79" y="172"/>
                </a:cxn>
                <a:cxn ang="0">
                  <a:pos x="86" y="171"/>
                </a:cxn>
                <a:cxn ang="0">
                  <a:pos x="93" y="170"/>
                </a:cxn>
                <a:cxn ang="0">
                  <a:pos x="101" y="177"/>
                </a:cxn>
                <a:cxn ang="0">
                  <a:pos x="95" y="187"/>
                </a:cxn>
                <a:cxn ang="0">
                  <a:pos x="102" y="192"/>
                </a:cxn>
                <a:cxn ang="0">
                  <a:pos x="103" y="192"/>
                </a:cxn>
                <a:cxn ang="0">
                  <a:pos x="107" y="177"/>
                </a:cxn>
                <a:cxn ang="0">
                  <a:pos x="109" y="161"/>
                </a:cxn>
                <a:cxn ang="0">
                  <a:pos x="102" y="143"/>
                </a:cxn>
                <a:cxn ang="0">
                  <a:pos x="110" y="137"/>
                </a:cxn>
                <a:cxn ang="0">
                  <a:pos x="108" y="132"/>
                </a:cxn>
                <a:cxn ang="0">
                  <a:pos x="105" y="126"/>
                </a:cxn>
                <a:cxn ang="0">
                  <a:pos x="122" y="125"/>
                </a:cxn>
                <a:cxn ang="0">
                  <a:pos x="134" y="121"/>
                </a:cxn>
                <a:cxn ang="0">
                  <a:pos x="132" y="115"/>
                </a:cxn>
                <a:cxn ang="0">
                  <a:pos x="133" y="106"/>
                </a:cxn>
                <a:cxn ang="0">
                  <a:pos x="128" y="98"/>
                </a:cxn>
                <a:cxn ang="0">
                  <a:pos x="131" y="77"/>
                </a:cxn>
                <a:cxn ang="0">
                  <a:pos x="118" y="74"/>
                </a:cxn>
                <a:cxn ang="0">
                  <a:pos x="102" y="67"/>
                </a:cxn>
                <a:cxn ang="0">
                  <a:pos x="83" y="65"/>
                </a:cxn>
                <a:cxn ang="0">
                  <a:pos x="75" y="50"/>
                </a:cxn>
                <a:cxn ang="0">
                  <a:pos x="70" y="43"/>
                </a:cxn>
                <a:cxn ang="0">
                  <a:pos x="65" y="40"/>
                </a:cxn>
                <a:cxn ang="0">
                  <a:pos x="67" y="35"/>
                </a:cxn>
                <a:cxn ang="0">
                  <a:pos x="69" y="27"/>
                </a:cxn>
                <a:cxn ang="0">
                  <a:pos x="78" y="14"/>
                </a:cxn>
                <a:cxn ang="0">
                  <a:pos x="82" y="12"/>
                </a:cxn>
                <a:cxn ang="0">
                  <a:pos x="85" y="10"/>
                </a:cxn>
                <a:cxn ang="0">
                  <a:pos x="87" y="3"/>
                </a:cxn>
                <a:cxn ang="0">
                  <a:pos x="75" y="9"/>
                </a:cxn>
                <a:cxn ang="0">
                  <a:pos x="65" y="14"/>
                </a:cxn>
                <a:cxn ang="0">
                  <a:pos x="55" y="18"/>
                </a:cxn>
                <a:cxn ang="0">
                  <a:pos x="49" y="17"/>
                </a:cxn>
                <a:cxn ang="0">
                  <a:pos x="39" y="27"/>
                </a:cxn>
                <a:cxn ang="0">
                  <a:pos x="35" y="37"/>
                </a:cxn>
                <a:cxn ang="0">
                  <a:pos x="24" y="50"/>
                </a:cxn>
                <a:cxn ang="0">
                  <a:pos x="21" y="51"/>
                </a:cxn>
                <a:cxn ang="0">
                  <a:pos x="20" y="54"/>
                </a:cxn>
                <a:cxn ang="0">
                  <a:pos x="12" y="62"/>
                </a:cxn>
                <a:cxn ang="0">
                  <a:pos x="16" y="65"/>
                </a:cxn>
                <a:cxn ang="0">
                  <a:pos x="18" y="74"/>
                </a:cxn>
                <a:cxn ang="0">
                  <a:pos x="18" y="80"/>
                </a:cxn>
                <a:cxn ang="0">
                  <a:pos x="20" y="98"/>
                </a:cxn>
                <a:cxn ang="0">
                  <a:pos x="17" y="108"/>
                </a:cxn>
                <a:cxn ang="0">
                  <a:pos x="8" y="115"/>
                </a:cxn>
                <a:cxn ang="0">
                  <a:pos x="2" y="122"/>
                </a:cxn>
                <a:cxn ang="0">
                  <a:pos x="0" y="127"/>
                </a:cxn>
                <a:cxn ang="0">
                  <a:pos x="14" y="135"/>
                </a:cxn>
                <a:cxn ang="0">
                  <a:pos x="21" y="140"/>
                </a:cxn>
              </a:cxnLst>
              <a:rect l="0" t="0" r="r" b="b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2844800" y="3470275"/>
              <a:ext cx="266700" cy="300038"/>
            </a:xfrm>
            <a:custGeom>
              <a:avLst/>
              <a:gdLst/>
              <a:ahLst/>
              <a:cxnLst>
                <a:cxn ang="0">
                  <a:pos x="137" y="94"/>
                </a:cxn>
                <a:cxn ang="0">
                  <a:pos x="130" y="83"/>
                </a:cxn>
                <a:cxn ang="0">
                  <a:pos x="121" y="77"/>
                </a:cxn>
                <a:cxn ang="0">
                  <a:pos x="109" y="71"/>
                </a:cxn>
                <a:cxn ang="0">
                  <a:pos x="107" y="62"/>
                </a:cxn>
                <a:cxn ang="0">
                  <a:pos x="106" y="53"/>
                </a:cxn>
                <a:cxn ang="0">
                  <a:pos x="101" y="46"/>
                </a:cxn>
                <a:cxn ang="0">
                  <a:pos x="89" y="43"/>
                </a:cxn>
                <a:cxn ang="0">
                  <a:pos x="80" y="39"/>
                </a:cxn>
                <a:cxn ang="0">
                  <a:pos x="75" y="35"/>
                </a:cxn>
                <a:cxn ang="0">
                  <a:pos x="67" y="33"/>
                </a:cxn>
                <a:cxn ang="0">
                  <a:pos x="54" y="25"/>
                </a:cxn>
                <a:cxn ang="0">
                  <a:pos x="50" y="3"/>
                </a:cxn>
                <a:cxn ang="0">
                  <a:pos x="39" y="2"/>
                </a:cxn>
                <a:cxn ang="0">
                  <a:pos x="26" y="8"/>
                </a:cxn>
                <a:cxn ang="0">
                  <a:pos x="16" y="13"/>
                </a:cxn>
                <a:cxn ang="0">
                  <a:pos x="7" y="16"/>
                </a:cxn>
                <a:cxn ang="0">
                  <a:pos x="3" y="15"/>
                </a:cxn>
                <a:cxn ang="0">
                  <a:pos x="11" y="31"/>
                </a:cxn>
                <a:cxn ang="0">
                  <a:pos x="8" y="37"/>
                </a:cxn>
                <a:cxn ang="0">
                  <a:pos x="9" y="53"/>
                </a:cxn>
                <a:cxn ang="0">
                  <a:pos x="6" y="62"/>
                </a:cxn>
                <a:cxn ang="0">
                  <a:pos x="3" y="72"/>
                </a:cxn>
                <a:cxn ang="0">
                  <a:pos x="8" y="77"/>
                </a:cxn>
                <a:cxn ang="0">
                  <a:pos x="2" y="86"/>
                </a:cxn>
                <a:cxn ang="0">
                  <a:pos x="1" y="90"/>
                </a:cxn>
                <a:cxn ang="0">
                  <a:pos x="5" y="96"/>
                </a:cxn>
                <a:cxn ang="0">
                  <a:pos x="8" y="108"/>
                </a:cxn>
                <a:cxn ang="0">
                  <a:pos x="13" y="114"/>
                </a:cxn>
                <a:cxn ang="0">
                  <a:pos x="10" y="122"/>
                </a:cxn>
                <a:cxn ang="0">
                  <a:pos x="14" y="132"/>
                </a:cxn>
                <a:cxn ang="0">
                  <a:pos x="18" y="142"/>
                </a:cxn>
                <a:cxn ang="0">
                  <a:pos x="21" y="154"/>
                </a:cxn>
                <a:cxn ang="0">
                  <a:pos x="36" y="145"/>
                </a:cxn>
                <a:cxn ang="0">
                  <a:pos x="46" y="145"/>
                </a:cxn>
                <a:cxn ang="0">
                  <a:pos x="59" y="150"/>
                </a:cxn>
                <a:cxn ang="0">
                  <a:pos x="66" y="144"/>
                </a:cxn>
                <a:cxn ang="0">
                  <a:pos x="81" y="144"/>
                </a:cxn>
                <a:cxn ang="0">
                  <a:pos x="84" y="126"/>
                </a:cxn>
                <a:cxn ang="0">
                  <a:pos x="93" y="116"/>
                </a:cxn>
                <a:cxn ang="0">
                  <a:pos x="107" y="113"/>
                </a:cxn>
                <a:cxn ang="0">
                  <a:pos x="120" y="112"/>
                </a:cxn>
                <a:cxn ang="0">
                  <a:pos x="130" y="117"/>
                </a:cxn>
                <a:cxn ang="0">
                  <a:pos x="136" y="108"/>
                </a:cxn>
                <a:cxn ang="0">
                  <a:pos x="137" y="94"/>
                </a:cxn>
              </a:cxnLst>
              <a:rect l="0" t="0" r="r" b="b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2589213" y="3259138"/>
              <a:ext cx="279400" cy="404813"/>
            </a:xfrm>
            <a:custGeom>
              <a:avLst/>
              <a:gdLst/>
              <a:ahLst/>
              <a:cxnLst>
                <a:cxn ang="0">
                  <a:pos x="134" y="201"/>
                </a:cxn>
                <a:cxn ang="0">
                  <a:pos x="135" y="200"/>
                </a:cxn>
                <a:cxn ang="0">
                  <a:pos x="136" y="196"/>
                </a:cxn>
                <a:cxn ang="0">
                  <a:pos x="142" y="187"/>
                </a:cxn>
                <a:cxn ang="0">
                  <a:pos x="137" y="182"/>
                </a:cxn>
                <a:cxn ang="0">
                  <a:pos x="140" y="172"/>
                </a:cxn>
                <a:cxn ang="0">
                  <a:pos x="143" y="163"/>
                </a:cxn>
                <a:cxn ang="0">
                  <a:pos x="142" y="147"/>
                </a:cxn>
                <a:cxn ang="0">
                  <a:pos x="145" y="141"/>
                </a:cxn>
                <a:cxn ang="0">
                  <a:pos x="137" y="125"/>
                </a:cxn>
                <a:cxn ang="0">
                  <a:pos x="126" y="125"/>
                </a:cxn>
                <a:cxn ang="0">
                  <a:pos x="123" y="111"/>
                </a:cxn>
                <a:cxn ang="0">
                  <a:pos x="118" y="112"/>
                </a:cxn>
                <a:cxn ang="0">
                  <a:pos x="106" y="113"/>
                </a:cxn>
                <a:cxn ang="0">
                  <a:pos x="100" y="107"/>
                </a:cxn>
                <a:cxn ang="0">
                  <a:pos x="95" y="103"/>
                </a:cxn>
                <a:cxn ang="0">
                  <a:pos x="90" y="93"/>
                </a:cxn>
                <a:cxn ang="0">
                  <a:pos x="87" y="83"/>
                </a:cxn>
                <a:cxn ang="0">
                  <a:pos x="89" y="76"/>
                </a:cxn>
                <a:cxn ang="0">
                  <a:pos x="94" y="70"/>
                </a:cxn>
                <a:cxn ang="0">
                  <a:pos x="97" y="59"/>
                </a:cxn>
                <a:cxn ang="0">
                  <a:pos x="107" y="53"/>
                </a:cxn>
                <a:cxn ang="0">
                  <a:pos x="121" y="48"/>
                </a:cxn>
                <a:cxn ang="0">
                  <a:pos x="130" y="47"/>
                </a:cxn>
                <a:cxn ang="0">
                  <a:pos x="123" y="42"/>
                </a:cxn>
                <a:cxn ang="0">
                  <a:pos x="129" y="32"/>
                </a:cxn>
                <a:cxn ang="0">
                  <a:pos x="121" y="25"/>
                </a:cxn>
                <a:cxn ang="0">
                  <a:pos x="114" y="26"/>
                </a:cxn>
                <a:cxn ang="0">
                  <a:pos x="107" y="27"/>
                </a:cxn>
                <a:cxn ang="0">
                  <a:pos x="94" y="25"/>
                </a:cxn>
                <a:cxn ang="0">
                  <a:pos x="90" y="18"/>
                </a:cxn>
                <a:cxn ang="0">
                  <a:pos x="83" y="11"/>
                </a:cxn>
                <a:cxn ang="0">
                  <a:pos x="76" y="2"/>
                </a:cxn>
                <a:cxn ang="0">
                  <a:pos x="66" y="2"/>
                </a:cxn>
                <a:cxn ang="0">
                  <a:pos x="69" y="10"/>
                </a:cxn>
                <a:cxn ang="0">
                  <a:pos x="63" y="21"/>
                </a:cxn>
                <a:cxn ang="0">
                  <a:pos x="40" y="33"/>
                </a:cxn>
                <a:cxn ang="0">
                  <a:pos x="30" y="51"/>
                </a:cxn>
                <a:cxn ang="0">
                  <a:pos x="22" y="52"/>
                </a:cxn>
                <a:cxn ang="0">
                  <a:pos x="14" y="49"/>
                </a:cxn>
                <a:cxn ang="0">
                  <a:pos x="14" y="44"/>
                </a:cxn>
                <a:cxn ang="0">
                  <a:pos x="11" y="38"/>
                </a:cxn>
                <a:cxn ang="0">
                  <a:pos x="2" y="48"/>
                </a:cxn>
                <a:cxn ang="0">
                  <a:pos x="6" y="63"/>
                </a:cxn>
                <a:cxn ang="0">
                  <a:pos x="3" y="66"/>
                </a:cxn>
                <a:cxn ang="0">
                  <a:pos x="15" y="76"/>
                </a:cxn>
                <a:cxn ang="0">
                  <a:pos x="26" y="92"/>
                </a:cxn>
                <a:cxn ang="0">
                  <a:pos x="34" y="109"/>
                </a:cxn>
                <a:cxn ang="0">
                  <a:pos x="52" y="142"/>
                </a:cxn>
                <a:cxn ang="0">
                  <a:pos x="59" y="157"/>
                </a:cxn>
                <a:cxn ang="0">
                  <a:pos x="63" y="167"/>
                </a:cxn>
                <a:cxn ang="0">
                  <a:pos x="81" y="179"/>
                </a:cxn>
                <a:cxn ang="0">
                  <a:pos x="113" y="199"/>
                </a:cxn>
                <a:cxn ang="0">
                  <a:pos x="127" y="210"/>
                </a:cxn>
                <a:cxn ang="0">
                  <a:pos x="127" y="212"/>
                </a:cxn>
                <a:cxn ang="0">
                  <a:pos x="130" y="210"/>
                </a:cxn>
                <a:cxn ang="0">
                  <a:pos x="134" y="201"/>
                </a:cxn>
              </a:cxnLst>
              <a:rect l="0" t="0" r="r" b="b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2763838" y="2994025"/>
              <a:ext cx="296863" cy="25082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6" y="21"/>
                </a:cxn>
                <a:cxn ang="0">
                  <a:pos x="4" y="29"/>
                </a:cxn>
                <a:cxn ang="0">
                  <a:pos x="2" y="34"/>
                </a:cxn>
                <a:cxn ang="0">
                  <a:pos x="7" y="37"/>
                </a:cxn>
                <a:cxn ang="0">
                  <a:pos x="12" y="44"/>
                </a:cxn>
                <a:cxn ang="0">
                  <a:pos x="20" y="59"/>
                </a:cxn>
                <a:cxn ang="0">
                  <a:pos x="39" y="61"/>
                </a:cxn>
                <a:cxn ang="0">
                  <a:pos x="55" y="68"/>
                </a:cxn>
                <a:cxn ang="0">
                  <a:pos x="68" y="71"/>
                </a:cxn>
                <a:cxn ang="0">
                  <a:pos x="65" y="92"/>
                </a:cxn>
                <a:cxn ang="0">
                  <a:pos x="70" y="100"/>
                </a:cxn>
                <a:cxn ang="0">
                  <a:pos x="69" y="109"/>
                </a:cxn>
                <a:cxn ang="0">
                  <a:pos x="71" y="115"/>
                </a:cxn>
                <a:cxn ang="0">
                  <a:pos x="70" y="115"/>
                </a:cxn>
                <a:cxn ang="0">
                  <a:pos x="78" y="127"/>
                </a:cxn>
                <a:cxn ang="0">
                  <a:pos x="85" y="130"/>
                </a:cxn>
                <a:cxn ang="0">
                  <a:pos x="91" y="129"/>
                </a:cxn>
                <a:cxn ang="0">
                  <a:pos x="99" y="124"/>
                </a:cxn>
                <a:cxn ang="0">
                  <a:pos x="106" y="121"/>
                </a:cxn>
                <a:cxn ang="0">
                  <a:pos x="113" y="115"/>
                </a:cxn>
                <a:cxn ang="0">
                  <a:pos x="114" y="110"/>
                </a:cxn>
                <a:cxn ang="0">
                  <a:pos x="108" y="109"/>
                </a:cxn>
                <a:cxn ang="0">
                  <a:pos x="105" y="101"/>
                </a:cxn>
                <a:cxn ang="0">
                  <a:pos x="101" y="93"/>
                </a:cxn>
                <a:cxn ang="0">
                  <a:pos x="108" y="92"/>
                </a:cxn>
                <a:cxn ang="0">
                  <a:pos x="118" y="95"/>
                </a:cxn>
                <a:cxn ang="0">
                  <a:pos x="123" y="95"/>
                </a:cxn>
                <a:cxn ang="0">
                  <a:pos x="130" y="91"/>
                </a:cxn>
                <a:cxn ang="0">
                  <a:pos x="144" y="86"/>
                </a:cxn>
                <a:cxn ang="0">
                  <a:pos x="147" y="82"/>
                </a:cxn>
                <a:cxn ang="0">
                  <a:pos x="140" y="72"/>
                </a:cxn>
                <a:cxn ang="0">
                  <a:pos x="141" y="66"/>
                </a:cxn>
                <a:cxn ang="0">
                  <a:pos x="146" y="61"/>
                </a:cxn>
                <a:cxn ang="0">
                  <a:pos x="148" y="55"/>
                </a:cxn>
                <a:cxn ang="0">
                  <a:pos x="152" y="47"/>
                </a:cxn>
                <a:cxn ang="0">
                  <a:pos x="156" y="42"/>
                </a:cxn>
                <a:cxn ang="0">
                  <a:pos x="140" y="40"/>
                </a:cxn>
                <a:cxn ang="0">
                  <a:pos x="143" y="31"/>
                </a:cxn>
                <a:cxn ang="0">
                  <a:pos x="126" y="25"/>
                </a:cxn>
                <a:cxn ang="0">
                  <a:pos x="128" y="19"/>
                </a:cxn>
                <a:cxn ang="0">
                  <a:pos x="118" y="16"/>
                </a:cxn>
                <a:cxn ang="0">
                  <a:pos x="96" y="24"/>
                </a:cxn>
                <a:cxn ang="0">
                  <a:pos x="75" y="17"/>
                </a:cxn>
                <a:cxn ang="0">
                  <a:pos x="60" y="15"/>
                </a:cxn>
                <a:cxn ang="0">
                  <a:pos x="52" y="6"/>
                </a:cxn>
                <a:cxn ang="0">
                  <a:pos x="42" y="0"/>
                </a:cxn>
                <a:cxn ang="0">
                  <a:pos x="39" y="7"/>
                </a:cxn>
                <a:cxn ang="0">
                  <a:pos x="24" y="16"/>
                </a:cxn>
                <a:cxn ang="0">
                  <a:pos x="27" y="32"/>
                </a:cxn>
                <a:cxn ang="0">
                  <a:pos x="15" y="28"/>
                </a:cxn>
                <a:cxn ang="0">
                  <a:pos x="20" y="14"/>
                </a:cxn>
                <a:cxn ang="0">
                  <a:pos x="19" y="6"/>
                </a:cxn>
                <a:cxn ang="0">
                  <a:pos x="15" y="8"/>
                </a:cxn>
              </a:cxnLst>
              <a:rect l="0" t="0" r="r" b="b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3097213" y="3122613"/>
              <a:ext cx="92075" cy="9683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6" y="16"/>
                </a:cxn>
                <a:cxn ang="0">
                  <a:pos x="2" y="25"/>
                </a:cxn>
                <a:cxn ang="0">
                  <a:pos x="11" y="37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8" y="43"/>
                </a:cxn>
                <a:cxn ang="0">
                  <a:pos x="41" y="43"/>
                </a:cxn>
                <a:cxn ang="0">
                  <a:pos x="42" y="45"/>
                </a:cxn>
                <a:cxn ang="0">
                  <a:pos x="45" y="39"/>
                </a:cxn>
                <a:cxn ang="0">
                  <a:pos x="44" y="24"/>
                </a:cxn>
                <a:cxn ang="0">
                  <a:pos x="46" y="11"/>
                </a:cxn>
                <a:cxn ang="0">
                  <a:pos x="48" y="5"/>
                </a:cxn>
                <a:cxn ang="0">
                  <a:pos x="37" y="3"/>
                </a:cxn>
                <a:cxn ang="0">
                  <a:pos x="22" y="3"/>
                </a:cxn>
                <a:cxn ang="0">
                  <a:pos x="14" y="3"/>
                </a:cxn>
                <a:cxn ang="0">
                  <a:pos x="13" y="3"/>
                </a:cxn>
                <a:cxn ang="0">
                  <a:pos x="11" y="10"/>
                </a:cxn>
              </a:cxnLst>
              <a:rect l="0" t="0" r="r" b="b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3025775" y="3073400"/>
              <a:ext cx="106363" cy="1587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13"/>
                </a:cxn>
                <a:cxn ang="0">
                  <a:pos x="9" y="19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0" y="40"/>
                </a:cxn>
                <a:cxn ang="0">
                  <a:pos x="14" y="37"/>
                </a:cxn>
                <a:cxn ang="0">
                  <a:pos x="19" y="47"/>
                </a:cxn>
                <a:cxn ang="0">
                  <a:pos x="20" y="56"/>
                </a:cxn>
                <a:cxn ang="0">
                  <a:pos x="22" y="76"/>
                </a:cxn>
                <a:cxn ang="0">
                  <a:pos x="35" y="80"/>
                </a:cxn>
                <a:cxn ang="0">
                  <a:pos x="42" y="77"/>
                </a:cxn>
                <a:cxn ang="0">
                  <a:pos x="48" y="75"/>
                </a:cxn>
                <a:cxn ang="0">
                  <a:pos x="56" y="75"/>
                </a:cxn>
                <a:cxn ang="0">
                  <a:pos x="49" y="62"/>
                </a:cxn>
                <a:cxn ang="0">
                  <a:pos x="40" y="50"/>
                </a:cxn>
                <a:cxn ang="0">
                  <a:pos x="44" y="41"/>
                </a:cxn>
                <a:cxn ang="0">
                  <a:pos x="49" y="35"/>
                </a:cxn>
                <a:cxn ang="0">
                  <a:pos x="51" y="28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15" y="5"/>
                </a:cxn>
              </a:cxnLst>
              <a:rect l="0" t="0" r="r" b="b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3178175" y="3132138"/>
              <a:ext cx="66675" cy="84138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3" y="34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22" y="37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16" y="4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9"/>
                </a:cxn>
              </a:cxnLst>
              <a:rect l="0" t="0" r="r" b="b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2520950" y="2738438"/>
              <a:ext cx="227013" cy="80963"/>
            </a:xfrm>
            <a:custGeom>
              <a:avLst/>
              <a:gdLst/>
              <a:ahLst/>
              <a:cxnLst>
                <a:cxn ang="0">
                  <a:pos x="96" y="27"/>
                </a:cxn>
                <a:cxn ang="0">
                  <a:pos x="42" y="5"/>
                </a:cxn>
                <a:cxn ang="0">
                  <a:pos x="2" y="19"/>
                </a:cxn>
                <a:cxn ang="0">
                  <a:pos x="21" y="10"/>
                </a:cxn>
                <a:cxn ang="0">
                  <a:pos x="32" y="15"/>
                </a:cxn>
                <a:cxn ang="0">
                  <a:pos x="51" y="19"/>
                </a:cxn>
                <a:cxn ang="0">
                  <a:pos x="75" y="32"/>
                </a:cxn>
                <a:cxn ang="0">
                  <a:pos x="81" y="41"/>
                </a:cxn>
                <a:cxn ang="0">
                  <a:pos x="117" y="40"/>
                </a:cxn>
                <a:cxn ang="0">
                  <a:pos x="96" y="27"/>
                </a:cxn>
              </a:cxnLst>
              <a:rect l="0" t="0" r="r" b="b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2651125" y="2846388"/>
              <a:ext cx="52388" cy="25400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6" y="9"/>
                </a:cxn>
                <a:cxn ang="0">
                  <a:pos x="3" y="5"/>
                </a:cxn>
              </a:cxnLst>
              <a:rect l="0" t="0" r="r" b="b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2894013" y="2844800"/>
              <a:ext cx="47625" cy="269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23" y="7"/>
                </a:cxn>
                <a:cxn ang="0">
                  <a:pos x="4" y="7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2779713" y="785813"/>
              <a:ext cx="1322388" cy="985838"/>
            </a:xfrm>
            <a:custGeom>
              <a:avLst/>
              <a:gdLst/>
              <a:ahLst/>
              <a:cxnLst>
                <a:cxn ang="0">
                  <a:pos x="606" y="59"/>
                </a:cxn>
                <a:cxn ang="0">
                  <a:pos x="555" y="83"/>
                </a:cxn>
                <a:cxn ang="0">
                  <a:pos x="552" y="52"/>
                </a:cxn>
                <a:cxn ang="0">
                  <a:pos x="494" y="47"/>
                </a:cxn>
                <a:cxn ang="0">
                  <a:pos x="551" y="38"/>
                </a:cxn>
                <a:cxn ang="0">
                  <a:pos x="546" y="17"/>
                </a:cxn>
                <a:cxn ang="0">
                  <a:pos x="467" y="1"/>
                </a:cxn>
                <a:cxn ang="0">
                  <a:pos x="393" y="10"/>
                </a:cxn>
                <a:cxn ang="0">
                  <a:pos x="337" y="11"/>
                </a:cxn>
                <a:cxn ang="0">
                  <a:pos x="291" y="31"/>
                </a:cxn>
                <a:cxn ang="0">
                  <a:pos x="280" y="37"/>
                </a:cxn>
                <a:cxn ang="0">
                  <a:pos x="247" y="47"/>
                </a:cxn>
                <a:cxn ang="0">
                  <a:pos x="216" y="58"/>
                </a:cxn>
                <a:cxn ang="0">
                  <a:pos x="162" y="47"/>
                </a:cxn>
                <a:cxn ang="0">
                  <a:pos x="133" y="70"/>
                </a:cxn>
                <a:cxn ang="0">
                  <a:pos x="88" y="99"/>
                </a:cxn>
                <a:cxn ang="0">
                  <a:pos x="0" y="142"/>
                </a:cxn>
                <a:cxn ang="0">
                  <a:pos x="56" y="158"/>
                </a:cxn>
                <a:cxn ang="0">
                  <a:pos x="16" y="172"/>
                </a:cxn>
                <a:cxn ang="0">
                  <a:pos x="50" y="194"/>
                </a:cxn>
                <a:cxn ang="0">
                  <a:pos x="95" y="192"/>
                </a:cxn>
                <a:cxn ang="0">
                  <a:pos x="163" y="211"/>
                </a:cxn>
                <a:cxn ang="0">
                  <a:pos x="197" y="256"/>
                </a:cxn>
                <a:cxn ang="0">
                  <a:pos x="202" y="297"/>
                </a:cxn>
                <a:cxn ang="0">
                  <a:pos x="245" y="312"/>
                </a:cxn>
                <a:cxn ang="0">
                  <a:pos x="240" y="328"/>
                </a:cxn>
                <a:cxn ang="0">
                  <a:pos x="234" y="356"/>
                </a:cxn>
                <a:cxn ang="0">
                  <a:pos x="226" y="390"/>
                </a:cxn>
                <a:cxn ang="0">
                  <a:pos x="235" y="436"/>
                </a:cxn>
                <a:cxn ang="0">
                  <a:pos x="256" y="463"/>
                </a:cxn>
                <a:cxn ang="0">
                  <a:pos x="287" y="498"/>
                </a:cxn>
                <a:cxn ang="0">
                  <a:pos x="331" y="515"/>
                </a:cxn>
                <a:cxn ang="0">
                  <a:pos x="344" y="471"/>
                </a:cxn>
                <a:cxn ang="0">
                  <a:pos x="363" y="449"/>
                </a:cxn>
                <a:cxn ang="0">
                  <a:pos x="365" y="427"/>
                </a:cxn>
                <a:cxn ang="0">
                  <a:pos x="384" y="413"/>
                </a:cxn>
                <a:cxn ang="0">
                  <a:pos x="401" y="409"/>
                </a:cxn>
                <a:cxn ang="0">
                  <a:pos x="461" y="369"/>
                </a:cxn>
                <a:cxn ang="0">
                  <a:pos x="500" y="359"/>
                </a:cxn>
                <a:cxn ang="0">
                  <a:pos x="576" y="325"/>
                </a:cxn>
                <a:cxn ang="0">
                  <a:pos x="535" y="316"/>
                </a:cxn>
                <a:cxn ang="0">
                  <a:pos x="577" y="319"/>
                </a:cxn>
                <a:cxn ang="0">
                  <a:pos x="569" y="280"/>
                </a:cxn>
                <a:cxn ang="0">
                  <a:pos x="547" y="261"/>
                </a:cxn>
                <a:cxn ang="0">
                  <a:pos x="596" y="254"/>
                </a:cxn>
                <a:cxn ang="0">
                  <a:pos x="609" y="230"/>
                </a:cxn>
                <a:cxn ang="0">
                  <a:pos x="603" y="193"/>
                </a:cxn>
                <a:cxn ang="0">
                  <a:pos x="590" y="178"/>
                </a:cxn>
                <a:cxn ang="0">
                  <a:pos x="595" y="162"/>
                </a:cxn>
                <a:cxn ang="0">
                  <a:pos x="578" y="154"/>
                </a:cxn>
                <a:cxn ang="0">
                  <a:pos x="624" y="106"/>
                </a:cxn>
                <a:cxn ang="0">
                  <a:pos x="613" y="94"/>
                </a:cxn>
                <a:cxn ang="0">
                  <a:pos x="626" y="81"/>
                </a:cxn>
                <a:cxn ang="0">
                  <a:pos x="691" y="58"/>
                </a:cxn>
                <a:cxn ang="0">
                  <a:pos x="228" y="329"/>
                </a:cxn>
                <a:cxn ang="0">
                  <a:pos x="216" y="342"/>
                </a:cxn>
              </a:cxnLst>
              <a:rect l="0" t="0" r="r" b="b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4"/>
            <p:cNvSpPr>
              <a:spLocks noEditPoints="1"/>
            </p:cNvSpPr>
            <p:nvPr/>
          </p:nvSpPr>
          <p:spPr bwMode="auto">
            <a:xfrm>
              <a:off x="1298575" y="803275"/>
              <a:ext cx="1920875" cy="1477963"/>
            </a:xfrm>
            <a:custGeom>
              <a:avLst/>
              <a:gdLst/>
              <a:ahLst/>
              <a:cxnLst>
                <a:cxn ang="0">
                  <a:pos x="205" y="683"/>
                </a:cxn>
                <a:cxn ang="0">
                  <a:pos x="189" y="227"/>
                </a:cxn>
                <a:cxn ang="0">
                  <a:pos x="387" y="251"/>
                </a:cxn>
                <a:cxn ang="0">
                  <a:pos x="257" y="269"/>
                </a:cxn>
                <a:cxn ang="0">
                  <a:pos x="386" y="334"/>
                </a:cxn>
                <a:cxn ang="0">
                  <a:pos x="237" y="194"/>
                </a:cxn>
                <a:cxn ang="0">
                  <a:pos x="208" y="185"/>
                </a:cxn>
                <a:cxn ang="0">
                  <a:pos x="369" y="213"/>
                </a:cxn>
                <a:cxn ang="0">
                  <a:pos x="297" y="144"/>
                </a:cxn>
                <a:cxn ang="0">
                  <a:pos x="413" y="119"/>
                </a:cxn>
                <a:cxn ang="0">
                  <a:pos x="416" y="161"/>
                </a:cxn>
                <a:cxn ang="0">
                  <a:pos x="420" y="185"/>
                </a:cxn>
                <a:cxn ang="0">
                  <a:pos x="543" y="147"/>
                </a:cxn>
                <a:cxn ang="0">
                  <a:pos x="492" y="232"/>
                </a:cxn>
                <a:cxn ang="0">
                  <a:pos x="687" y="220"/>
                </a:cxn>
                <a:cxn ang="0">
                  <a:pos x="580" y="151"/>
                </a:cxn>
                <a:cxn ang="0">
                  <a:pos x="598" y="83"/>
                </a:cxn>
                <a:cxn ang="0">
                  <a:pos x="587" y="66"/>
                </a:cxn>
                <a:cxn ang="0">
                  <a:pos x="634" y="120"/>
                </a:cxn>
                <a:cxn ang="0">
                  <a:pos x="698" y="180"/>
                </a:cxn>
                <a:cxn ang="0">
                  <a:pos x="795" y="87"/>
                </a:cxn>
                <a:cxn ang="0">
                  <a:pos x="760" y="9"/>
                </a:cxn>
                <a:cxn ang="0">
                  <a:pos x="569" y="46"/>
                </a:cxn>
                <a:cxn ang="0">
                  <a:pos x="624" y="440"/>
                </a:cxn>
                <a:cxn ang="0">
                  <a:pos x="827" y="340"/>
                </a:cxn>
                <a:cxn ang="0">
                  <a:pos x="746" y="272"/>
                </a:cxn>
                <a:cxn ang="0">
                  <a:pos x="624" y="250"/>
                </a:cxn>
                <a:cxn ang="0">
                  <a:pos x="704" y="309"/>
                </a:cxn>
                <a:cxn ang="0">
                  <a:pos x="736" y="409"/>
                </a:cxn>
                <a:cxn ang="0">
                  <a:pos x="850" y="419"/>
                </a:cxn>
                <a:cxn ang="0">
                  <a:pos x="682" y="241"/>
                </a:cxn>
                <a:cxn ang="0">
                  <a:pos x="963" y="641"/>
                </a:cxn>
                <a:cxn ang="0">
                  <a:pos x="110" y="629"/>
                </a:cxn>
                <a:cxn ang="0">
                  <a:pos x="821" y="686"/>
                </a:cxn>
                <a:cxn ang="0">
                  <a:pos x="963" y="609"/>
                </a:cxn>
                <a:cxn ang="0">
                  <a:pos x="895" y="560"/>
                </a:cxn>
                <a:cxn ang="0">
                  <a:pos x="844" y="528"/>
                </a:cxn>
                <a:cxn ang="0">
                  <a:pos x="763" y="463"/>
                </a:cxn>
                <a:cxn ang="0">
                  <a:pos x="727" y="543"/>
                </a:cxn>
                <a:cxn ang="0">
                  <a:pos x="666" y="617"/>
                </a:cxn>
                <a:cxn ang="0">
                  <a:pos x="538" y="525"/>
                </a:cxn>
                <a:cxn ang="0">
                  <a:pos x="579" y="430"/>
                </a:cxn>
                <a:cxn ang="0">
                  <a:pos x="649" y="387"/>
                </a:cxn>
                <a:cxn ang="0">
                  <a:pos x="636" y="339"/>
                </a:cxn>
                <a:cxn ang="0">
                  <a:pos x="580" y="343"/>
                </a:cxn>
                <a:cxn ang="0">
                  <a:pos x="537" y="271"/>
                </a:cxn>
                <a:cxn ang="0">
                  <a:pos x="518" y="292"/>
                </a:cxn>
                <a:cxn ang="0">
                  <a:pos x="508" y="364"/>
                </a:cxn>
                <a:cxn ang="0">
                  <a:pos x="492" y="348"/>
                </a:cxn>
                <a:cxn ang="0">
                  <a:pos x="399" y="348"/>
                </a:cxn>
                <a:cxn ang="0">
                  <a:pos x="268" y="339"/>
                </a:cxn>
                <a:cxn ang="0">
                  <a:pos x="97" y="340"/>
                </a:cxn>
                <a:cxn ang="0">
                  <a:pos x="47" y="341"/>
                </a:cxn>
                <a:cxn ang="0">
                  <a:pos x="127" y="588"/>
                </a:cxn>
                <a:cxn ang="0">
                  <a:pos x="182" y="658"/>
                </a:cxn>
                <a:cxn ang="0">
                  <a:pos x="623" y="689"/>
                </a:cxn>
                <a:cxn ang="0">
                  <a:pos x="701" y="766"/>
                </a:cxn>
                <a:cxn ang="0">
                  <a:pos x="866" y="722"/>
                </a:cxn>
                <a:cxn ang="0">
                  <a:pos x="243" y="407"/>
                </a:cxn>
                <a:cxn ang="0">
                  <a:pos x="241" y="392"/>
                </a:cxn>
                <a:cxn ang="0">
                  <a:pos x="503" y="656"/>
                </a:cxn>
              </a:cxnLst>
              <a:rect l="0" t="0" r="r" b="b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714375" y="1360488"/>
              <a:ext cx="2192338" cy="1346200"/>
            </a:xfrm>
            <a:custGeom>
              <a:avLst/>
              <a:gdLst/>
              <a:ahLst/>
              <a:cxnLst>
                <a:cxn ang="0">
                  <a:pos x="350" y="230"/>
                </a:cxn>
                <a:cxn ang="0">
                  <a:pos x="306" y="35"/>
                </a:cxn>
                <a:cxn ang="0">
                  <a:pos x="185" y="21"/>
                </a:cxn>
                <a:cxn ang="0">
                  <a:pos x="135" y="10"/>
                </a:cxn>
                <a:cxn ang="0">
                  <a:pos x="93" y="21"/>
                </a:cxn>
                <a:cxn ang="0">
                  <a:pos x="19" y="59"/>
                </a:cxn>
                <a:cxn ang="0">
                  <a:pos x="71" y="103"/>
                </a:cxn>
                <a:cxn ang="0">
                  <a:pos x="17" y="106"/>
                </a:cxn>
                <a:cxn ang="0">
                  <a:pos x="59" y="136"/>
                </a:cxn>
                <a:cxn ang="0">
                  <a:pos x="43" y="158"/>
                </a:cxn>
                <a:cxn ang="0">
                  <a:pos x="45" y="219"/>
                </a:cxn>
                <a:cxn ang="0">
                  <a:pos x="96" y="236"/>
                </a:cxn>
                <a:cxn ang="0">
                  <a:pos x="102" y="269"/>
                </a:cxn>
                <a:cxn ang="0">
                  <a:pos x="84" y="287"/>
                </a:cxn>
                <a:cxn ang="0">
                  <a:pos x="147" y="250"/>
                </a:cxn>
                <a:cxn ang="0">
                  <a:pos x="173" y="213"/>
                </a:cxn>
                <a:cxn ang="0">
                  <a:pos x="191" y="201"/>
                </a:cxn>
                <a:cxn ang="0">
                  <a:pos x="226" y="215"/>
                </a:cxn>
                <a:cxn ang="0">
                  <a:pos x="248" y="202"/>
                </a:cxn>
                <a:cxn ang="0">
                  <a:pos x="276" y="213"/>
                </a:cxn>
                <a:cxn ang="0">
                  <a:pos x="340" y="232"/>
                </a:cxn>
                <a:cxn ang="0">
                  <a:pos x="375" y="248"/>
                </a:cxn>
                <a:cxn ang="0">
                  <a:pos x="376" y="261"/>
                </a:cxn>
                <a:cxn ang="0">
                  <a:pos x="389" y="263"/>
                </a:cxn>
                <a:cxn ang="0">
                  <a:pos x="401" y="274"/>
                </a:cxn>
                <a:cxn ang="0">
                  <a:pos x="396" y="300"/>
                </a:cxn>
                <a:cxn ang="0">
                  <a:pos x="421" y="299"/>
                </a:cxn>
                <a:cxn ang="0">
                  <a:pos x="15" y="313"/>
                </a:cxn>
                <a:cxn ang="0">
                  <a:pos x="178" y="240"/>
                </a:cxn>
                <a:cxn ang="0">
                  <a:pos x="177" y="256"/>
                </a:cxn>
                <a:cxn ang="0">
                  <a:pos x="25" y="219"/>
                </a:cxn>
                <a:cxn ang="0">
                  <a:pos x="1094" y="443"/>
                </a:cxn>
                <a:cxn ang="0">
                  <a:pos x="1010" y="472"/>
                </a:cxn>
                <a:cxn ang="0">
                  <a:pos x="970" y="473"/>
                </a:cxn>
                <a:cxn ang="0">
                  <a:pos x="926" y="471"/>
                </a:cxn>
                <a:cxn ang="0">
                  <a:pos x="954" y="426"/>
                </a:cxn>
                <a:cxn ang="0">
                  <a:pos x="902" y="410"/>
                </a:cxn>
                <a:cxn ang="0">
                  <a:pos x="864" y="397"/>
                </a:cxn>
                <a:cxn ang="0">
                  <a:pos x="516" y="388"/>
                </a:cxn>
                <a:cxn ang="0">
                  <a:pos x="510" y="395"/>
                </a:cxn>
                <a:cxn ang="0">
                  <a:pos x="501" y="436"/>
                </a:cxn>
                <a:cxn ang="0">
                  <a:pos x="513" y="539"/>
                </a:cxn>
                <a:cxn ang="0">
                  <a:pos x="557" y="590"/>
                </a:cxn>
                <a:cxn ang="0">
                  <a:pos x="647" y="625"/>
                </a:cxn>
                <a:cxn ang="0">
                  <a:pos x="724" y="647"/>
                </a:cxn>
                <a:cxn ang="0">
                  <a:pos x="783" y="685"/>
                </a:cxn>
                <a:cxn ang="0">
                  <a:pos x="818" y="658"/>
                </a:cxn>
                <a:cxn ang="0">
                  <a:pos x="862" y="644"/>
                </a:cxn>
                <a:cxn ang="0">
                  <a:pos x="889" y="641"/>
                </a:cxn>
                <a:cxn ang="0">
                  <a:pos x="944" y="645"/>
                </a:cxn>
                <a:cxn ang="0">
                  <a:pos x="983" y="699"/>
                </a:cxn>
                <a:cxn ang="0">
                  <a:pos x="994" y="608"/>
                </a:cxn>
                <a:cxn ang="0">
                  <a:pos x="1036" y="571"/>
                </a:cxn>
                <a:cxn ang="0">
                  <a:pos x="1032" y="539"/>
                </a:cxn>
                <a:cxn ang="0">
                  <a:pos x="1049" y="541"/>
                </a:cxn>
                <a:cxn ang="0">
                  <a:pos x="1088" y="499"/>
                </a:cxn>
                <a:cxn ang="0">
                  <a:pos x="1102" y="475"/>
                </a:cxn>
                <a:cxn ang="0">
                  <a:pos x="1137" y="413"/>
                </a:cxn>
              </a:cxnLst>
              <a:rect l="0" t="0" r="r" b="b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6"/>
            <p:cNvSpPr>
              <a:spLocks noEditPoints="1"/>
            </p:cNvSpPr>
            <p:nvPr/>
          </p:nvSpPr>
          <p:spPr bwMode="auto">
            <a:xfrm>
              <a:off x="4159250" y="2241550"/>
              <a:ext cx="276225" cy="196850"/>
            </a:xfrm>
            <a:custGeom>
              <a:avLst/>
              <a:gdLst/>
              <a:ahLst/>
              <a:cxnLst>
                <a:cxn ang="0">
                  <a:pos x="143" y="18"/>
                </a:cxn>
                <a:cxn ang="0">
                  <a:pos x="132" y="18"/>
                </a:cxn>
                <a:cxn ang="0">
                  <a:pos x="118" y="15"/>
                </a:cxn>
                <a:cxn ang="0">
                  <a:pos x="113" y="13"/>
                </a:cxn>
                <a:cxn ang="0">
                  <a:pos x="104" y="14"/>
                </a:cxn>
                <a:cxn ang="0">
                  <a:pos x="93" y="9"/>
                </a:cxn>
                <a:cxn ang="0">
                  <a:pos x="87" y="6"/>
                </a:cxn>
                <a:cxn ang="0">
                  <a:pos x="67" y="4"/>
                </a:cxn>
                <a:cxn ang="0">
                  <a:pos x="30" y="3"/>
                </a:cxn>
                <a:cxn ang="0">
                  <a:pos x="16" y="0"/>
                </a:cxn>
                <a:cxn ang="0">
                  <a:pos x="7" y="6"/>
                </a:cxn>
                <a:cxn ang="0">
                  <a:pos x="5" y="14"/>
                </a:cxn>
                <a:cxn ang="0">
                  <a:pos x="7" y="25"/>
                </a:cxn>
                <a:cxn ang="0">
                  <a:pos x="10" y="23"/>
                </a:cxn>
                <a:cxn ang="0">
                  <a:pos x="14" y="24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2" y="27"/>
                </a:cxn>
                <a:cxn ang="0">
                  <a:pos x="35" y="31"/>
                </a:cxn>
                <a:cxn ang="0">
                  <a:pos x="27" y="38"/>
                </a:cxn>
                <a:cxn ang="0">
                  <a:pos x="28" y="48"/>
                </a:cxn>
                <a:cxn ang="0">
                  <a:pos x="26" y="56"/>
                </a:cxn>
                <a:cxn ang="0">
                  <a:pos x="23" y="60"/>
                </a:cxn>
                <a:cxn ang="0">
                  <a:pos x="27" y="66"/>
                </a:cxn>
                <a:cxn ang="0">
                  <a:pos x="24" y="73"/>
                </a:cxn>
                <a:cxn ang="0">
                  <a:pos x="26" y="78"/>
                </a:cxn>
                <a:cxn ang="0">
                  <a:pos x="22" y="85"/>
                </a:cxn>
                <a:cxn ang="0">
                  <a:pos x="23" y="89"/>
                </a:cxn>
                <a:cxn ang="0">
                  <a:pos x="29" y="89"/>
                </a:cxn>
                <a:cxn ang="0">
                  <a:pos x="43" y="102"/>
                </a:cxn>
                <a:cxn ang="0">
                  <a:pos x="46" y="99"/>
                </a:cxn>
                <a:cxn ang="0">
                  <a:pos x="52" y="98"/>
                </a:cxn>
                <a:cxn ang="0">
                  <a:pos x="63" y="94"/>
                </a:cxn>
                <a:cxn ang="0">
                  <a:pos x="77" y="94"/>
                </a:cxn>
                <a:cxn ang="0">
                  <a:pos x="85" y="90"/>
                </a:cxn>
                <a:cxn ang="0">
                  <a:pos x="94" y="84"/>
                </a:cxn>
                <a:cxn ang="0">
                  <a:pos x="98" y="76"/>
                </a:cxn>
                <a:cxn ang="0">
                  <a:pos x="106" y="67"/>
                </a:cxn>
                <a:cxn ang="0">
                  <a:pos x="107" y="51"/>
                </a:cxn>
                <a:cxn ang="0">
                  <a:pos x="116" y="40"/>
                </a:cxn>
                <a:cxn ang="0">
                  <a:pos x="126" y="34"/>
                </a:cxn>
                <a:cxn ang="0">
                  <a:pos x="139" y="28"/>
                </a:cxn>
                <a:cxn ang="0">
                  <a:pos x="143" y="18"/>
                </a:cxn>
                <a:cxn ang="0">
                  <a:pos x="144" y="55"/>
                </a:cxn>
                <a:cxn ang="0">
                  <a:pos x="134" y="58"/>
                </a:cxn>
                <a:cxn ang="0">
                  <a:pos x="144" y="55"/>
                </a:cxn>
              </a:cxnLst>
              <a:rect l="0" t="0" r="r" b="b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7"/>
            <p:cNvSpPr>
              <a:spLocks noEditPoints="1"/>
            </p:cNvSpPr>
            <p:nvPr/>
          </p:nvSpPr>
          <p:spPr bwMode="auto">
            <a:xfrm>
              <a:off x="4789488" y="2292350"/>
              <a:ext cx="136525" cy="16986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5" y="2"/>
                </a:cxn>
                <a:cxn ang="0">
                  <a:pos x="61" y="5"/>
                </a:cxn>
                <a:cxn ang="0">
                  <a:pos x="49" y="3"/>
                </a:cxn>
                <a:cxn ang="0">
                  <a:pos x="34" y="3"/>
                </a:cxn>
                <a:cxn ang="0">
                  <a:pos x="33" y="3"/>
                </a:cxn>
                <a:cxn ang="0">
                  <a:pos x="23" y="8"/>
                </a:cxn>
                <a:cxn ang="0">
                  <a:pos x="18" y="11"/>
                </a:cxn>
                <a:cxn ang="0">
                  <a:pos x="10" y="12"/>
                </a:cxn>
                <a:cxn ang="0">
                  <a:pos x="6" y="19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6" y="39"/>
                </a:cxn>
                <a:cxn ang="0">
                  <a:pos x="14" y="42"/>
                </a:cxn>
                <a:cxn ang="0">
                  <a:pos x="25" y="45"/>
                </a:cxn>
                <a:cxn ang="0">
                  <a:pos x="13" y="46"/>
                </a:cxn>
                <a:cxn ang="0">
                  <a:pos x="15" y="56"/>
                </a:cxn>
                <a:cxn ang="0">
                  <a:pos x="21" y="64"/>
                </a:cxn>
                <a:cxn ang="0">
                  <a:pos x="31" y="69"/>
                </a:cxn>
                <a:cxn ang="0">
                  <a:pos x="29" y="57"/>
                </a:cxn>
                <a:cxn ang="0">
                  <a:pos x="37" y="57"/>
                </a:cxn>
                <a:cxn ang="0">
                  <a:pos x="32" y="53"/>
                </a:cxn>
                <a:cxn ang="0">
                  <a:pos x="36" y="50"/>
                </a:cxn>
                <a:cxn ang="0">
                  <a:pos x="44" y="49"/>
                </a:cxn>
                <a:cxn ang="0">
                  <a:pos x="40" y="40"/>
                </a:cxn>
                <a:cxn ang="0">
                  <a:pos x="31" y="41"/>
                </a:cxn>
                <a:cxn ang="0">
                  <a:pos x="35" y="35"/>
                </a:cxn>
                <a:cxn ang="0">
                  <a:pos x="26" y="22"/>
                </a:cxn>
                <a:cxn ang="0">
                  <a:pos x="31" y="19"/>
                </a:cxn>
                <a:cxn ang="0">
                  <a:pos x="40" y="20"/>
                </a:cxn>
                <a:cxn ang="0">
                  <a:pos x="43" y="12"/>
                </a:cxn>
                <a:cxn ang="0">
                  <a:pos x="49" y="14"/>
                </a:cxn>
                <a:cxn ang="0">
                  <a:pos x="58" y="10"/>
                </a:cxn>
                <a:cxn ang="0">
                  <a:pos x="65" y="13"/>
                </a:cxn>
                <a:cxn ang="0">
                  <a:pos x="68" y="9"/>
                </a:cxn>
                <a:cxn ang="0">
                  <a:pos x="71" y="4"/>
                </a:cxn>
                <a:cxn ang="0">
                  <a:pos x="70" y="0"/>
                </a:cxn>
                <a:cxn ang="0">
                  <a:pos x="61" y="84"/>
                </a:cxn>
                <a:cxn ang="0">
                  <a:pos x="43" y="82"/>
                </a:cxn>
                <a:cxn ang="0">
                  <a:pos x="36" y="85"/>
                </a:cxn>
                <a:cxn ang="0">
                  <a:pos x="53" y="89"/>
                </a:cxn>
                <a:cxn ang="0">
                  <a:pos x="68" y="84"/>
                </a:cxn>
                <a:cxn ang="0">
                  <a:pos x="61" y="84"/>
                </a:cxn>
              </a:cxnLst>
              <a:rect l="0" t="0" r="r" b="b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5043488" y="2439988"/>
              <a:ext cx="55563" cy="34925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9" y="7"/>
                </a:cxn>
                <a:cxn ang="0">
                  <a:pos x="4" y="15"/>
                </a:cxn>
                <a:cxn ang="0">
                  <a:pos x="20" y="11"/>
                </a:cxn>
              </a:cxnLst>
              <a:rect l="0" t="0" r="r" b="b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3836988" y="1539875"/>
              <a:ext cx="231775" cy="117475"/>
            </a:xfrm>
            <a:custGeom>
              <a:avLst/>
              <a:gdLst/>
              <a:ahLst/>
              <a:cxnLst>
                <a:cxn ang="0">
                  <a:pos x="102" y="44"/>
                </a:cxn>
                <a:cxn ang="0">
                  <a:pos x="111" y="36"/>
                </a:cxn>
                <a:cxn ang="0">
                  <a:pos x="120" y="28"/>
                </a:cxn>
                <a:cxn ang="0">
                  <a:pos x="114" y="19"/>
                </a:cxn>
                <a:cxn ang="0">
                  <a:pos x="108" y="13"/>
                </a:cxn>
                <a:cxn ang="0">
                  <a:pos x="106" y="6"/>
                </a:cxn>
                <a:cxn ang="0">
                  <a:pos x="98" y="7"/>
                </a:cxn>
                <a:cxn ang="0">
                  <a:pos x="87" y="2"/>
                </a:cxn>
                <a:cxn ang="0">
                  <a:pos x="86" y="8"/>
                </a:cxn>
                <a:cxn ang="0">
                  <a:pos x="79" y="9"/>
                </a:cxn>
                <a:cxn ang="0">
                  <a:pos x="75" y="9"/>
                </a:cxn>
                <a:cxn ang="0">
                  <a:pos x="68" y="10"/>
                </a:cxn>
                <a:cxn ang="0">
                  <a:pos x="62" y="8"/>
                </a:cxn>
                <a:cxn ang="0">
                  <a:pos x="55" y="13"/>
                </a:cxn>
                <a:cxn ang="0">
                  <a:pos x="50" y="11"/>
                </a:cxn>
                <a:cxn ang="0">
                  <a:pos x="45" y="14"/>
                </a:cxn>
                <a:cxn ang="0">
                  <a:pos x="44" y="20"/>
                </a:cxn>
                <a:cxn ang="0">
                  <a:pos x="36" y="23"/>
                </a:cxn>
                <a:cxn ang="0">
                  <a:pos x="33" y="14"/>
                </a:cxn>
                <a:cxn ang="0">
                  <a:pos x="16" y="3"/>
                </a:cxn>
                <a:cxn ang="0">
                  <a:pos x="18" y="9"/>
                </a:cxn>
                <a:cxn ang="0">
                  <a:pos x="14" y="9"/>
                </a:cxn>
                <a:cxn ang="0">
                  <a:pos x="6" y="11"/>
                </a:cxn>
                <a:cxn ang="0">
                  <a:pos x="1" y="19"/>
                </a:cxn>
                <a:cxn ang="0">
                  <a:pos x="12" y="22"/>
                </a:cxn>
                <a:cxn ang="0">
                  <a:pos x="25" y="22"/>
                </a:cxn>
                <a:cxn ang="0">
                  <a:pos x="23" y="27"/>
                </a:cxn>
                <a:cxn ang="0">
                  <a:pos x="17" y="30"/>
                </a:cxn>
                <a:cxn ang="0">
                  <a:pos x="4" y="34"/>
                </a:cxn>
                <a:cxn ang="0">
                  <a:pos x="21" y="34"/>
                </a:cxn>
                <a:cxn ang="0">
                  <a:pos x="25" y="38"/>
                </a:cxn>
                <a:cxn ang="0">
                  <a:pos x="28" y="42"/>
                </a:cxn>
                <a:cxn ang="0">
                  <a:pos x="24" y="47"/>
                </a:cxn>
                <a:cxn ang="0">
                  <a:pos x="19" y="51"/>
                </a:cxn>
                <a:cxn ang="0">
                  <a:pos x="33" y="50"/>
                </a:cxn>
                <a:cxn ang="0">
                  <a:pos x="53" y="59"/>
                </a:cxn>
                <a:cxn ang="0">
                  <a:pos x="73" y="54"/>
                </a:cxn>
                <a:cxn ang="0">
                  <a:pos x="87" y="49"/>
                </a:cxn>
                <a:cxn ang="0">
                  <a:pos x="102" y="44"/>
                </a:cxn>
              </a:cxnLst>
              <a:rect l="0" t="0" r="r" b="b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4135438" y="1917700"/>
              <a:ext cx="98425" cy="107950"/>
            </a:xfrm>
            <a:custGeom>
              <a:avLst/>
              <a:gdLst/>
              <a:ahLst/>
              <a:cxnLst>
                <a:cxn ang="0">
                  <a:pos x="45" y="17"/>
                </a:cxn>
                <a:cxn ang="0">
                  <a:pos x="42" y="14"/>
                </a:cxn>
                <a:cxn ang="0">
                  <a:pos x="35" y="16"/>
                </a:cxn>
                <a:cxn ang="0">
                  <a:pos x="28" y="15"/>
                </a:cxn>
                <a:cxn ang="0">
                  <a:pos x="31" y="8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21" y="4"/>
                </a:cxn>
                <a:cxn ang="0">
                  <a:pos x="26" y="9"/>
                </a:cxn>
                <a:cxn ang="0">
                  <a:pos x="17" y="14"/>
                </a:cxn>
                <a:cxn ang="0">
                  <a:pos x="5" y="14"/>
                </a:cxn>
                <a:cxn ang="0">
                  <a:pos x="6" y="22"/>
                </a:cxn>
                <a:cxn ang="0">
                  <a:pos x="12" y="30"/>
                </a:cxn>
                <a:cxn ang="0">
                  <a:pos x="9" y="40"/>
                </a:cxn>
                <a:cxn ang="0">
                  <a:pos x="1" y="47"/>
                </a:cxn>
                <a:cxn ang="0">
                  <a:pos x="12" y="56"/>
                </a:cxn>
                <a:cxn ang="0">
                  <a:pos x="32" y="48"/>
                </a:cxn>
                <a:cxn ang="0">
                  <a:pos x="46" y="45"/>
                </a:cxn>
                <a:cxn ang="0">
                  <a:pos x="46" y="19"/>
                </a:cxn>
                <a:cxn ang="0">
                  <a:pos x="45" y="17"/>
                </a:cxn>
              </a:cxnLst>
              <a:rect l="0" t="0" r="r" b="b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1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2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3"/>
            <p:cNvSpPr>
              <a:spLocks noEditPoints="1"/>
            </p:cNvSpPr>
            <p:nvPr/>
          </p:nvSpPr>
          <p:spPr bwMode="auto">
            <a:xfrm>
              <a:off x="4535488" y="1836738"/>
              <a:ext cx="103188" cy="98425"/>
            </a:xfrm>
            <a:custGeom>
              <a:avLst/>
              <a:gdLst/>
              <a:ahLst/>
              <a:cxnLst>
                <a:cxn ang="0">
                  <a:pos x="27" y="20"/>
                </a:cxn>
                <a:cxn ang="0">
                  <a:pos x="27" y="12"/>
                </a:cxn>
                <a:cxn ang="0">
                  <a:pos x="28" y="2"/>
                </a:cxn>
                <a:cxn ang="0">
                  <a:pos x="20" y="7"/>
                </a:cxn>
                <a:cxn ang="0">
                  <a:pos x="13" y="10"/>
                </a:cxn>
                <a:cxn ang="0">
                  <a:pos x="14" y="15"/>
                </a:cxn>
                <a:cxn ang="0">
                  <a:pos x="7" y="12"/>
                </a:cxn>
                <a:cxn ang="0">
                  <a:pos x="2" y="20"/>
                </a:cxn>
                <a:cxn ang="0">
                  <a:pos x="2" y="33"/>
                </a:cxn>
                <a:cxn ang="0">
                  <a:pos x="6" y="43"/>
                </a:cxn>
                <a:cxn ang="0">
                  <a:pos x="8" y="48"/>
                </a:cxn>
                <a:cxn ang="0">
                  <a:pos x="18" y="49"/>
                </a:cxn>
                <a:cxn ang="0">
                  <a:pos x="22" y="48"/>
                </a:cxn>
                <a:cxn ang="0">
                  <a:pos x="18" y="42"/>
                </a:cxn>
                <a:cxn ang="0">
                  <a:pos x="24" y="44"/>
                </a:cxn>
                <a:cxn ang="0">
                  <a:pos x="32" y="43"/>
                </a:cxn>
                <a:cxn ang="0">
                  <a:pos x="28" y="36"/>
                </a:cxn>
                <a:cxn ang="0">
                  <a:pos x="22" y="36"/>
                </a:cxn>
                <a:cxn ang="0">
                  <a:pos x="26" y="29"/>
                </a:cxn>
                <a:cxn ang="0">
                  <a:pos x="33" y="25"/>
                </a:cxn>
                <a:cxn ang="0">
                  <a:pos x="27" y="20"/>
                </a:cxn>
                <a:cxn ang="0">
                  <a:pos x="53" y="30"/>
                </a:cxn>
                <a:cxn ang="0">
                  <a:pos x="49" y="32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42" y="51"/>
                </a:cxn>
                <a:cxn ang="0">
                  <a:pos x="50" y="42"/>
                </a:cxn>
                <a:cxn ang="0">
                  <a:pos x="53" y="30"/>
                </a:cxn>
              </a:cxnLst>
              <a:rect l="0" t="0" r="r" b="b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4606925" y="1443038"/>
              <a:ext cx="266700" cy="471488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5" y="33"/>
                </a:cxn>
                <a:cxn ang="0">
                  <a:pos x="118" y="12"/>
                </a:cxn>
                <a:cxn ang="0">
                  <a:pos x="98" y="11"/>
                </a:cxn>
                <a:cxn ang="0">
                  <a:pos x="79" y="11"/>
                </a:cxn>
                <a:cxn ang="0">
                  <a:pos x="68" y="23"/>
                </a:cxn>
                <a:cxn ang="0">
                  <a:pos x="56" y="37"/>
                </a:cxn>
                <a:cxn ang="0">
                  <a:pos x="47" y="51"/>
                </a:cxn>
                <a:cxn ang="0">
                  <a:pos x="37" y="60"/>
                </a:cxn>
                <a:cxn ang="0">
                  <a:pos x="29" y="85"/>
                </a:cxn>
                <a:cxn ang="0">
                  <a:pos x="31" y="97"/>
                </a:cxn>
                <a:cxn ang="0">
                  <a:pos x="12" y="105"/>
                </a:cxn>
                <a:cxn ang="0">
                  <a:pos x="11" y="127"/>
                </a:cxn>
                <a:cxn ang="0">
                  <a:pos x="18" y="146"/>
                </a:cxn>
                <a:cxn ang="0">
                  <a:pos x="15" y="157"/>
                </a:cxn>
                <a:cxn ang="0">
                  <a:pos x="8" y="171"/>
                </a:cxn>
                <a:cxn ang="0">
                  <a:pos x="3" y="187"/>
                </a:cxn>
                <a:cxn ang="0">
                  <a:pos x="0" y="188"/>
                </a:cxn>
                <a:cxn ang="0">
                  <a:pos x="9" y="211"/>
                </a:cxn>
                <a:cxn ang="0">
                  <a:pos x="17" y="230"/>
                </a:cxn>
                <a:cxn ang="0">
                  <a:pos x="20" y="244"/>
                </a:cxn>
                <a:cxn ang="0">
                  <a:pos x="33" y="238"/>
                </a:cxn>
                <a:cxn ang="0">
                  <a:pos x="46" y="233"/>
                </a:cxn>
                <a:cxn ang="0">
                  <a:pos x="57" y="230"/>
                </a:cxn>
                <a:cxn ang="0">
                  <a:pos x="59" y="220"/>
                </a:cxn>
                <a:cxn ang="0">
                  <a:pos x="61" y="196"/>
                </a:cxn>
                <a:cxn ang="0">
                  <a:pos x="77" y="179"/>
                </a:cxn>
                <a:cxn ang="0">
                  <a:pos x="73" y="158"/>
                </a:cxn>
                <a:cxn ang="0">
                  <a:pos x="64" y="144"/>
                </a:cxn>
                <a:cxn ang="0">
                  <a:pos x="71" y="124"/>
                </a:cxn>
                <a:cxn ang="0">
                  <a:pos x="84" y="110"/>
                </a:cxn>
                <a:cxn ang="0">
                  <a:pos x="112" y="91"/>
                </a:cxn>
                <a:cxn ang="0">
                  <a:pos x="115" y="71"/>
                </a:cxn>
                <a:cxn ang="0">
                  <a:pos x="134" y="64"/>
                </a:cxn>
                <a:cxn ang="0">
                  <a:pos x="139" y="58"/>
                </a:cxn>
                <a:cxn ang="0">
                  <a:pos x="75" y="220"/>
                </a:cxn>
              </a:cxnLst>
              <a:rect l="0" t="0" r="r" b="b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4826000" y="1774825"/>
              <a:ext cx="136525" cy="66675"/>
            </a:xfrm>
            <a:custGeom>
              <a:avLst/>
              <a:gdLst/>
              <a:ahLst/>
              <a:cxnLst>
                <a:cxn ang="0">
                  <a:pos x="66" y="10"/>
                </a:cxn>
                <a:cxn ang="0">
                  <a:pos x="69" y="2"/>
                </a:cxn>
                <a:cxn ang="0">
                  <a:pos x="66" y="4"/>
                </a:cxn>
                <a:cxn ang="0">
                  <a:pos x="45" y="1"/>
                </a:cxn>
                <a:cxn ang="0">
                  <a:pos x="24" y="6"/>
                </a:cxn>
                <a:cxn ang="0">
                  <a:pos x="17" y="12"/>
                </a:cxn>
                <a:cxn ang="0">
                  <a:pos x="19" y="19"/>
                </a:cxn>
                <a:cxn ang="0">
                  <a:pos x="26" y="23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8"/>
                </a:cxn>
                <a:cxn ang="0">
                  <a:pos x="52" y="34"/>
                </a:cxn>
                <a:cxn ang="0">
                  <a:pos x="62" y="35"/>
                </a:cxn>
                <a:cxn ang="0">
                  <a:pos x="63" y="32"/>
                </a:cxn>
                <a:cxn ang="0">
                  <a:pos x="66" y="28"/>
                </a:cxn>
                <a:cxn ang="0">
                  <a:pos x="63" y="22"/>
                </a:cxn>
                <a:cxn ang="0">
                  <a:pos x="63" y="16"/>
                </a:cxn>
                <a:cxn ang="0">
                  <a:pos x="66" y="10"/>
                </a:cxn>
                <a:cxn ang="0">
                  <a:pos x="7" y="18"/>
                </a:cxn>
                <a:cxn ang="0">
                  <a:pos x="3" y="28"/>
                </a:cxn>
                <a:cxn ang="0">
                  <a:pos x="15" y="20"/>
                </a:cxn>
                <a:cxn ang="0">
                  <a:pos x="7" y="18"/>
                </a:cxn>
                <a:cxn ang="0">
                  <a:pos x="12" y="13"/>
                </a:cxn>
                <a:cxn ang="0">
                  <a:pos x="5" y="14"/>
                </a:cxn>
                <a:cxn ang="0">
                  <a:pos x="12" y="13"/>
                </a:cxn>
              </a:cxnLst>
              <a:rect l="0" t="0" r="r" b="b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5076825" y="3148013"/>
              <a:ext cx="173038" cy="211138"/>
            </a:xfrm>
            <a:custGeom>
              <a:avLst/>
              <a:gdLst/>
              <a:ahLst/>
              <a:cxnLst>
                <a:cxn ang="0">
                  <a:pos x="80" y="25"/>
                </a:cxn>
                <a:cxn ang="0">
                  <a:pos x="85" y="17"/>
                </a:cxn>
                <a:cxn ang="0">
                  <a:pos x="91" y="9"/>
                </a:cxn>
                <a:cxn ang="0">
                  <a:pos x="85" y="11"/>
                </a:cxn>
                <a:cxn ang="0">
                  <a:pos x="80" y="8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9" y="14"/>
                </a:cxn>
                <a:cxn ang="0">
                  <a:pos x="36" y="7"/>
                </a:cxn>
                <a:cxn ang="0">
                  <a:pos x="25" y="4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6" y="13"/>
                </a:cxn>
                <a:cxn ang="0">
                  <a:pos x="7" y="21"/>
                </a:cxn>
                <a:cxn ang="0">
                  <a:pos x="12" y="25"/>
                </a:cxn>
                <a:cxn ang="0">
                  <a:pos x="11" y="34"/>
                </a:cxn>
                <a:cxn ang="0">
                  <a:pos x="4" y="47"/>
                </a:cxn>
                <a:cxn ang="0">
                  <a:pos x="1" y="54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43" y="90"/>
                </a:cxn>
                <a:cxn ang="0">
                  <a:pos x="42" y="96"/>
                </a:cxn>
                <a:cxn ang="0">
                  <a:pos x="61" y="110"/>
                </a:cxn>
                <a:cxn ang="0">
                  <a:pos x="72" y="85"/>
                </a:cxn>
                <a:cxn ang="0">
                  <a:pos x="79" y="80"/>
                </a:cxn>
                <a:cxn ang="0">
                  <a:pos x="85" y="76"/>
                </a:cxn>
                <a:cxn ang="0">
                  <a:pos x="86" y="74"/>
                </a:cxn>
                <a:cxn ang="0">
                  <a:pos x="81" y="65"/>
                </a:cxn>
                <a:cxn ang="0">
                  <a:pos x="80" y="25"/>
                </a:cxn>
              </a:cxnLst>
              <a:rect l="0" t="0" r="r" b="b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4981575" y="3163888"/>
              <a:ext cx="117475" cy="122238"/>
            </a:xfrm>
            <a:custGeom>
              <a:avLst/>
              <a:gdLst/>
              <a:ahLst/>
              <a:cxnLst>
                <a:cxn ang="0">
                  <a:pos x="57" y="13"/>
                </a:cxn>
                <a:cxn ang="0">
                  <a:pos x="56" y="5"/>
                </a:cxn>
                <a:cxn ang="0">
                  <a:pos x="51" y="0"/>
                </a:cxn>
                <a:cxn ang="0">
                  <a:pos x="47" y="4"/>
                </a:cxn>
                <a:cxn ang="0">
                  <a:pos x="40" y="4"/>
                </a:cxn>
                <a:cxn ang="0">
                  <a:pos x="32" y="7"/>
                </a:cxn>
                <a:cxn ang="0">
                  <a:pos x="25" y="5"/>
                </a:cxn>
                <a:cxn ang="0">
                  <a:pos x="17" y="7"/>
                </a:cxn>
                <a:cxn ang="0">
                  <a:pos x="16" y="17"/>
                </a:cxn>
                <a:cxn ang="0">
                  <a:pos x="19" y="22"/>
                </a:cxn>
                <a:cxn ang="0">
                  <a:pos x="16" y="28"/>
                </a:cxn>
                <a:cxn ang="0">
                  <a:pos x="11" y="31"/>
                </a:cxn>
                <a:cxn ang="0">
                  <a:pos x="7" y="38"/>
                </a:cxn>
                <a:cxn ang="0">
                  <a:pos x="4" y="46"/>
                </a:cxn>
                <a:cxn ang="0">
                  <a:pos x="2" y="55"/>
                </a:cxn>
                <a:cxn ang="0">
                  <a:pos x="0" y="63"/>
                </a:cxn>
                <a:cxn ang="0">
                  <a:pos x="6" y="62"/>
                </a:cxn>
                <a:cxn ang="0">
                  <a:pos x="18" y="59"/>
                </a:cxn>
                <a:cxn ang="0">
                  <a:pos x="27" y="58"/>
                </a:cxn>
                <a:cxn ang="0">
                  <a:pos x="36" y="46"/>
                </a:cxn>
                <a:cxn ang="0">
                  <a:pos x="51" y="46"/>
                </a:cxn>
                <a:cxn ang="0">
                  <a:pos x="54" y="39"/>
                </a:cxn>
                <a:cxn ang="0">
                  <a:pos x="61" y="26"/>
                </a:cxn>
                <a:cxn ang="0">
                  <a:pos x="62" y="17"/>
                </a:cxn>
                <a:cxn ang="0">
                  <a:pos x="57" y="13"/>
                </a:cxn>
              </a:cxnLst>
              <a:rect l="0" t="0" r="r" b="b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5562600" y="2193925"/>
              <a:ext cx="382588" cy="220663"/>
            </a:xfrm>
            <a:custGeom>
              <a:avLst/>
              <a:gdLst/>
              <a:ahLst/>
              <a:cxnLst>
                <a:cxn ang="0">
                  <a:pos x="194" y="65"/>
                </a:cxn>
                <a:cxn ang="0">
                  <a:pos x="179" y="58"/>
                </a:cxn>
                <a:cxn ang="0">
                  <a:pos x="170" y="59"/>
                </a:cxn>
                <a:cxn ang="0">
                  <a:pos x="159" y="55"/>
                </a:cxn>
                <a:cxn ang="0">
                  <a:pos x="148" y="64"/>
                </a:cxn>
                <a:cxn ang="0">
                  <a:pos x="142" y="66"/>
                </a:cxn>
                <a:cxn ang="0">
                  <a:pos x="133" y="60"/>
                </a:cxn>
                <a:cxn ang="0">
                  <a:pos x="123" y="58"/>
                </a:cxn>
                <a:cxn ang="0">
                  <a:pos x="117" y="46"/>
                </a:cxn>
                <a:cxn ang="0">
                  <a:pos x="114" y="35"/>
                </a:cxn>
                <a:cxn ang="0">
                  <a:pos x="105" y="29"/>
                </a:cxn>
                <a:cxn ang="0">
                  <a:pos x="83" y="28"/>
                </a:cxn>
                <a:cxn ang="0">
                  <a:pos x="68" y="29"/>
                </a:cxn>
                <a:cxn ang="0">
                  <a:pos x="55" y="14"/>
                </a:cxn>
                <a:cxn ang="0">
                  <a:pos x="51" y="19"/>
                </a:cxn>
                <a:cxn ang="0">
                  <a:pos x="38" y="17"/>
                </a:cxn>
                <a:cxn ang="0">
                  <a:pos x="36" y="1"/>
                </a:cxn>
                <a:cxn ang="0">
                  <a:pos x="32" y="17"/>
                </a:cxn>
                <a:cxn ang="0">
                  <a:pos x="30" y="0"/>
                </a:cxn>
                <a:cxn ang="0">
                  <a:pos x="2" y="7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8" y="59"/>
                </a:cxn>
                <a:cxn ang="0">
                  <a:pos x="12" y="54"/>
                </a:cxn>
                <a:cxn ang="0">
                  <a:pos x="20" y="48"/>
                </a:cxn>
                <a:cxn ang="0">
                  <a:pos x="24" y="44"/>
                </a:cxn>
                <a:cxn ang="0">
                  <a:pos x="29" y="41"/>
                </a:cxn>
                <a:cxn ang="0">
                  <a:pos x="37" y="43"/>
                </a:cxn>
                <a:cxn ang="0">
                  <a:pos x="45" y="46"/>
                </a:cxn>
                <a:cxn ang="0">
                  <a:pos x="49" y="58"/>
                </a:cxn>
                <a:cxn ang="0">
                  <a:pos x="66" y="60"/>
                </a:cxn>
                <a:cxn ang="0">
                  <a:pos x="71" y="68"/>
                </a:cxn>
                <a:cxn ang="0">
                  <a:pos x="76" y="77"/>
                </a:cxn>
                <a:cxn ang="0">
                  <a:pos x="87" y="85"/>
                </a:cxn>
                <a:cxn ang="0">
                  <a:pos x="100" y="93"/>
                </a:cxn>
                <a:cxn ang="0">
                  <a:pos x="112" y="101"/>
                </a:cxn>
                <a:cxn ang="0">
                  <a:pos x="122" y="104"/>
                </a:cxn>
                <a:cxn ang="0">
                  <a:pos x="123" y="111"/>
                </a:cxn>
                <a:cxn ang="0">
                  <a:pos x="124" y="111"/>
                </a:cxn>
                <a:cxn ang="0">
                  <a:pos x="133" y="114"/>
                </a:cxn>
                <a:cxn ang="0">
                  <a:pos x="137" y="116"/>
                </a:cxn>
                <a:cxn ang="0">
                  <a:pos x="142" y="105"/>
                </a:cxn>
                <a:cxn ang="0">
                  <a:pos x="141" y="95"/>
                </a:cxn>
                <a:cxn ang="0">
                  <a:pos x="134" y="86"/>
                </a:cxn>
                <a:cxn ang="0">
                  <a:pos x="144" y="82"/>
                </a:cxn>
                <a:cxn ang="0">
                  <a:pos x="148" y="76"/>
                </a:cxn>
                <a:cxn ang="0">
                  <a:pos x="153" y="70"/>
                </a:cxn>
                <a:cxn ang="0">
                  <a:pos x="162" y="68"/>
                </a:cxn>
                <a:cxn ang="0">
                  <a:pos x="170" y="66"/>
                </a:cxn>
                <a:cxn ang="0">
                  <a:pos x="166" y="75"/>
                </a:cxn>
                <a:cxn ang="0">
                  <a:pos x="179" y="73"/>
                </a:cxn>
                <a:cxn ang="0">
                  <a:pos x="189" y="71"/>
                </a:cxn>
                <a:cxn ang="0">
                  <a:pos x="194" y="65"/>
                </a:cxn>
              </a:cxnLst>
              <a:rect l="0" t="0" r="r" b="b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9"/>
            <p:cNvSpPr>
              <a:spLocks noEditPoints="1"/>
            </p:cNvSpPr>
            <p:nvPr/>
          </p:nvSpPr>
          <p:spPr bwMode="auto">
            <a:xfrm>
              <a:off x="4468813" y="946150"/>
              <a:ext cx="558800" cy="882650"/>
            </a:xfrm>
            <a:custGeom>
              <a:avLst/>
              <a:gdLst/>
              <a:ahLst/>
              <a:cxnLst>
                <a:cxn ang="0">
                  <a:pos x="276" y="242"/>
                </a:cxn>
                <a:cxn ang="0">
                  <a:pos x="277" y="228"/>
                </a:cxn>
                <a:cxn ang="0">
                  <a:pos x="261" y="226"/>
                </a:cxn>
                <a:cxn ang="0">
                  <a:pos x="243" y="225"/>
                </a:cxn>
                <a:cxn ang="0">
                  <a:pos x="234" y="224"/>
                </a:cxn>
                <a:cxn ang="0">
                  <a:pos x="216" y="228"/>
                </a:cxn>
                <a:cxn ang="0">
                  <a:pos x="202" y="243"/>
                </a:cxn>
                <a:cxn ang="0">
                  <a:pos x="202" y="226"/>
                </a:cxn>
                <a:cxn ang="0">
                  <a:pos x="182" y="238"/>
                </a:cxn>
                <a:cxn ang="0">
                  <a:pos x="174" y="242"/>
                </a:cxn>
                <a:cxn ang="0">
                  <a:pos x="165" y="240"/>
                </a:cxn>
                <a:cxn ang="0">
                  <a:pos x="150" y="251"/>
                </a:cxn>
                <a:cxn ang="0">
                  <a:pos x="139" y="260"/>
                </a:cxn>
                <a:cxn ang="0">
                  <a:pos x="129" y="265"/>
                </a:cxn>
                <a:cxn ang="0">
                  <a:pos x="112" y="269"/>
                </a:cxn>
                <a:cxn ang="0">
                  <a:pos x="105" y="279"/>
                </a:cxn>
                <a:cxn ang="0">
                  <a:pos x="129" y="279"/>
                </a:cxn>
                <a:cxn ang="0">
                  <a:pos x="111" y="292"/>
                </a:cxn>
                <a:cxn ang="0">
                  <a:pos x="86" y="319"/>
                </a:cxn>
                <a:cxn ang="0">
                  <a:pos x="70" y="341"/>
                </a:cxn>
                <a:cxn ang="0">
                  <a:pos x="56" y="361"/>
                </a:cxn>
                <a:cxn ang="0">
                  <a:pos x="36" y="374"/>
                </a:cxn>
                <a:cxn ang="0">
                  <a:pos x="16" y="387"/>
                </a:cxn>
                <a:cxn ang="0">
                  <a:pos x="6" y="404"/>
                </a:cxn>
                <a:cxn ang="0">
                  <a:pos x="2" y="425"/>
                </a:cxn>
                <a:cxn ang="0">
                  <a:pos x="12" y="432"/>
                </a:cxn>
                <a:cxn ang="0">
                  <a:pos x="10" y="440"/>
                </a:cxn>
                <a:cxn ang="0">
                  <a:pos x="20" y="458"/>
                </a:cxn>
                <a:cxn ang="0">
                  <a:pos x="65" y="436"/>
                </a:cxn>
                <a:cxn ang="0">
                  <a:pos x="78" y="440"/>
                </a:cxn>
                <a:cxn ang="0">
                  <a:pos x="86" y="412"/>
                </a:cxn>
                <a:cxn ang="0">
                  <a:pos x="83" y="376"/>
                </a:cxn>
                <a:cxn ang="0">
                  <a:pos x="103" y="351"/>
                </a:cxn>
                <a:cxn ang="0">
                  <a:pos x="117" y="318"/>
                </a:cxn>
                <a:cxn ang="0">
                  <a:pos x="131" y="289"/>
                </a:cxn>
                <a:cxn ang="0">
                  <a:pos x="163" y="273"/>
                </a:cxn>
                <a:cxn ang="0">
                  <a:pos x="185" y="258"/>
                </a:cxn>
                <a:cxn ang="0">
                  <a:pos x="225" y="270"/>
                </a:cxn>
                <a:cxn ang="0">
                  <a:pos x="250" y="243"/>
                </a:cxn>
                <a:cxn ang="0">
                  <a:pos x="276" y="255"/>
                </a:cxn>
                <a:cxn ang="0">
                  <a:pos x="81" y="34"/>
                </a:cxn>
                <a:cxn ang="0">
                  <a:pos x="108" y="49"/>
                </a:cxn>
                <a:cxn ang="0">
                  <a:pos x="129" y="54"/>
                </a:cxn>
                <a:cxn ang="0">
                  <a:pos x="131" y="69"/>
                </a:cxn>
                <a:cxn ang="0">
                  <a:pos x="111" y="87"/>
                </a:cxn>
                <a:cxn ang="0">
                  <a:pos x="133" y="96"/>
                </a:cxn>
                <a:cxn ang="0">
                  <a:pos x="160" y="52"/>
                </a:cxn>
                <a:cxn ang="0">
                  <a:pos x="181" y="63"/>
                </a:cxn>
                <a:cxn ang="0">
                  <a:pos x="210" y="75"/>
                </a:cxn>
                <a:cxn ang="0">
                  <a:pos x="201" y="60"/>
                </a:cxn>
                <a:cxn ang="0">
                  <a:pos x="176" y="39"/>
                </a:cxn>
                <a:cxn ang="0">
                  <a:pos x="150" y="26"/>
                </a:cxn>
                <a:cxn ang="0">
                  <a:pos x="126" y="12"/>
                </a:cxn>
                <a:cxn ang="0">
                  <a:pos x="117" y="26"/>
                </a:cxn>
                <a:cxn ang="0">
                  <a:pos x="93" y="24"/>
                </a:cxn>
                <a:cxn ang="0">
                  <a:pos x="78" y="19"/>
                </a:cxn>
                <a:cxn ang="0">
                  <a:pos x="71" y="54"/>
                </a:cxn>
                <a:cxn ang="0">
                  <a:pos x="71" y="54"/>
                </a:cxn>
                <a:cxn ang="0">
                  <a:pos x="167" y="27"/>
                </a:cxn>
                <a:cxn ang="0">
                  <a:pos x="234" y="25"/>
                </a:cxn>
                <a:cxn ang="0">
                  <a:pos x="204" y="10"/>
                </a:cxn>
                <a:cxn ang="0">
                  <a:pos x="177" y="8"/>
                </a:cxn>
                <a:cxn ang="0">
                  <a:pos x="158" y="10"/>
                </a:cxn>
              </a:cxnLst>
              <a:rect l="0" t="0" r="r" b="b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408988" y="1651000"/>
              <a:ext cx="73025" cy="269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3" y="6"/>
                </a:cxn>
                <a:cxn ang="0">
                  <a:pos x="24" y="11"/>
                </a:cxn>
                <a:cxn ang="0">
                  <a:pos x="38" y="9"/>
                </a:cxn>
                <a:cxn ang="0">
                  <a:pos x="17" y="2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1"/>
            <p:cNvSpPr>
              <a:spLocks noEditPoints="1"/>
            </p:cNvSpPr>
            <p:nvPr/>
          </p:nvSpPr>
          <p:spPr bwMode="auto">
            <a:xfrm>
              <a:off x="7131050" y="2195513"/>
              <a:ext cx="369888" cy="368300"/>
            </a:xfrm>
            <a:custGeom>
              <a:avLst/>
              <a:gdLst/>
              <a:ahLst/>
              <a:cxnLst>
                <a:cxn ang="0">
                  <a:pos x="171" y="24"/>
                </a:cxn>
                <a:cxn ang="0">
                  <a:pos x="139" y="9"/>
                </a:cxn>
                <a:cxn ang="0">
                  <a:pos x="135" y="31"/>
                </a:cxn>
                <a:cxn ang="0">
                  <a:pos x="121" y="41"/>
                </a:cxn>
                <a:cxn ang="0">
                  <a:pos x="119" y="57"/>
                </a:cxn>
                <a:cxn ang="0">
                  <a:pos x="131" y="53"/>
                </a:cxn>
                <a:cxn ang="0">
                  <a:pos x="134" y="44"/>
                </a:cxn>
                <a:cxn ang="0">
                  <a:pos x="158" y="45"/>
                </a:cxn>
                <a:cxn ang="0">
                  <a:pos x="180" y="32"/>
                </a:cxn>
                <a:cxn ang="0">
                  <a:pos x="182" y="21"/>
                </a:cxn>
                <a:cxn ang="0">
                  <a:pos x="119" y="82"/>
                </a:cxn>
                <a:cxn ang="0">
                  <a:pos x="106" y="108"/>
                </a:cxn>
                <a:cxn ang="0">
                  <a:pos x="89" y="112"/>
                </a:cxn>
                <a:cxn ang="0">
                  <a:pos x="73" y="132"/>
                </a:cxn>
                <a:cxn ang="0">
                  <a:pos x="53" y="136"/>
                </a:cxn>
                <a:cxn ang="0">
                  <a:pos x="19" y="150"/>
                </a:cxn>
                <a:cxn ang="0">
                  <a:pos x="31" y="154"/>
                </a:cxn>
                <a:cxn ang="0">
                  <a:pos x="64" y="157"/>
                </a:cxn>
                <a:cxn ang="0">
                  <a:pos x="81" y="149"/>
                </a:cxn>
                <a:cxn ang="0">
                  <a:pos x="99" y="146"/>
                </a:cxn>
                <a:cxn ang="0">
                  <a:pos x="114" y="140"/>
                </a:cxn>
                <a:cxn ang="0">
                  <a:pos x="128" y="122"/>
                </a:cxn>
                <a:cxn ang="0">
                  <a:pos x="141" y="93"/>
                </a:cxn>
                <a:cxn ang="0">
                  <a:pos x="121" y="67"/>
                </a:cxn>
                <a:cxn ang="0">
                  <a:pos x="37" y="156"/>
                </a:cxn>
                <a:cxn ang="0">
                  <a:pos x="42" y="168"/>
                </a:cxn>
                <a:cxn ang="0">
                  <a:pos x="59" y="155"/>
                </a:cxn>
                <a:cxn ang="0">
                  <a:pos x="25" y="166"/>
                </a:cxn>
                <a:cxn ang="0">
                  <a:pos x="7" y="163"/>
                </a:cxn>
                <a:cxn ang="0">
                  <a:pos x="8" y="168"/>
                </a:cxn>
                <a:cxn ang="0">
                  <a:pos x="14" y="193"/>
                </a:cxn>
                <a:cxn ang="0">
                  <a:pos x="25" y="166"/>
                </a:cxn>
              </a:cxnLst>
              <a:rect l="0" t="0" r="r" b="b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5954713" y="1971675"/>
              <a:ext cx="1293813" cy="896938"/>
            </a:xfrm>
            <a:custGeom>
              <a:avLst/>
              <a:gdLst/>
              <a:ahLst/>
              <a:cxnLst>
                <a:cxn ang="0">
                  <a:pos x="643" y="87"/>
                </a:cxn>
                <a:cxn ang="0">
                  <a:pos x="610" y="63"/>
                </a:cxn>
                <a:cxn ang="0">
                  <a:pos x="583" y="26"/>
                </a:cxn>
                <a:cxn ang="0">
                  <a:pos x="544" y="1"/>
                </a:cxn>
                <a:cxn ang="0">
                  <a:pos x="517" y="21"/>
                </a:cxn>
                <a:cxn ang="0">
                  <a:pos x="495" y="54"/>
                </a:cxn>
                <a:cxn ang="0">
                  <a:pos x="461" y="73"/>
                </a:cxn>
                <a:cxn ang="0">
                  <a:pos x="482" y="86"/>
                </a:cxn>
                <a:cxn ang="0">
                  <a:pos x="481" y="105"/>
                </a:cxn>
                <a:cxn ang="0">
                  <a:pos x="422" y="126"/>
                </a:cxn>
                <a:cxn ang="0">
                  <a:pos x="380" y="162"/>
                </a:cxn>
                <a:cxn ang="0">
                  <a:pos x="315" y="166"/>
                </a:cxn>
                <a:cxn ang="0">
                  <a:pos x="241" y="156"/>
                </a:cxn>
                <a:cxn ang="0">
                  <a:pos x="210" y="125"/>
                </a:cxn>
                <a:cxn ang="0">
                  <a:pos x="182" y="90"/>
                </a:cxn>
                <a:cxn ang="0">
                  <a:pos x="153" y="65"/>
                </a:cxn>
                <a:cxn ang="0">
                  <a:pos x="137" y="76"/>
                </a:cxn>
                <a:cxn ang="0">
                  <a:pos x="111" y="96"/>
                </a:cxn>
                <a:cxn ang="0">
                  <a:pos x="88" y="121"/>
                </a:cxn>
                <a:cxn ang="0">
                  <a:pos x="78" y="150"/>
                </a:cxn>
                <a:cxn ang="0">
                  <a:pos x="52" y="175"/>
                </a:cxn>
                <a:cxn ang="0">
                  <a:pos x="19" y="186"/>
                </a:cxn>
                <a:cxn ang="0">
                  <a:pos x="0" y="200"/>
                </a:cxn>
                <a:cxn ang="0">
                  <a:pos x="15" y="232"/>
                </a:cxn>
                <a:cxn ang="0">
                  <a:pos x="39" y="254"/>
                </a:cxn>
                <a:cxn ang="0">
                  <a:pos x="59" y="247"/>
                </a:cxn>
                <a:cxn ang="0">
                  <a:pos x="56" y="276"/>
                </a:cxn>
                <a:cxn ang="0">
                  <a:pos x="56" y="304"/>
                </a:cxn>
                <a:cxn ang="0">
                  <a:pos x="77" y="322"/>
                </a:cxn>
                <a:cxn ang="0">
                  <a:pos x="138" y="347"/>
                </a:cxn>
                <a:cxn ang="0">
                  <a:pos x="162" y="353"/>
                </a:cxn>
                <a:cxn ang="0">
                  <a:pos x="183" y="347"/>
                </a:cxn>
                <a:cxn ang="0">
                  <a:pos x="210" y="340"/>
                </a:cxn>
                <a:cxn ang="0">
                  <a:pos x="243" y="340"/>
                </a:cxn>
                <a:cxn ang="0">
                  <a:pos x="261" y="352"/>
                </a:cxn>
                <a:cxn ang="0">
                  <a:pos x="256" y="395"/>
                </a:cxn>
                <a:cxn ang="0">
                  <a:pos x="274" y="419"/>
                </a:cxn>
                <a:cxn ang="0">
                  <a:pos x="298" y="430"/>
                </a:cxn>
                <a:cxn ang="0">
                  <a:pos x="316" y="412"/>
                </a:cxn>
                <a:cxn ang="0">
                  <a:pos x="352" y="410"/>
                </a:cxn>
                <a:cxn ang="0">
                  <a:pos x="375" y="425"/>
                </a:cxn>
                <a:cxn ang="0">
                  <a:pos x="393" y="440"/>
                </a:cxn>
                <a:cxn ang="0">
                  <a:pos x="445" y="413"/>
                </a:cxn>
                <a:cxn ang="0">
                  <a:pos x="484" y="392"/>
                </a:cxn>
                <a:cxn ang="0">
                  <a:pos x="504" y="368"/>
                </a:cxn>
                <a:cxn ang="0">
                  <a:pos x="523" y="345"/>
                </a:cxn>
                <a:cxn ang="0">
                  <a:pos x="527" y="323"/>
                </a:cxn>
                <a:cxn ang="0">
                  <a:pos x="522" y="306"/>
                </a:cxn>
                <a:cxn ang="0">
                  <a:pos x="519" y="290"/>
                </a:cxn>
                <a:cxn ang="0">
                  <a:pos x="505" y="252"/>
                </a:cxn>
                <a:cxn ang="0">
                  <a:pos x="536" y="234"/>
                </a:cxn>
                <a:cxn ang="0">
                  <a:pos x="496" y="223"/>
                </a:cxn>
                <a:cxn ang="0">
                  <a:pos x="512" y="192"/>
                </a:cxn>
                <a:cxn ang="0">
                  <a:pos x="529" y="208"/>
                </a:cxn>
                <a:cxn ang="0">
                  <a:pos x="580" y="179"/>
                </a:cxn>
                <a:cxn ang="0">
                  <a:pos x="606" y="168"/>
                </a:cxn>
                <a:cxn ang="0">
                  <a:pos x="633" y="157"/>
                </a:cxn>
                <a:cxn ang="0">
                  <a:pos x="636" y="127"/>
                </a:cxn>
                <a:cxn ang="0">
                  <a:pos x="667" y="107"/>
                </a:cxn>
                <a:cxn ang="0">
                  <a:pos x="516" y="418"/>
                </a:cxn>
                <a:cxn ang="0">
                  <a:pos x="380" y="460"/>
                </a:cxn>
              </a:cxnLst>
              <a:rect l="0" t="0" r="r" b="b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solidFill>
              <a:srgbClr val="E2000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3"/>
            <p:cNvSpPr>
              <a:spLocks noEditPoints="1"/>
            </p:cNvSpPr>
            <p:nvPr/>
          </p:nvSpPr>
          <p:spPr bwMode="auto">
            <a:xfrm>
              <a:off x="6862763" y="2851150"/>
              <a:ext cx="207963" cy="292100"/>
            </a:xfrm>
            <a:custGeom>
              <a:avLst/>
              <a:gdLst/>
              <a:ahLst/>
              <a:cxnLst>
                <a:cxn ang="0">
                  <a:pos x="58" y="59"/>
                </a:cxn>
                <a:cxn ang="0">
                  <a:pos x="72" y="69"/>
                </a:cxn>
                <a:cxn ang="0">
                  <a:pos x="75" y="79"/>
                </a:cxn>
                <a:cxn ang="0">
                  <a:pos x="80" y="84"/>
                </a:cxn>
                <a:cxn ang="0">
                  <a:pos x="85" y="98"/>
                </a:cxn>
                <a:cxn ang="0">
                  <a:pos x="89" y="95"/>
                </a:cxn>
                <a:cxn ang="0">
                  <a:pos x="94" y="88"/>
                </a:cxn>
                <a:cxn ang="0">
                  <a:pos x="91" y="75"/>
                </a:cxn>
                <a:cxn ang="0">
                  <a:pos x="78" y="66"/>
                </a:cxn>
                <a:cxn ang="0">
                  <a:pos x="71" y="56"/>
                </a:cxn>
                <a:cxn ang="0">
                  <a:pos x="55" y="53"/>
                </a:cxn>
                <a:cxn ang="0">
                  <a:pos x="49" y="43"/>
                </a:cxn>
                <a:cxn ang="0">
                  <a:pos x="57" y="27"/>
                </a:cxn>
                <a:cxn ang="0">
                  <a:pos x="56" y="8"/>
                </a:cxn>
                <a:cxn ang="0">
                  <a:pos x="54" y="4"/>
                </a:cxn>
                <a:cxn ang="0">
                  <a:pos x="38" y="3"/>
                </a:cxn>
                <a:cxn ang="0">
                  <a:pos x="36" y="29"/>
                </a:cxn>
                <a:cxn ang="0">
                  <a:pos x="30" y="28"/>
                </a:cxn>
                <a:cxn ang="0">
                  <a:pos x="33" y="43"/>
                </a:cxn>
                <a:cxn ang="0">
                  <a:pos x="36" y="52"/>
                </a:cxn>
                <a:cxn ang="0">
                  <a:pos x="48" y="56"/>
                </a:cxn>
                <a:cxn ang="0">
                  <a:pos x="58" y="59"/>
                </a:cxn>
                <a:cxn ang="0">
                  <a:pos x="37" y="62"/>
                </a:cxn>
                <a:cxn ang="0">
                  <a:pos x="47" y="74"/>
                </a:cxn>
                <a:cxn ang="0">
                  <a:pos x="37" y="62"/>
                </a:cxn>
                <a:cxn ang="0">
                  <a:pos x="55" y="94"/>
                </a:cxn>
                <a:cxn ang="0">
                  <a:pos x="61" y="91"/>
                </a:cxn>
                <a:cxn ang="0">
                  <a:pos x="62" y="100"/>
                </a:cxn>
                <a:cxn ang="0">
                  <a:pos x="64" y="112"/>
                </a:cxn>
                <a:cxn ang="0">
                  <a:pos x="76" y="94"/>
                </a:cxn>
                <a:cxn ang="0">
                  <a:pos x="72" y="92"/>
                </a:cxn>
                <a:cxn ang="0">
                  <a:pos x="55" y="79"/>
                </a:cxn>
                <a:cxn ang="0">
                  <a:pos x="55" y="94"/>
                </a:cxn>
                <a:cxn ang="0">
                  <a:pos x="16" y="101"/>
                </a:cxn>
                <a:cxn ang="0">
                  <a:pos x="2" y="119"/>
                </a:cxn>
                <a:cxn ang="0">
                  <a:pos x="22" y="100"/>
                </a:cxn>
                <a:cxn ang="0">
                  <a:pos x="25" y="88"/>
                </a:cxn>
                <a:cxn ang="0">
                  <a:pos x="16" y="101"/>
                </a:cxn>
                <a:cxn ang="0">
                  <a:pos x="75" y="107"/>
                </a:cxn>
                <a:cxn ang="0">
                  <a:pos x="84" y="102"/>
                </a:cxn>
                <a:cxn ang="0">
                  <a:pos x="75" y="107"/>
                </a:cxn>
                <a:cxn ang="0">
                  <a:pos x="105" y="133"/>
                </a:cxn>
                <a:cxn ang="0">
                  <a:pos x="103" y="108"/>
                </a:cxn>
                <a:cxn ang="0">
                  <a:pos x="95" y="108"/>
                </a:cxn>
                <a:cxn ang="0">
                  <a:pos x="88" y="114"/>
                </a:cxn>
                <a:cxn ang="0">
                  <a:pos x="82" y="119"/>
                </a:cxn>
                <a:cxn ang="0">
                  <a:pos x="72" y="116"/>
                </a:cxn>
                <a:cxn ang="0">
                  <a:pos x="59" y="124"/>
                </a:cxn>
                <a:cxn ang="0">
                  <a:pos x="54" y="136"/>
                </a:cxn>
                <a:cxn ang="0">
                  <a:pos x="64" y="130"/>
                </a:cxn>
                <a:cxn ang="0">
                  <a:pos x="73" y="127"/>
                </a:cxn>
                <a:cxn ang="0">
                  <a:pos x="82" y="147"/>
                </a:cxn>
                <a:cxn ang="0">
                  <a:pos x="94" y="153"/>
                </a:cxn>
                <a:cxn ang="0">
                  <a:pos x="93" y="138"/>
                </a:cxn>
                <a:cxn ang="0">
                  <a:pos x="105" y="133"/>
                </a:cxn>
              </a:cxnLst>
              <a:rect l="0" t="0" r="r" b="b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4"/>
            <p:cNvSpPr>
              <a:spLocks noEditPoints="1"/>
            </p:cNvSpPr>
            <p:nvPr/>
          </p:nvSpPr>
          <p:spPr bwMode="auto">
            <a:xfrm>
              <a:off x="7378700" y="3321050"/>
              <a:ext cx="273050" cy="173038"/>
            </a:xfrm>
            <a:custGeom>
              <a:avLst/>
              <a:gdLst/>
              <a:ahLst/>
              <a:cxnLst>
                <a:cxn ang="0">
                  <a:pos x="102" y="84"/>
                </a:cxn>
                <a:cxn ang="0">
                  <a:pos x="94" y="76"/>
                </a:cxn>
                <a:cxn ang="0">
                  <a:pos x="83" y="71"/>
                </a:cxn>
                <a:cxn ang="0">
                  <a:pos x="75" y="56"/>
                </a:cxn>
                <a:cxn ang="0">
                  <a:pos x="72" y="47"/>
                </a:cxn>
                <a:cxn ang="0">
                  <a:pos x="75" y="39"/>
                </a:cxn>
                <a:cxn ang="0">
                  <a:pos x="52" y="27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12" y="75"/>
                </a:cxn>
                <a:cxn ang="0">
                  <a:pos x="25" y="68"/>
                </a:cxn>
                <a:cxn ang="0">
                  <a:pos x="32" y="59"/>
                </a:cxn>
                <a:cxn ang="0">
                  <a:pos x="56" y="65"/>
                </a:cxn>
                <a:cxn ang="0">
                  <a:pos x="80" y="87"/>
                </a:cxn>
                <a:cxn ang="0">
                  <a:pos x="104" y="91"/>
                </a:cxn>
                <a:cxn ang="0">
                  <a:pos x="102" y="84"/>
                </a:cxn>
                <a:cxn ang="0">
                  <a:pos x="121" y="25"/>
                </a:cxn>
                <a:cxn ang="0">
                  <a:pos x="108" y="33"/>
                </a:cxn>
                <a:cxn ang="0">
                  <a:pos x="84" y="34"/>
                </a:cxn>
                <a:cxn ang="0">
                  <a:pos x="102" y="42"/>
                </a:cxn>
                <a:cxn ang="0">
                  <a:pos x="125" y="30"/>
                </a:cxn>
                <a:cxn ang="0">
                  <a:pos x="129" y="20"/>
                </a:cxn>
                <a:cxn ang="0">
                  <a:pos x="121" y="25"/>
                </a:cxn>
                <a:cxn ang="0">
                  <a:pos x="133" y="12"/>
                </a:cxn>
                <a:cxn ang="0">
                  <a:pos x="129" y="13"/>
                </a:cxn>
                <a:cxn ang="0">
                  <a:pos x="136" y="23"/>
                </a:cxn>
                <a:cxn ang="0">
                  <a:pos x="133" y="12"/>
                </a:cxn>
              </a:cxnLst>
              <a:rect l="0" t="0" r="r" b="b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6076950" y="3049588"/>
              <a:ext cx="46038" cy="889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1"/>
                </a:cxn>
                <a:cxn ang="0">
                  <a:pos x="1" y="26"/>
                </a:cxn>
                <a:cxn ang="0">
                  <a:pos x="6" y="43"/>
                </a:cxn>
                <a:cxn ang="0">
                  <a:pos x="24" y="27"/>
                </a:cxn>
                <a:cxn ang="0">
                  <a:pos x="5" y="0"/>
                </a:cxn>
              </a:cxnLst>
              <a:rect l="0" t="0" r="r" b="b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5273675" y="3509963"/>
              <a:ext cx="160338" cy="317500"/>
            </a:xfrm>
            <a:custGeom>
              <a:avLst/>
              <a:gdLst/>
              <a:ahLst/>
              <a:cxnLst>
                <a:cxn ang="0">
                  <a:pos x="71" y="5"/>
                </a:cxn>
                <a:cxn ang="0">
                  <a:pos x="67" y="9"/>
                </a:cxn>
                <a:cxn ang="0">
                  <a:pos x="65" y="17"/>
                </a:cxn>
                <a:cxn ang="0">
                  <a:pos x="59" y="22"/>
                </a:cxn>
                <a:cxn ang="0">
                  <a:pos x="53" y="27"/>
                </a:cxn>
                <a:cxn ang="0">
                  <a:pos x="53" y="33"/>
                </a:cxn>
                <a:cxn ang="0">
                  <a:pos x="44" y="40"/>
                </a:cxn>
                <a:cxn ang="0">
                  <a:pos x="29" y="48"/>
                </a:cxn>
                <a:cxn ang="0">
                  <a:pos x="14" y="50"/>
                </a:cxn>
                <a:cxn ang="0">
                  <a:pos x="10" y="65"/>
                </a:cxn>
                <a:cxn ang="0">
                  <a:pos x="11" y="86"/>
                </a:cxn>
                <a:cxn ang="0">
                  <a:pos x="8" y="109"/>
                </a:cxn>
                <a:cxn ang="0">
                  <a:pos x="4" y="136"/>
                </a:cxn>
                <a:cxn ang="0">
                  <a:pos x="11" y="157"/>
                </a:cxn>
                <a:cxn ang="0">
                  <a:pos x="31" y="162"/>
                </a:cxn>
                <a:cxn ang="0">
                  <a:pos x="43" y="158"/>
                </a:cxn>
                <a:cxn ang="0">
                  <a:pos x="59" y="110"/>
                </a:cxn>
                <a:cxn ang="0">
                  <a:pos x="72" y="66"/>
                </a:cxn>
                <a:cxn ang="0">
                  <a:pos x="74" y="54"/>
                </a:cxn>
                <a:cxn ang="0">
                  <a:pos x="77" y="47"/>
                </a:cxn>
                <a:cxn ang="0">
                  <a:pos x="83" y="45"/>
                </a:cxn>
                <a:cxn ang="0">
                  <a:pos x="79" y="24"/>
                </a:cxn>
                <a:cxn ang="0">
                  <a:pos x="71" y="5"/>
                </a:cxn>
              </a:cxnLst>
              <a:rect l="0" t="0" r="r" b="b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5267325" y="2838450"/>
              <a:ext cx="258763" cy="15716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73" y="4"/>
                </a:cxn>
                <a:cxn ang="0">
                  <a:pos x="56" y="19"/>
                </a:cxn>
                <a:cxn ang="0">
                  <a:pos x="48" y="22"/>
                </a:cxn>
                <a:cxn ang="0">
                  <a:pos x="32" y="20"/>
                </a:cxn>
                <a:cxn ang="0">
                  <a:pos x="18" y="19"/>
                </a:cxn>
                <a:cxn ang="0">
                  <a:pos x="10" y="17"/>
                </a:cxn>
                <a:cxn ang="0">
                  <a:pos x="5" y="21"/>
                </a:cxn>
                <a:cxn ang="0">
                  <a:pos x="6" y="28"/>
                </a:cxn>
                <a:cxn ang="0">
                  <a:pos x="0" y="30"/>
                </a:cxn>
                <a:cxn ang="0">
                  <a:pos x="1" y="37"/>
                </a:cxn>
                <a:cxn ang="0">
                  <a:pos x="5" y="55"/>
                </a:cxn>
                <a:cxn ang="0">
                  <a:pos x="9" y="72"/>
                </a:cxn>
                <a:cxn ang="0">
                  <a:pos x="29" y="70"/>
                </a:cxn>
                <a:cxn ang="0">
                  <a:pos x="44" y="65"/>
                </a:cxn>
                <a:cxn ang="0">
                  <a:pos x="56" y="59"/>
                </a:cxn>
                <a:cxn ang="0">
                  <a:pos x="67" y="57"/>
                </a:cxn>
                <a:cxn ang="0">
                  <a:pos x="76" y="51"/>
                </a:cxn>
                <a:cxn ang="0">
                  <a:pos x="100" y="43"/>
                </a:cxn>
                <a:cxn ang="0">
                  <a:pos x="111" y="32"/>
                </a:cxn>
                <a:cxn ang="0">
                  <a:pos x="120" y="28"/>
                </a:cxn>
                <a:cxn ang="0">
                  <a:pos x="106" y="0"/>
                </a:cxn>
                <a:cxn ang="0">
                  <a:pos x="95" y="3"/>
                </a:cxn>
                <a:cxn ang="0">
                  <a:pos x="123" y="78"/>
                </a:cxn>
                <a:cxn ang="0">
                  <a:pos x="134" y="76"/>
                </a:cxn>
                <a:cxn ang="0">
                  <a:pos x="123" y="78"/>
                </a:cxn>
              </a:cxnLst>
              <a:rect l="0" t="0" r="r" b="b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6769100" y="3492500"/>
              <a:ext cx="884238" cy="787400"/>
            </a:xfrm>
            <a:custGeom>
              <a:avLst/>
              <a:gdLst/>
              <a:ahLst/>
              <a:cxnLst>
                <a:cxn ang="0">
                  <a:pos x="457" y="180"/>
                </a:cxn>
                <a:cxn ang="0">
                  <a:pos x="438" y="160"/>
                </a:cxn>
                <a:cxn ang="0">
                  <a:pos x="424" y="139"/>
                </a:cxn>
                <a:cxn ang="0">
                  <a:pos x="410" y="124"/>
                </a:cxn>
                <a:cxn ang="0">
                  <a:pos x="378" y="93"/>
                </a:cxn>
                <a:cxn ang="0">
                  <a:pos x="367" y="53"/>
                </a:cxn>
                <a:cxn ang="0">
                  <a:pos x="347" y="33"/>
                </a:cxn>
                <a:cxn ang="0">
                  <a:pos x="329" y="10"/>
                </a:cxn>
                <a:cxn ang="0">
                  <a:pos x="324" y="51"/>
                </a:cxn>
                <a:cxn ang="0">
                  <a:pos x="297" y="76"/>
                </a:cxn>
                <a:cxn ang="0">
                  <a:pos x="265" y="59"/>
                </a:cxn>
                <a:cxn ang="0">
                  <a:pos x="259" y="35"/>
                </a:cxn>
                <a:cxn ang="0">
                  <a:pos x="268" y="17"/>
                </a:cxn>
                <a:cxn ang="0">
                  <a:pos x="251" y="19"/>
                </a:cxn>
                <a:cxn ang="0">
                  <a:pos x="222" y="13"/>
                </a:cxn>
                <a:cxn ang="0">
                  <a:pos x="194" y="32"/>
                </a:cxn>
                <a:cxn ang="0">
                  <a:pos x="184" y="51"/>
                </a:cxn>
                <a:cxn ang="0">
                  <a:pos x="167" y="44"/>
                </a:cxn>
                <a:cxn ang="0">
                  <a:pos x="147" y="46"/>
                </a:cxn>
                <a:cxn ang="0">
                  <a:pos x="131" y="55"/>
                </a:cxn>
                <a:cxn ang="0">
                  <a:pos x="123" y="73"/>
                </a:cxn>
                <a:cxn ang="0">
                  <a:pos x="106" y="75"/>
                </a:cxn>
                <a:cxn ang="0">
                  <a:pos x="69" y="110"/>
                </a:cxn>
                <a:cxn ang="0">
                  <a:pos x="34" y="121"/>
                </a:cxn>
                <a:cxn ang="0">
                  <a:pos x="13" y="130"/>
                </a:cxn>
                <a:cxn ang="0">
                  <a:pos x="6" y="169"/>
                </a:cxn>
                <a:cxn ang="0">
                  <a:pos x="9" y="187"/>
                </a:cxn>
                <a:cxn ang="0">
                  <a:pos x="22" y="227"/>
                </a:cxn>
                <a:cxn ang="0">
                  <a:pos x="23" y="277"/>
                </a:cxn>
                <a:cxn ang="0">
                  <a:pos x="56" y="294"/>
                </a:cxn>
                <a:cxn ang="0">
                  <a:pos x="104" y="280"/>
                </a:cxn>
                <a:cxn ang="0">
                  <a:pos x="157" y="260"/>
                </a:cxn>
                <a:cxn ang="0">
                  <a:pos x="219" y="256"/>
                </a:cxn>
                <a:cxn ang="0">
                  <a:pos x="240" y="268"/>
                </a:cxn>
                <a:cxn ang="0">
                  <a:pos x="262" y="287"/>
                </a:cxn>
                <a:cxn ang="0">
                  <a:pos x="278" y="285"/>
                </a:cxn>
                <a:cxn ang="0">
                  <a:pos x="288" y="289"/>
                </a:cxn>
                <a:cxn ang="0">
                  <a:pos x="304" y="317"/>
                </a:cxn>
                <a:cxn ang="0">
                  <a:pos x="344" y="344"/>
                </a:cxn>
                <a:cxn ang="0">
                  <a:pos x="365" y="341"/>
                </a:cxn>
                <a:cxn ang="0">
                  <a:pos x="379" y="348"/>
                </a:cxn>
                <a:cxn ang="0">
                  <a:pos x="419" y="330"/>
                </a:cxn>
                <a:cxn ang="0">
                  <a:pos x="443" y="266"/>
                </a:cxn>
                <a:cxn ang="0">
                  <a:pos x="458" y="228"/>
                </a:cxn>
                <a:cxn ang="0">
                  <a:pos x="210" y="11"/>
                </a:cxn>
                <a:cxn ang="0">
                  <a:pos x="266" y="307"/>
                </a:cxn>
                <a:cxn ang="0">
                  <a:pos x="379" y="376"/>
                </a:cxn>
                <a:cxn ang="0">
                  <a:pos x="380" y="411"/>
                </a:cxn>
                <a:cxn ang="0">
                  <a:pos x="395" y="402"/>
                </a:cxn>
                <a:cxn ang="0">
                  <a:pos x="379" y="376"/>
                </a:cxn>
              </a:cxnLst>
              <a:rect l="0" t="0" r="r" b="b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926388" y="4052888"/>
              <a:ext cx="269875" cy="320675"/>
            </a:xfrm>
            <a:custGeom>
              <a:avLst/>
              <a:gdLst/>
              <a:ahLst/>
              <a:cxnLst>
                <a:cxn ang="0">
                  <a:pos x="87" y="81"/>
                </a:cxn>
                <a:cxn ang="0">
                  <a:pos x="78" y="84"/>
                </a:cxn>
                <a:cxn ang="0">
                  <a:pos x="67" y="79"/>
                </a:cxn>
                <a:cxn ang="0">
                  <a:pos x="61" y="89"/>
                </a:cxn>
                <a:cxn ang="0">
                  <a:pos x="52" y="105"/>
                </a:cxn>
                <a:cxn ang="0">
                  <a:pos x="21" y="125"/>
                </a:cxn>
                <a:cxn ang="0">
                  <a:pos x="7" y="139"/>
                </a:cxn>
                <a:cxn ang="0">
                  <a:pos x="4" y="151"/>
                </a:cxn>
                <a:cxn ang="0">
                  <a:pos x="14" y="156"/>
                </a:cxn>
                <a:cxn ang="0">
                  <a:pos x="22" y="159"/>
                </a:cxn>
                <a:cxn ang="0">
                  <a:pos x="43" y="154"/>
                </a:cxn>
                <a:cxn ang="0">
                  <a:pos x="50" y="141"/>
                </a:cxn>
                <a:cxn ang="0">
                  <a:pos x="56" y="129"/>
                </a:cxn>
                <a:cxn ang="0">
                  <a:pos x="69" y="122"/>
                </a:cxn>
                <a:cxn ang="0">
                  <a:pos x="72" y="116"/>
                </a:cxn>
                <a:cxn ang="0">
                  <a:pos x="80" y="105"/>
                </a:cxn>
                <a:cxn ang="0">
                  <a:pos x="89" y="90"/>
                </a:cxn>
                <a:cxn ang="0">
                  <a:pos x="87" y="81"/>
                </a:cxn>
                <a:cxn ang="0">
                  <a:pos x="15" y="167"/>
                </a:cxn>
                <a:cxn ang="0">
                  <a:pos x="19" y="162"/>
                </a:cxn>
                <a:cxn ang="0">
                  <a:pos x="15" y="167"/>
                </a:cxn>
                <a:cxn ang="0">
                  <a:pos x="128" y="41"/>
                </a:cxn>
                <a:cxn ang="0">
                  <a:pos x="117" y="40"/>
                </a:cxn>
                <a:cxn ang="0">
                  <a:pos x="110" y="33"/>
                </a:cxn>
                <a:cxn ang="0">
                  <a:pos x="105" y="24"/>
                </a:cxn>
                <a:cxn ang="0">
                  <a:pos x="105" y="30"/>
                </a:cxn>
                <a:cxn ang="0">
                  <a:pos x="100" y="28"/>
                </a:cxn>
                <a:cxn ang="0">
                  <a:pos x="96" y="20"/>
                </a:cxn>
                <a:cxn ang="0">
                  <a:pos x="92" y="10"/>
                </a:cxn>
                <a:cxn ang="0">
                  <a:pos x="78" y="0"/>
                </a:cxn>
                <a:cxn ang="0">
                  <a:pos x="81" y="12"/>
                </a:cxn>
                <a:cxn ang="0">
                  <a:pos x="89" y="20"/>
                </a:cxn>
                <a:cxn ang="0">
                  <a:pos x="96" y="29"/>
                </a:cxn>
                <a:cxn ang="0">
                  <a:pos x="94" y="46"/>
                </a:cxn>
                <a:cxn ang="0">
                  <a:pos x="85" y="56"/>
                </a:cxn>
                <a:cxn ang="0">
                  <a:pos x="100" y="69"/>
                </a:cxn>
                <a:cxn ang="0">
                  <a:pos x="97" y="87"/>
                </a:cxn>
                <a:cxn ang="0">
                  <a:pos x="107" y="89"/>
                </a:cxn>
                <a:cxn ang="0">
                  <a:pos x="119" y="71"/>
                </a:cxn>
                <a:cxn ang="0">
                  <a:pos x="123" y="60"/>
                </a:cxn>
                <a:cxn ang="0">
                  <a:pos x="130" y="57"/>
                </a:cxn>
                <a:cxn ang="0">
                  <a:pos x="135" y="50"/>
                </a:cxn>
                <a:cxn ang="0">
                  <a:pos x="139" y="40"/>
                </a:cxn>
                <a:cxn ang="0">
                  <a:pos x="128" y="41"/>
                </a:cxn>
              </a:cxnLst>
              <a:rect l="0" t="0" r="r" b="b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8162925" y="3616325"/>
              <a:ext cx="58738" cy="539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17" y="20"/>
                </a:cxn>
                <a:cxn ang="0">
                  <a:pos x="4" y="24"/>
                </a:cxn>
                <a:cxn ang="0">
                  <a:pos x="20" y="10"/>
                </a:cxn>
                <a:cxn ang="0">
                  <a:pos x="31" y="4"/>
                </a:cxn>
                <a:cxn ang="0">
                  <a:pos x="20" y="10"/>
                </a:cxn>
              </a:cxnLst>
              <a:rect l="0" t="0" r="r" b="b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5487988" y="2270125"/>
              <a:ext cx="309563" cy="195263"/>
            </a:xfrm>
            <a:custGeom>
              <a:avLst/>
              <a:gdLst/>
              <a:ahLst/>
              <a:cxnLst>
                <a:cxn ang="0">
                  <a:pos x="161" y="64"/>
                </a:cxn>
                <a:cxn ang="0">
                  <a:pos x="151" y="61"/>
                </a:cxn>
                <a:cxn ang="0">
                  <a:pos x="139" y="53"/>
                </a:cxn>
                <a:cxn ang="0">
                  <a:pos x="126" y="45"/>
                </a:cxn>
                <a:cxn ang="0">
                  <a:pos x="115" y="37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88" y="18"/>
                </a:cxn>
                <a:cxn ang="0">
                  <a:pos x="84" y="6"/>
                </a:cxn>
                <a:cxn ang="0">
                  <a:pos x="76" y="3"/>
                </a:cxn>
                <a:cxn ang="0">
                  <a:pos x="68" y="1"/>
                </a:cxn>
                <a:cxn ang="0">
                  <a:pos x="63" y="4"/>
                </a:cxn>
                <a:cxn ang="0">
                  <a:pos x="59" y="8"/>
                </a:cxn>
                <a:cxn ang="0">
                  <a:pos x="51" y="14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31" y="15"/>
                </a:cxn>
                <a:cxn ang="0">
                  <a:pos x="17" y="5"/>
                </a:cxn>
                <a:cxn ang="0">
                  <a:pos x="6" y="11"/>
                </a:cxn>
                <a:cxn ang="0">
                  <a:pos x="11" y="9"/>
                </a:cxn>
                <a:cxn ang="0">
                  <a:pos x="20" y="19"/>
                </a:cxn>
                <a:cxn ang="0">
                  <a:pos x="25" y="26"/>
                </a:cxn>
                <a:cxn ang="0">
                  <a:pos x="14" y="28"/>
                </a:cxn>
                <a:cxn ang="0">
                  <a:pos x="3" y="28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13" y="47"/>
                </a:cxn>
                <a:cxn ang="0">
                  <a:pos x="15" y="56"/>
                </a:cxn>
                <a:cxn ang="0">
                  <a:pos x="15" y="71"/>
                </a:cxn>
                <a:cxn ang="0">
                  <a:pos x="24" y="70"/>
                </a:cxn>
                <a:cxn ang="0">
                  <a:pos x="34" y="63"/>
                </a:cxn>
                <a:cxn ang="0">
                  <a:pos x="42" y="62"/>
                </a:cxn>
                <a:cxn ang="0">
                  <a:pos x="55" y="62"/>
                </a:cxn>
                <a:cxn ang="0">
                  <a:pos x="64" y="66"/>
                </a:cxn>
                <a:cxn ang="0">
                  <a:pos x="69" y="68"/>
                </a:cxn>
                <a:cxn ang="0">
                  <a:pos x="79" y="71"/>
                </a:cxn>
                <a:cxn ang="0">
                  <a:pos x="84" y="75"/>
                </a:cxn>
                <a:cxn ang="0">
                  <a:pos x="91" y="82"/>
                </a:cxn>
                <a:cxn ang="0">
                  <a:pos x="99" y="83"/>
                </a:cxn>
                <a:cxn ang="0">
                  <a:pos x="101" y="97"/>
                </a:cxn>
                <a:cxn ang="0">
                  <a:pos x="104" y="96"/>
                </a:cxn>
                <a:cxn ang="0">
                  <a:pos x="112" y="99"/>
                </a:cxn>
                <a:cxn ang="0">
                  <a:pos x="122" y="95"/>
                </a:cxn>
                <a:cxn ang="0">
                  <a:pos x="138" y="86"/>
                </a:cxn>
                <a:cxn ang="0">
                  <a:pos x="144" y="75"/>
                </a:cxn>
                <a:cxn ang="0">
                  <a:pos x="153" y="69"/>
                </a:cxn>
                <a:cxn ang="0">
                  <a:pos x="162" y="71"/>
                </a:cxn>
                <a:cxn ang="0">
                  <a:pos x="161" y="64"/>
                </a:cxn>
              </a:cxnLst>
              <a:rect l="0" t="0" r="r" b="b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5300663" y="2339975"/>
              <a:ext cx="425450" cy="360363"/>
            </a:xfrm>
            <a:custGeom>
              <a:avLst/>
              <a:gdLst/>
              <a:ahLst/>
              <a:cxnLst>
                <a:cxn ang="0">
                  <a:pos x="217" y="162"/>
                </a:cxn>
                <a:cxn ang="0">
                  <a:pos x="212" y="150"/>
                </a:cxn>
                <a:cxn ang="0">
                  <a:pos x="200" y="140"/>
                </a:cxn>
                <a:cxn ang="0">
                  <a:pos x="192" y="130"/>
                </a:cxn>
                <a:cxn ang="0">
                  <a:pos x="204" y="114"/>
                </a:cxn>
                <a:cxn ang="0">
                  <a:pos x="193" y="108"/>
                </a:cxn>
                <a:cxn ang="0">
                  <a:pos x="191" y="95"/>
                </a:cxn>
                <a:cxn ang="0">
                  <a:pos x="191" y="83"/>
                </a:cxn>
                <a:cxn ang="0">
                  <a:pos x="192" y="74"/>
                </a:cxn>
                <a:cxn ang="0">
                  <a:pos x="197" y="65"/>
                </a:cxn>
                <a:cxn ang="0">
                  <a:pos x="199" y="60"/>
                </a:cxn>
                <a:cxn ang="0">
                  <a:pos x="197" y="46"/>
                </a:cxn>
                <a:cxn ang="0">
                  <a:pos x="189" y="45"/>
                </a:cxn>
                <a:cxn ang="0">
                  <a:pos x="182" y="38"/>
                </a:cxn>
                <a:cxn ang="0">
                  <a:pos x="177" y="34"/>
                </a:cxn>
                <a:cxn ang="0">
                  <a:pos x="167" y="31"/>
                </a:cxn>
                <a:cxn ang="0">
                  <a:pos x="162" y="29"/>
                </a:cxn>
                <a:cxn ang="0">
                  <a:pos x="153" y="25"/>
                </a:cxn>
                <a:cxn ang="0">
                  <a:pos x="140" y="25"/>
                </a:cxn>
                <a:cxn ang="0">
                  <a:pos x="132" y="26"/>
                </a:cxn>
                <a:cxn ang="0">
                  <a:pos x="122" y="33"/>
                </a:cxn>
                <a:cxn ang="0">
                  <a:pos x="113" y="34"/>
                </a:cxn>
                <a:cxn ang="0">
                  <a:pos x="113" y="40"/>
                </a:cxn>
                <a:cxn ang="0">
                  <a:pos x="88" y="46"/>
                </a:cxn>
                <a:cxn ang="0">
                  <a:pos x="68" y="33"/>
                </a:cxn>
                <a:cxn ang="0">
                  <a:pos x="54" y="20"/>
                </a:cxn>
                <a:cxn ang="0">
                  <a:pos x="46" y="14"/>
                </a:cxn>
                <a:cxn ang="0">
                  <a:pos x="44" y="4"/>
                </a:cxn>
                <a:cxn ang="0">
                  <a:pos x="21" y="14"/>
                </a:cxn>
                <a:cxn ang="0">
                  <a:pos x="13" y="9"/>
                </a:cxn>
                <a:cxn ang="0">
                  <a:pos x="7" y="1"/>
                </a:cxn>
                <a:cxn ang="0">
                  <a:pos x="3" y="6"/>
                </a:cxn>
                <a:cxn ang="0">
                  <a:pos x="3" y="16"/>
                </a:cxn>
                <a:cxn ang="0">
                  <a:pos x="3" y="28"/>
                </a:cxn>
                <a:cxn ang="0">
                  <a:pos x="9" y="37"/>
                </a:cxn>
                <a:cxn ang="0">
                  <a:pos x="13" y="46"/>
                </a:cxn>
                <a:cxn ang="0">
                  <a:pos x="19" y="52"/>
                </a:cxn>
                <a:cxn ang="0">
                  <a:pos x="23" y="56"/>
                </a:cxn>
                <a:cxn ang="0">
                  <a:pos x="22" y="63"/>
                </a:cxn>
                <a:cxn ang="0">
                  <a:pos x="17" y="72"/>
                </a:cxn>
                <a:cxn ang="0">
                  <a:pos x="19" y="82"/>
                </a:cxn>
                <a:cxn ang="0">
                  <a:pos x="24" y="88"/>
                </a:cxn>
                <a:cxn ang="0">
                  <a:pos x="37" y="97"/>
                </a:cxn>
                <a:cxn ang="0">
                  <a:pos x="42" y="103"/>
                </a:cxn>
                <a:cxn ang="0">
                  <a:pos x="41" y="111"/>
                </a:cxn>
                <a:cxn ang="0">
                  <a:pos x="45" y="119"/>
                </a:cxn>
                <a:cxn ang="0">
                  <a:pos x="51" y="127"/>
                </a:cxn>
                <a:cxn ang="0">
                  <a:pos x="54" y="127"/>
                </a:cxn>
                <a:cxn ang="0">
                  <a:pos x="59" y="126"/>
                </a:cxn>
                <a:cxn ang="0">
                  <a:pos x="67" y="125"/>
                </a:cxn>
                <a:cxn ang="0">
                  <a:pos x="79" y="143"/>
                </a:cxn>
                <a:cxn ang="0">
                  <a:pos x="85" y="153"/>
                </a:cxn>
                <a:cxn ang="0">
                  <a:pos x="99" y="160"/>
                </a:cxn>
                <a:cxn ang="0">
                  <a:pos x="125" y="170"/>
                </a:cxn>
                <a:cxn ang="0">
                  <a:pos x="143" y="165"/>
                </a:cxn>
                <a:cxn ang="0">
                  <a:pos x="151" y="180"/>
                </a:cxn>
                <a:cxn ang="0">
                  <a:pos x="191" y="187"/>
                </a:cxn>
                <a:cxn ang="0">
                  <a:pos x="202" y="188"/>
                </a:cxn>
                <a:cxn ang="0">
                  <a:pos x="202" y="185"/>
                </a:cxn>
                <a:cxn ang="0">
                  <a:pos x="209" y="174"/>
                </a:cxn>
                <a:cxn ang="0">
                  <a:pos x="220" y="171"/>
                </a:cxn>
                <a:cxn ang="0">
                  <a:pos x="217" y="162"/>
                </a:cxn>
              </a:cxnLst>
              <a:rect l="0" t="0" r="r" b="b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5356225" y="1914525"/>
              <a:ext cx="876300" cy="412750"/>
            </a:xfrm>
            <a:custGeom>
              <a:avLst/>
              <a:gdLst/>
              <a:ahLst/>
              <a:cxnLst>
                <a:cxn ang="0">
                  <a:pos x="444" y="89"/>
                </a:cxn>
                <a:cxn ang="0">
                  <a:pos x="429" y="75"/>
                </a:cxn>
                <a:cxn ang="0">
                  <a:pos x="399" y="70"/>
                </a:cxn>
                <a:cxn ang="0">
                  <a:pos x="372" y="51"/>
                </a:cxn>
                <a:cxn ang="0">
                  <a:pos x="341" y="17"/>
                </a:cxn>
                <a:cxn ang="0">
                  <a:pos x="310" y="30"/>
                </a:cxn>
                <a:cxn ang="0">
                  <a:pos x="302" y="21"/>
                </a:cxn>
                <a:cxn ang="0">
                  <a:pos x="285" y="19"/>
                </a:cxn>
                <a:cxn ang="0">
                  <a:pos x="277" y="2"/>
                </a:cxn>
                <a:cxn ang="0">
                  <a:pos x="237" y="10"/>
                </a:cxn>
                <a:cxn ang="0">
                  <a:pos x="193" y="20"/>
                </a:cxn>
                <a:cxn ang="0">
                  <a:pos x="170" y="31"/>
                </a:cxn>
                <a:cxn ang="0">
                  <a:pos x="166" y="46"/>
                </a:cxn>
                <a:cxn ang="0">
                  <a:pos x="170" y="61"/>
                </a:cxn>
                <a:cxn ang="0">
                  <a:pos x="158" y="69"/>
                </a:cxn>
                <a:cxn ang="0">
                  <a:pos x="141" y="68"/>
                </a:cxn>
                <a:cxn ang="0">
                  <a:pos x="112" y="70"/>
                </a:cxn>
                <a:cxn ang="0">
                  <a:pos x="92" y="70"/>
                </a:cxn>
                <a:cxn ang="0">
                  <a:pos x="62" y="58"/>
                </a:cxn>
                <a:cxn ang="0">
                  <a:pos x="35" y="66"/>
                </a:cxn>
                <a:cxn ang="0">
                  <a:pos x="25" y="84"/>
                </a:cxn>
                <a:cxn ang="0">
                  <a:pos x="4" y="88"/>
                </a:cxn>
                <a:cxn ang="0">
                  <a:pos x="1" y="104"/>
                </a:cxn>
                <a:cxn ang="0">
                  <a:pos x="17" y="114"/>
                </a:cxn>
                <a:cxn ang="0">
                  <a:pos x="28" y="134"/>
                </a:cxn>
                <a:cxn ang="0">
                  <a:pos x="58" y="127"/>
                </a:cxn>
                <a:cxn ang="0">
                  <a:pos x="65" y="150"/>
                </a:cxn>
                <a:cxn ang="0">
                  <a:pos x="44" y="165"/>
                </a:cxn>
                <a:cxn ang="0">
                  <a:pos x="64" y="185"/>
                </a:cxn>
                <a:cxn ang="0">
                  <a:pos x="75" y="197"/>
                </a:cxn>
                <a:cxn ang="0">
                  <a:pos x="108" y="203"/>
                </a:cxn>
                <a:cxn ang="0">
                  <a:pos x="139" y="144"/>
                </a:cxn>
                <a:cxn ang="0">
                  <a:pos x="157" y="146"/>
                </a:cxn>
                <a:cxn ang="0">
                  <a:pos x="191" y="174"/>
                </a:cxn>
                <a:cxn ang="0">
                  <a:pos x="225" y="192"/>
                </a:cxn>
                <a:cxn ang="0">
                  <a:pos x="250" y="212"/>
                </a:cxn>
                <a:cxn ang="0">
                  <a:pos x="274" y="201"/>
                </a:cxn>
                <a:cxn ang="0">
                  <a:pos x="299" y="187"/>
                </a:cxn>
                <a:cxn ang="0">
                  <a:pos x="336" y="185"/>
                </a:cxn>
                <a:cxn ang="0">
                  <a:pos x="385" y="193"/>
                </a:cxn>
                <a:cxn ang="0">
                  <a:pos x="386" y="167"/>
                </a:cxn>
                <a:cxn ang="0">
                  <a:pos x="401" y="151"/>
                </a:cxn>
                <a:cxn ang="0">
                  <a:pos x="416" y="126"/>
                </a:cxn>
                <a:cxn ang="0">
                  <a:pos x="445" y="123"/>
                </a:cxn>
                <a:cxn ang="0">
                  <a:pos x="455" y="99"/>
                </a:cxn>
                <a:cxn ang="0">
                  <a:pos x="171" y="137"/>
                </a:cxn>
                <a:cxn ang="0">
                  <a:pos x="361" y="136"/>
                </a:cxn>
                <a:cxn ang="0">
                  <a:pos x="315" y="136"/>
                </a:cxn>
                <a:cxn ang="0">
                  <a:pos x="361" y="136"/>
                </a:cxn>
              </a:cxnLst>
              <a:rect l="0" t="0" r="r" b="b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6"/>
            <p:cNvSpPr>
              <a:spLocks noEditPoints="1"/>
            </p:cNvSpPr>
            <p:nvPr/>
          </p:nvSpPr>
          <p:spPr bwMode="auto">
            <a:xfrm>
              <a:off x="4778375" y="898525"/>
              <a:ext cx="3681413" cy="1411288"/>
            </a:xfrm>
            <a:custGeom>
              <a:avLst/>
              <a:gdLst/>
              <a:ahLst/>
              <a:cxnLst>
                <a:cxn ang="0">
                  <a:pos x="814" y="12"/>
                </a:cxn>
                <a:cxn ang="0">
                  <a:pos x="840" y="45"/>
                </a:cxn>
                <a:cxn ang="0">
                  <a:pos x="912" y="61"/>
                </a:cxn>
                <a:cxn ang="0">
                  <a:pos x="822" y="28"/>
                </a:cxn>
                <a:cxn ang="0">
                  <a:pos x="1331" y="168"/>
                </a:cxn>
                <a:cxn ang="0">
                  <a:pos x="1358" y="198"/>
                </a:cxn>
                <a:cxn ang="0">
                  <a:pos x="1388" y="664"/>
                </a:cxn>
                <a:cxn ang="0">
                  <a:pos x="355" y="25"/>
                </a:cxn>
                <a:cxn ang="0">
                  <a:pos x="1886" y="330"/>
                </a:cxn>
                <a:cxn ang="0">
                  <a:pos x="1698" y="277"/>
                </a:cxn>
                <a:cxn ang="0">
                  <a:pos x="1580" y="268"/>
                </a:cxn>
                <a:cxn ang="0">
                  <a:pos x="1412" y="221"/>
                </a:cxn>
                <a:cxn ang="0">
                  <a:pos x="1319" y="241"/>
                </a:cxn>
                <a:cxn ang="0">
                  <a:pos x="1224" y="204"/>
                </a:cxn>
                <a:cxn ang="0">
                  <a:pos x="1101" y="196"/>
                </a:cxn>
                <a:cxn ang="0">
                  <a:pos x="989" y="193"/>
                </a:cxn>
                <a:cxn ang="0">
                  <a:pos x="1007" y="122"/>
                </a:cxn>
                <a:cxn ang="0">
                  <a:pos x="909" y="126"/>
                </a:cxn>
                <a:cxn ang="0">
                  <a:pos x="800" y="148"/>
                </a:cxn>
                <a:cxn ang="0">
                  <a:pos x="764" y="190"/>
                </a:cxn>
                <a:cxn ang="0">
                  <a:pos x="667" y="228"/>
                </a:cxn>
                <a:cxn ang="0">
                  <a:pos x="623" y="257"/>
                </a:cxn>
                <a:cxn ang="0">
                  <a:pos x="630" y="312"/>
                </a:cxn>
                <a:cxn ang="0">
                  <a:pos x="603" y="320"/>
                </a:cxn>
                <a:cxn ang="0">
                  <a:pos x="557" y="231"/>
                </a:cxn>
                <a:cxn ang="0">
                  <a:pos x="468" y="273"/>
                </a:cxn>
                <a:cxn ang="0">
                  <a:pos x="384" y="305"/>
                </a:cxn>
                <a:cxn ang="0">
                  <a:pos x="307" y="312"/>
                </a:cxn>
                <a:cxn ang="0">
                  <a:pos x="230" y="353"/>
                </a:cxn>
                <a:cxn ang="0">
                  <a:pos x="170" y="355"/>
                </a:cxn>
                <a:cxn ang="0">
                  <a:pos x="201" y="292"/>
                </a:cxn>
                <a:cxn ang="0">
                  <a:pos x="100" y="296"/>
                </a:cxn>
                <a:cxn ang="0">
                  <a:pos x="133" y="407"/>
                </a:cxn>
                <a:cxn ang="0">
                  <a:pos x="89" y="497"/>
                </a:cxn>
                <a:cxn ang="0">
                  <a:pos x="134" y="574"/>
                </a:cxn>
                <a:cxn ang="0">
                  <a:pos x="223" y="617"/>
                </a:cxn>
                <a:cxn ang="0">
                  <a:pos x="193" y="682"/>
                </a:cxn>
                <a:cxn ang="0">
                  <a:pos x="326" y="731"/>
                </a:cxn>
                <a:cxn ang="0">
                  <a:pos x="312" y="613"/>
                </a:cxn>
                <a:cxn ang="0">
                  <a:pos x="425" y="599"/>
                </a:cxn>
                <a:cxn ang="0">
                  <a:pos x="472" y="554"/>
                </a:cxn>
                <a:cxn ang="0">
                  <a:pos x="610" y="554"/>
                </a:cxn>
                <a:cxn ang="0">
                  <a:pos x="738" y="612"/>
                </a:cxn>
                <a:cxn ang="0">
                  <a:pos x="849" y="616"/>
                </a:cxn>
                <a:cxn ang="0">
                  <a:pos x="939" y="614"/>
                </a:cxn>
                <a:cxn ang="0">
                  <a:pos x="1099" y="622"/>
                </a:cxn>
                <a:cxn ang="0">
                  <a:pos x="1210" y="615"/>
                </a:cxn>
                <a:cxn ang="0">
                  <a:pos x="1251" y="689"/>
                </a:cxn>
                <a:cxn ang="0">
                  <a:pos x="1365" y="573"/>
                </a:cxn>
                <a:cxn ang="0">
                  <a:pos x="1310" y="530"/>
                </a:cxn>
                <a:cxn ang="0">
                  <a:pos x="1484" y="473"/>
                </a:cxn>
                <a:cxn ang="0">
                  <a:pos x="1584" y="440"/>
                </a:cxn>
                <a:cxn ang="0">
                  <a:pos x="1544" y="494"/>
                </a:cxn>
                <a:cxn ang="0">
                  <a:pos x="1607" y="521"/>
                </a:cxn>
                <a:cxn ang="0">
                  <a:pos x="1697" y="458"/>
                </a:cxn>
                <a:cxn ang="0">
                  <a:pos x="1766" y="373"/>
                </a:cxn>
                <a:cxn ang="0">
                  <a:pos x="1875" y="379"/>
                </a:cxn>
                <a:cxn ang="0">
                  <a:pos x="993" y="567"/>
                </a:cxn>
                <a:cxn ang="0">
                  <a:pos x="386" y="247"/>
                </a:cxn>
                <a:cxn ang="0">
                  <a:pos x="485" y="133"/>
                </a:cxn>
                <a:cxn ang="0">
                  <a:pos x="415" y="39"/>
                </a:cxn>
                <a:cxn ang="0">
                  <a:pos x="464" y="16"/>
                </a:cxn>
              </a:cxnLst>
              <a:rect l="0" t="0" r="r" b="b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>
              <a:off x="4622800" y="3133725"/>
              <a:ext cx="395288" cy="415925"/>
            </a:xfrm>
            <a:custGeom>
              <a:avLst/>
              <a:gdLst/>
              <a:ahLst/>
              <a:cxnLst>
                <a:cxn ang="0">
                  <a:pos x="184" y="102"/>
                </a:cxn>
                <a:cxn ang="0">
                  <a:pos x="184" y="95"/>
                </a:cxn>
                <a:cxn ang="0">
                  <a:pos x="181" y="91"/>
                </a:cxn>
                <a:cxn ang="0">
                  <a:pos x="186" y="81"/>
                </a:cxn>
                <a:cxn ang="0">
                  <a:pos x="189" y="71"/>
                </a:cxn>
                <a:cxn ang="0">
                  <a:pos x="194" y="54"/>
                </a:cxn>
                <a:cxn ang="0">
                  <a:pos x="203" y="44"/>
                </a:cxn>
                <a:cxn ang="0">
                  <a:pos x="203" y="33"/>
                </a:cxn>
                <a:cxn ang="0">
                  <a:pos x="204" y="23"/>
                </a:cxn>
                <a:cxn ang="0">
                  <a:pos x="185" y="13"/>
                </a:cxn>
                <a:cxn ang="0">
                  <a:pos x="172" y="13"/>
                </a:cxn>
                <a:cxn ang="0">
                  <a:pos x="164" y="4"/>
                </a:cxn>
                <a:cxn ang="0">
                  <a:pos x="156" y="6"/>
                </a:cxn>
                <a:cxn ang="0">
                  <a:pos x="134" y="6"/>
                </a:cxn>
                <a:cxn ang="0">
                  <a:pos x="114" y="9"/>
                </a:cxn>
                <a:cxn ang="0">
                  <a:pos x="89" y="13"/>
                </a:cxn>
                <a:cxn ang="0">
                  <a:pos x="68" y="16"/>
                </a:cxn>
                <a:cxn ang="0">
                  <a:pos x="66" y="35"/>
                </a:cxn>
                <a:cxn ang="0">
                  <a:pos x="53" y="71"/>
                </a:cxn>
                <a:cxn ang="0">
                  <a:pos x="43" y="102"/>
                </a:cxn>
                <a:cxn ang="0">
                  <a:pos x="32" y="117"/>
                </a:cxn>
                <a:cxn ang="0">
                  <a:pos x="18" y="117"/>
                </a:cxn>
                <a:cxn ang="0">
                  <a:pos x="0" y="121"/>
                </a:cxn>
                <a:cxn ang="0">
                  <a:pos x="4" y="135"/>
                </a:cxn>
                <a:cxn ang="0">
                  <a:pos x="47" y="132"/>
                </a:cxn>
                <a:cxn ang="0">
                  <a:pos x="53" y="150"/>
                </a:cxn>
                <a:cxn ang="0">
                  <a:pos x="76" y="155"/>
                </a:cxn>
                <a:cxn ang="0">
                  <a:pos x="89" y="145"/>
                </a:cxn>
                <a:cxn ang="0">
                  <a:pos x="102" y="149"/>
                </a:cxn>
                <a:cxn ang="0">
                  <a:pos x="103" y="174"/>
                </a:cxn>
                <a:cxn ang="0">
                  <a:pos x="108" y="192"/>
                </a:cxn>
                <a:cxn ang="0">
                  <a:pos x="124" y="188"/>
                </a:cxn>
                <a:cxn ang="0">
                  <a:pos x="130" y="191"/>
                </a:cxn>
                <a:cxn ang="0">
                  <a:pos x="140" y="193"/>
                </a:cxn>
                <a:cxn ang="0">
                  <a:pos x="153" y="201"/>
                </a:cxn>
                <a:cxn ang="0">
                  <a:pos x="162" y="198"/>
                </a:cxn>
                <a:cxn ang="0">
                  <a:pos x="177" y="206"/>
                </a:cxn>
                <a:cxn ang="0">
                  <a:pos x="189" y="216"/>
                </a:cxn>
                <a:cxn ang="0">
                  <a:pos x="190" y="203"/>
                </a:cxn>
                <a:cxn ang="0">
                  <a:pos x="175" y="196"/>
                </a:cxn>
                <a:cxn ang="0">
                  <a:pos x="178" y="173"/>
                </a:cxn>
                <a:cxn ang="0">
                  <a:pos x="182" y="160"/>
                </a:cxn>
                <a:cxn ang="0">
                  <a:pos x="196" y="157"/>
                </a:cxn>
                <a:cxn ang="0">
                  <a:pos x="189" y="144"/>
                </a:cxn>
              </a:cxnLst>
              <a:rect l="0" t="0" r="r" b="b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4975225" y="3306763"/>
              <a:ext cx="34925" cy="4603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4" y="24"/>
                </a:cxn>
                <a:cxn ang="0">
                  <a:pos x="9" y="21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2"/>
                </a:cxn>
              </a:cxnLst>
              <a:rect l="0" t="0" r="r" b="b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4995863" y="3484563"/>
              <a:ext cx="230188" cy="368300"/>
            </a:xfrm>
            <a:custGeom>
              <a:avLst/>
              <a:gdLst/>
              <a:ahLst/>
              <a:cxnLst>
                <a:cxn ang="0">
                  <a:pos x="119" y="50"/>
                </a:cxn>
                <a:cxn ang="0">
                  <a:pos x="116" y="28"/>
                </a:cxn>
                <a:cxn ang="0">
                  <a:pos x="115" y="1"/>
                </a:cxn>
                <a:cxn ang="0">
                  <a:pos x="115" y="0"/>
                </a:cxn>
                <a:cxn ang="0">
                  <a:pos x="103" y="7"/>
                </a:cxn>
                <a:cxn ang="0">
                  <a:pos x="95" y="9"/>
                </a:cxn>
                <a:cxn ang="0">
                  <a:pos x="89" y="8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69" y="15"/>
                </a:cxn>
                <a:cxn ang="0">
                  <a:pos x="65" y="11"/>
                </a:cxn>
                <a:cxn ang="0">
                  <a:pos x="58" y="13"/>
                </a:cxn>
                <a:cxn ang="0">
                  <a:pos x="52" y="12"/>
                </a:cxn>
                <a:cxn ang="0">
                  <a:pos x="51" y="16"/>
                </a:cxn>
                <a:cxn ang="0">
                  <a:pos x="56" y="40"/>
                </a:cxn>
                <a:cxn ang="0">
                  <a:pos x="63" y="46"/>
                </a:cxn>
                <a:cxn ang="0">
                  <a:pos x="63" y="58"/>
                </a:cxn>
                <a:cxn ang="0">
                  <a:pos x="57" y="65"/>
                </a:cxn>
                <a:cxn ang="0">
                  <a:pos x="56" y="75"/>
                </a:cxn>
                <a:cxn ang="0">
                  <a:pos x="46" y="62"/>
                </a:cxn>
                <a:cxn ang="0">
                  <a:pos x="48" y="47"/>
                </a:cxn>
                <a:cxn ang="0">
                  <a:pos x="39" y="46"/>
                </a:cxn>
                <a:cxn ang="0">
                  <a:pos x="31" y="40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4"/>
                </a:cxn>
                <a:cxn ang="0">
                  <a:pos x="18" y="67"/>
                </a:cxn>
                <a:cxn ang="0">
                  <a:pos x="31" y="72"/>
                </a:cxn>
                <a:cxn ang="0">
                  <a:pos x="31" y="89"/>
                </a:cxn>
                <a:cxn ang="0">
                  <a:pos x="28" y="99"/>
                </a:cxn>
                <a:cxn ang="0">
                  <a:pos x="32" y="108"/>
                </a:cxn>
                <a:cxn ang="0">
                  <a:pos x="26" y="116"/>
                </a:cxn>
                <a:cxn ang="0">
                  <a:pos x="23" y="127"/>
                </a:cxn>
                <a:cxn ang="0">
                  <a:pos x="11" y="138"/>
                </a:cxn>
                <a:cxn ang="0">
                  <a:pos x="12" y="139"/>
                </a:cxn>
                <a:cxn ang="0">
                  <a:pos x="19" y="160"/>
                </a:cxn>
                <a:cxn ang="0">
                  <a:pos x="20" y="180"/>
                </a:cxn>
                <a:cxn ang="0">
                  <a:pos x="21" y="193"/>
                </a:cxn>
                <a:cxn ang="0">
                  <a:pos x="30" y="193"/>
                </a:cxn>
                <a:cxn ang="0">
                  <a:pos x="30" y="187"/>
                </a:cxn>
                <a:cxn ang="0">
                  <a:pos x="26" y="183"/>
                </a:cxn>
                <a:cxn ang="0">
                  <a:pos x="43" y="170"/>
                </a:cxn>
                <a:cxn ang="0">
                  <a:pos x="57" y="161"/>
                </a:cxn>
                <a:cxn ang="0">
                  <a:pos x="59" y="145"/>
                </a:cxn>
                <a:cxn ang="0">
                  <a:pos x="57" y="130"/>
                </a:cxn>
                <a:cxn ang="0">
                  <a:pos x="51" y="116"/>
                </a:cxn>
                <a:cxn ang="0">
                  <a:pos x="53" y="108"/>
                </a:cxn>
                <a:cxn ang="0">
                  <a:pos x="58" y="102"/>
                </a:cxn>
                <a:cxn ang="0">
                  <a:pos x="68" y="96"/>
                </a:cxn>
                <a:cxn ang="0">
                  <a:pos x="79" y="83"/>
                </a:cxn>
                <a:cxn ang="0">
                  <a:pos x="101" y="73"/>
                </a:cxn>
                <a:cxn ang="0">
                  <a:pos x="119" y="50"/>
                </a:cxn>
              </a:cxnLst>
              <a:rect l="0" t="0" r="r" b="b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4983163" y="3275013"/>
              <a:ext cx="233363" cy="238125"/>
            </a:xfrm>
            <a:custGeom>
              <a:avLst/>
              <a:gdLst/>
              <a:ahLst/>
              <a:cxnLst>
                <a:cxn ang="0">
                  <a:pos x="114" y="100"/>
                </a:cxn>
                <a:cxn ang="0">
                  <a:pos x="110" y="88"/>
                </a:cxn>
                <a:cxn ang="0">
                  <a:pos x="109" y="79"/>
                </a:cxn>
                <a:cxn ang="0">
                  <a:pos x="111" y="71"/>
                </a:cxn>
                <a:cxn ang="0">
                  <a:pos x="105" y="61"/>
                </a:cxn>
                <a:cxn ang="0">
                  <a:pos x="110" y="44"/>
                </a:cxn>
                <a:cxn ang="0">
                  <a:pos x="91" y="30"/>
                </a:cxn>
                <a:cxn ang="0">
                  <a:pos x="92" y="24"/>
                </a:cxn>
                <a:cxn ang="0">
                  <a:pos x="49" y="1"/>
                </a:cxn>
                <a:cxn ang="0">
                  <a:pos x="44" y="12"/>
                </a:cxn>
                <a:cxn ang="0">
                  <a:pos x="44" y="19"/>
                </a:cxn>
                <a:cxn ang="0">
                  <a:pos x="26" y="18"/>
                </a:cxn>
                <a:cxn ang="0">
                  <a:pos x="26" y="0"/>
                </a:cxn>
                <a:cxn ang="0">
                  <a:pos x="17" y="1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5" y="15"/>
                </a:cxn>
                <a:cxn ang="0">
                  <a:pos x="10" y="17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5" y="38"/>
                </a:cxn>
                <a:cxn ang="0">
                  <a:pos x="0" y="41"/>
                </a:cxn>
                <a:cxn ang="0">
                  <a:pos x="7" y="62"/>
                </a:cxn>
                <a:cxn ang="0">
                  <a:pos x="13" y="77"/>
                </a:cxn>
                <a:cxn ang="0">
                  <a:pos x="15" y="86"/>
                </a:cxn>
                <a:cxn ang="0">
                  <a:pos x="9" y="81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88"/>
                </a:cxn>
                <a:cxn ang="0">
                  <a:pos x="26" y="92"/>
                </a:cxn>
                <a:cxn ang="0">
                  <a:pos x="41" y="99"/>
                </a:cxn>
                <a:cxn ang="0">
                  <a:pos x="42" y="100"/>
                </a:cxn>
                <a:cxn ang="0">
                  <a:pos x="49" y="100"/>
                </a:cxn>
                <a:cxn ang="0">
                  <a:pos x="51" y="99"/>
                </a:cxn>
                <a:cxn ang="0">
                  <a:pos x="59" y="122"/>
                </a:cxn>
                <a:cxn ang="0">
                  <a:pos x="65" y="123"/>
                </a:cxn>
                <a:cxn ang="0">
                  <a:pos x="72" y="121"/>
                </a:cxn>
                <a:cxn ang="0">
                  <a:pos x="76" y="125"/>
                </a:cxn>
                <a:cxn ang="0">
                  <a:pos x="85" y="123"/>
                </a:cxn>
                <a:cxn ang="0">
                  <a:pos x="92" y="123"/>
                </a:cxn>
                <a:cxn ang="0">
                  <a:pos x="96" y="118"/>
                </a:cxn>
                <a:cxn ang="0">
                  <a:pos x="102" y="119"/>
                </a:cxn>
                <a:cxn ang="0">
                  <a:pos x="110" y="117"/>
                </a:cxn>
                <a:cxn ang="0">
                  <a:pos x="122" y="110"/>
                </a:cxn>
                <a:cxn ang="0">
                  <a:pos x="114" y="100"/>
                </a:cxn>
              </a:cxnLst>
              <a:rect l="0" t="0" r="r" b="b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5051425" y="3463925"/>
              <a:ext cx="71438" cy="168275"/>
            </a:xfrm>
            <a:custGeom>
              <a:avLst/>
              <a:gdLst/>
              <a:ahLst/>
              <a:cxnLst>
                <a:cxn ang="0">
                  <a:pos x="34" y="57"/>
                </a:cxn>
                <a:cxn ang="0">
                  <a:pos x="27" y="51"/>
                </a:cxn>
                <a:cxn ang="0">
                  <a:pos x="27" y="53"/>
                </a:cxn>
                <a:cxn ang="0">
                  <a:pos x="15" y="35"/>
                </a:cxn>
                <a:cxn ang="0">
                  <a:pos x="16" y="15"/>
                </a:cxn>
                <a:cxn ang="0">
                  <a:pos x="13" y="1"/>
                </a:cxn>
                <a:cxn ang="0">
                  <a:pos x="6" y="1"/>
                </a:cxn>
                <a:cxn ang="0">
                  <a:pos x="10" y="12"/>
                </a:cxn>
                <a:cxn ang="0">
                  <a:pos x="6" y="14"/>
                </a:cxn>
                <a:cxn ang="0">
                  <a:pos x="7" y="32"/>
                </a:cxn>
                <a:cxn ang="0">
                  <a:pos x="2" y="35"/>
                </a:cxn>
                <a:cxn ang="0">
                  <a:pos x="0" y="46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10" y="57"/>
                </a:cxn>
                <a:cxn ang="0">
                  <a:pos x="19" y="58"/>
                </a:cxn>
                <a:cxn ang="0">
                  <a:pos x="17" y="73"/>
                </a:cxn>
                <a:cxn ang="0">
                  <a:pos x="27" y="86"/>
                </a:cxn>
                <a:cxn ang="0">
                  <a:pos x="28" y="76"/>
                </a:cxn>
                <a:cxn ang="0">
                  <a:pos x="34" y="69"/>
                </a:cxn>
                <a:cxn ang="0">
                  <a:pos x="34" y="57"/>
                </a:cxn>
              </a:cxnLst>
              <a:rect l="0" t="0" r="r" b="b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>
              <a:off x="7878763" y="3705225"/>
              <a:ext cx="73025" cy="5715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34" y="27"/>
                </a:cxn>
                <a:cxn ang="0">
                  <a:pos x="1" y="5"/>
                </a:cxn>
              </a:cxnLst>
              <a:rect l="0" t="0" r="r" b="b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5816600" y="2316163"/>
              <a:ext cx="166688" cy="111125"/>
            </a:xfrm>
            <a:custGeom>
              <a:avLst/>
              <a:gdLst/>
              <a:ahLst/>
              <a:cxnLst>
                <a:cxn ang="0">
                  <a:pos x="71" y="47"/>
                </a:cxn>
                <a:cxn ang="0">
                  <a:pos x="75" y="51"/>
                </a:cxn>
                <a:cxn ang="0">
                  <a:pos x="83" y="53"/>
                </a:cxn>
                <a:cxn ang="0">
                  <a:pos x="87" y="52"/>
                </a:cxn>
                <a:cxn ang="0">
                  <a:pos x="84" y="37"/>
                </a:cxn>
                <a:cxn ang="0">
                  <a:pos x="73" y="30"/>
                </a:cxn>
                <a:cxn ang="0">
                  <a:pos x="72" y="20"/>
                </a:cxn>
                <a:cxn ang="0">
                  <a:pos x="57" y="21"/>
                </a:cxn>
                <a:cxn ang="0">
                  <a:pos x="47" y="19"/>
                </a:cxn>
                <a:cxn ang="0">
                  <a:pos x="37" y="19"/>
                </a:cxn>
                <a:cxn ang="0">
                  <a:pos x="21" y="18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7" y="2"/>
                </a:cxn>
                <a:cxn ang="0">
                  <a:pos x="29" y="4"/>
                </a:cxn>
                <a:cxn ang="0">
                  <a:pos x="20" y="6"/>
                </a:cxn>
                <a:cxn ang="0">
                  <a:pos x="15" y="12"/>
                </a:cxn>
                <a:cxn ang="0">
                  <a:pos x="11" y="18"/>
                </a:cxn>
                <a:cxn ang="0">
                  <a:pos x="1" y="22"/>
                </a:cxn>
                <a:cxn ang="0">
                  <a:pos x="8" y="31"/>
                </a:cxn>
                <a:cxn ang="0">
                  <a:pos x="9" y="41"/>
                </a:cxn>
                <a:cxn ang="0">
                  <a:pos x="4" y="52"/>
                </a:cxn>
                <a:cxn ang="0">
                  <a:pos x="10" y="53"/>
                </a:cxn>
                <a:cxn ang="0">
                  <a:pos x="21" y="50"/>
                </a:cxn>
                <a:cxn ang="0">
                  <a:pos x="32" y="44"/>
                </a:cxn>
                <a:cxn ang="0">
                  <a:pos x="42" y="35"/>
                </a:cxn>
                <a:cxn ang="0">
                  <a:pos x="47" y="44"/>
                </a:cxn>
                <a:cxn ang="0">
                  <a:pos x="47" y="57"/>
                </a:cxn>
                <a:cxn ang="0">
                  <a:pos x="52" y="58"/>
                </a:cxn>
                <a:cxn ang="0">
                  <a:pos x="58" y="56"/>
                </a:cxn>
                <a:cxn ang="0">
                  <a:pos x="71" y="47"/>
                </a:cxn>
              </a:cxnLst>
              <a:rect l="0" t="0" r="r" b="b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2657475" y="2693988"/>
              <a:ext cx="19050" cy="39688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4" y="15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5" y="12"/>
                </a:cxn>
                <a:cxn ang="0">
                  <a:pos x="8" y="19"/>
                </a:cxn>
              </a:cxnLst>
              <a:rect l="0" t="0" r="r" b="b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3013075" y="3021013"/>
              <a:ext cx="25400" cy="20638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2" y="4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3" y="10"/>
                </a:cxn>
              </a:cxnLst>
              <a:rect l="0" t="0" r="r" b="b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5286375" y="2305050"/>
              <a:ext cx="71438" cy="61913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28" y="17"/>
                </a:cxn>
                <a:cxn ang="0">
                  <a:pos x="24" y="8"/>
                </a:cxn>
                <a:cxn ang="0">
                  <a:pos x="21" y="2"/>
                </a:cxn>
                <a:cxn ang="0">
                  <a:pos x="11" y="1"/>
                </a:cxn>
                <a:cxn ang="0">
                  <a:pos x="0" y="3"/>
                </a:cxn>
                <a:cxn ang="0">
                  <a:pos x="2" y="12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4" y="20"/>
                </a:cxn>
                <a:cxn ang="0">
                  <a:pos x="17" y="22"/>
                </a:cxn>
                <a:cxn ang="0">
                  <a:pos x="22" y="25"/>
                </a:cxn>
                <a:cxn ang="0">
                  <a:pos x="28" y="27"/>
                </a:cxn>
                <a:cxn ang="0">
                  <a:pos x="30" y="33"/>
                </a:cxn>
                <a:cxn ang="0">
                  <a:pos x="37" y="31"/>
                </a:cxn>
                <a:cxn ang="0">
                  <a:pos x="35" y="26"/>
                </a:cxn>
              </a:cxnLst>
              <a:rect l="0" t="0" r="r" b="b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>
              <a:off x="5319713" y="2290763"/>
              <a:ext cx="106363" cy="87313"/>
            </a:xfrm>
            <a:custGeom>
              <a:avLst/>
              <a:gdLst/>
              <a:ahLst/>
              <a:cxnLst>
                <a:cxn ang="0">
                  <a:pos x="53" y="15"/>
                </a:cxn>
                <a:cxn ang="0">
                  <a:pos x="43" y="2"/>
                </a:cxn>
                <a:cxn ang="0">
                  <a:pos x="35" y="8"/>
                </a:cxn>
                <a:cxn ang="0">
                  <a:pos x="30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11" y="9"/>
                </a:cxn>
                <a:cxn ang="0">
                  <a:pos x="3" y="6"/>
                </a:cxn>
                <a:cxn ang="0">
                  <a:pos x="7" y="15"/>
                </a:cxn>
                <a:cxn ang="0">
                  <a:pos x="11" y="24"/>
                </a:cxn>
                <a:cxn ang="0">
                  <a:pos x="18" y="33"/>
                </a:cxn>
                <a:cxn ang="0">
                  <a:pos x="20" y="38"/>
                </a:cxn>
                <a:cxn ang="0">
                  <a:pos x="34" y="30"/>
                </a:cxn>
                <a:cxn ang="0">
                  <a:pos x="36" y="40"/>
                </a:cxn>
                <a:cxn ang="0">
                  <a:pos x="44" y="46"/>
                </a:cxn>
                <a:cxn ang="0">
                  <a:pos x="46" y="39"/>
                </a:cxn>
                <a:cxn ang="0">
                  <a:pos x="53" y="15"/>
                </a:cxn>
                <a:cxn ang="0">
                  <a:pos x="5" y="32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11" y="40"/>
                </a:cxn>
                <a:cxn ang="0">
                  <a:pos x="13" y="40"/>
                </a:cxn>
                <a:cxn ang="0">
                  <a:pos x="11" y="34"/>
                </a:cxn>
                <a:cxn ang="0">
                  <a:pos x="5" y="32"/>
                </a:cxn>
              </a:cxnLst>
              <a:rect l="0" t="0" r="r" b="b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5661025" y="2381250"/>
              <a:ext cx="309563" cy="220663"/>
            </a:xfrm>
            <a:custGeom>
              <a:avLst/>
              <a:gdLst/>
              <a:ahLst/>
              <a:cxnLst>
                <a:cxn ang="0">
                  <a:pos x="156" y="17"/>
                </a:cxn>
                <a:cxn ang="0">
                  <a:pos x="152" y="13"/>
                </a:cxn>
                <a:cxn ang="0">
                  <a:pos x="139" y="22"/>
                </a:cxn>
                <a:cxn ang="0">
                  <a:pos x="134" y="24"/>
                </a:cxn>
                <a:cxn ang="0">
                  <a:pos x="128" y="23"/>
                </a:cxn>
                <a:cxn ang="0">
                  <a:pos x="128" y="10"/>
                </a:cxn>
                <a:cxn ang="0">
                  <a:pos x="123" y="1"/>
                </a:cxn>
                <a:cxn ang="0">
                  <a:pos x="113" y="10"/>
                </a:cxn>
                <a:cxn ang="0">
                  <a:pos x="102" y="16"/>
                </a:cxn>
                <a:cxn ang="0">
                  <a:pos x="91" y="19"/>
                </a:cxn>
                <a:cxn ang="0">
                  <a:pos x="81" y="16"/>
                </a:cxn>
                <a:cxn ang="0">
                  <a:pos x="72" y="13"/>
                </a:cxn>
                <a:cxn ang="0">
                  <a:pos x="62" y="11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1" y="37"/>
                </a:cxn>
                <a:cxn ang="0">
                  <a:pos x="21" y="41"/>
                </a:cxn>
                <a:cxn ang="0">
                  <a:pos x="13" y="38"/>
                </a:cxn>
                <a:cxn ang="0">
                  <a:pos x="8" y="44"/>
                </a:cxn>
                <a:cxn ang="0">
                  <a:pos x="3" y="53"/>
                </a:cxn>
                <a:cxn ang="0">
                  <a:pos x="2" y="62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5" y="93"/>
                </a:cxn>
                <a:cxn ang="0">
                  <a:pos x="3" y="109"/>
                </a:cxn>
                <a:cxn ang="0">
                  <a:pos x="6" y="113"/>
                </a:cxn>
                <a:cxn ang="0">
                  <a:pos x="23" y="115"/>
                </a:cxn>
                <a:cxn ang="0">
                  <a:pos x="68" y="109"/>
                </a:cxn>
                <a:cxn ang="0">
                  <a:pos x="67" y="98"/>
                </a:cxn>
                <a:cxn ang="0">
                  <a:pos x="76" y="93"/>
                </a:cxn>
                <a:cxn ang="0">
                  <a:pos x="84" y="91"/>
                </a:cxn>
                <a:cxn ang="0">
                  <a:pos x="96" y="87"/>
                </a:cxn>
                <a:cxn ang="0">
                  <a:pos x="101" y="82"/>
                </a:cxn>
                <a:cxn ang="0">
                  <a:pos x="105" y="70"/>
                </a:cxn>
                <a:cxn ang="0">
                  <a:pos x="113" y="65"/>
                </a:cxn>
                <a:cxn ang="0">
                  <a:pos x="109" y="58"/>
                </a:cxn>
                <a:cxn ang="0">
                  <a:pos x="122" y="58"/>
                </a:cxn>
                <a:cxn ang="0">
                  <a:pos x="123" y="49"/>
                </a:cxn>
                <a:cxn ang="0">
                  <a:pos x="128" y="41"/>
                </a:cxn>
                <a:cxn ang="0">
                  <a:pos x="126" y="34"/>
                </a:cxn>
                <a:cxn ang="0">
                  <a:pos x="128" y="29"/>
                </a:cxn>
                <a:cxn ang="0">
                  <a:pos x="129" y="28"/>
                </a:cxn>
                <a:cxn ang="0">
                  <a:pos x="135" y="26"/>
                </a:cxn>
                <a:cxn ang="0">
                  <a:pos x="150" y="21"/>
                </a:cxn>
                <a:cxn ang="0">
                  <a:pos x="162" y="18"/>
                </a:cxn>
                <a:cxn ang="0">
                  <a:pos x="156" y="17"/>
                </a:cxn>
              </a:cxnLst>
              <a:rect l="0" t="0" r="r" b="b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5673725" y="2414588"/>
              <a:ext cx="355600" cy="320675"/>
            </a:xfrm>
            <a:custGeom>
              <a:avLst/>
              <a:gdLst/>
              <a:ahLst/>
              <a:cxnLst>
                <a:cxn ang="0">
                  <a:pos x="172" y="9"/>
                </a:cxn>
                <a:cxn ang="0">
                  <a:pos x="158" y="1"/>
                </a:cxn>
                <a:cxn ang="0">
                  <a:pos x="144" y="3"/>
                </a:cxn>
                <a:cxn ang="0">
                  <a:pos x="123" y="10"/>
                </a:cxn>
                <a:cxn ang="0">
                  <a:pos x="120" y="16"/>
                </a:cxn>
                <a:cxn ang="0">
                  <a:pos x="117" y="31"/>
                </a:cxn>
                <a:cxn ang="0">
                  <a:pos x="103" y="40"/>
                </a:cxn>
                <a:cxn ang="0">
                  <a:pos x="99" y="52"/>
                </a:cxn>
                <a:cxn ang="0">
                  <a:pos x="90" y="69"/>
                </a:cxn>
                <a:cxn ang="0">
                  <a:pos x="70" y="75"/>
                </a:cxn>
                <a:cxn ang="0">
                  <a:pos x="62" y="91"/>
                </a:cxn>
                <a:cxn ang="0">
                  <a:pos x="0" y="95"/>
                </a:cxn>
                <a:cxn ang="0">
                  <a:pos x="17" y="111"/>
                </a:cxn>
                <a:cxn ang="0">
                  <a:pos x="25" y="132"/>
                </a:cxn>
                <a:cxn ang="0">
                  <a:pos x="7" y="146"/>
                </a:cxn>
                <a:cxn ang="0">
                  <a:pos x="29" y="148"/>
                </a:cxn>
                <a:cxn ang="0">
                  <a:pos x="55" y="146"/>
                </a:cxn>
                <a:cxn ang="0">
                  <a:pos x="70" y="155"/>
                </a:cxn>
                <a:cxn ang="0">
                  <a:pos x="82" y="167"/>
                </a:cxn>
                <a:cxn ang="0">
                  <a:pos x="84" y="167"/>
                </a:cxn>
                <a:cxn ang="0">
                  <a:pos x="105" y="160"/>
                </a:cxn>
                <a:cxn ang="0">
                  <a:pos x="110" y="147"/>
                </a:cxn>
                <a:cxn ang="0">
                  <a:pos x="98" y="128"/>
                </a:cxn>
                <a:cxn ang="0">
                  <a:pos x="114" y="118"/>
                </a:cxn>
                <a:cxn ang="0">
                  <a:pos x="128" y="109"/>
                </a:cxn>
                <a:cxn ang="0">
                  <a:pos x="142" y="91"/>
                </a:cxn>
                <a:cxn ang="0">
                  <a:pos x="154" y="80"/>
                </a:cxn>
                <a:cxn ang="0">
                  <a:pos x="162" y="63"/>
                </a:cxn>
                <a:cxn ang="0">
                  <a:pos x="150" y="47"/>
                </a:cxn>
                <a:cxn ang="0">
                  <a:pos x="154" y="30"/>
                </a:cxn>
                <a:cxn ang="0">
                  <a:pos x="182" y="29"/>
                </a:cxn>
                <a:cxn ang="0">
                  <a:pos x="177" y="17"/>
                </a:cxn>
              </a:cxnLst>
              <a:rect l="0" t="0" r="r" b="b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>
              <a:off x="6386513" y="3132138"/>
              <a:ext cx="992188" cy="360363"/>
            </a:xfrm>
            <a:custGeom>
              <a:avLst/>
              <a:gdLst/>
              <a:ahLst/>
              <a:cxnLst>
                <a:cxn ang="0">
                  <a:pos x="38" y="80"/>
                </a:cxn>
                <a:cxn ang="0">
                  <a:pos x="147" y="101"/>
                </a:cxn>
                <a:cxn ang="0">
                  <a:pos x="22" y="52"/>
                </a:cxn>
                <a:cxn ang="0">
                  <a:pos x="278" y="134"/>
                </a:cxn>
                <a:cxn ang="0">
                  <a:pos x="290" y="107"/>
                </a:cxn>
                <a:cxn ang="0">
                  <a:pos x="306" y="111"/>
                </a:cxn>
                <a:cxn ang="0">
                  <a:pos x="317" y="76"/>
                </a:cxn>
                <a:cxn ang="0">
                  <a:pos x="318" y="63"/>
                </a:cxn>
                <a:cxn ang="0">
                  <a:pos x="297" y="53"/>
                </a:cxn>
                <a:cxn ang="0">
                  <a:pos x="266" y="97"/>
                </a:cxn>
                <a:cxn ang="0">
                  <a:pos x="123" y="106"/>
                </a:cxn>
                <a:cxn ang="0">
                  <a:pos x="118" y="87"/>
                </a:cxn>
                <a:cxn ang="0">
                  <a:pos x="114" y="95"/>
                </a:cxn>
                <a:cxn ang="0">
                  <a:pos x="95" y="71"/>
                </a:cxn>
                <a:cxn ang="0">
                  <a:pos x="78" y="50"/>
                </a:cxn>
                <a:cxn ang="0">
                  <a:pos x="52" y="34"/>
                </a:cxn>
                <a:cxn ang="0">
                  <a:pos x="2" y="5"/>
                </a:cxn>
                <a:cxn ang="0">
                  <a:pos x="45" y="65"/>
                </a:cxn>
                <a:cxn ang="0">
                  <a:pos x="99" y="128"/>
                </a:cxn>
                <a:cxn ang="0">
                  <a:pos x="121" y="117"/>
                </a:cxn>
                <a:cxn ang="0">
                  <a:pos x="373" y="53"/>
                </a:cxn>
                <a:cxn ang="0">
                  <a:pos x="376" y="64"/>
                </a:cxn>
                <a:cxn ang="0">
                  <a:pos x="348" y="106"/>
                </a:cxn>
                <a:cxn ang="0">
                  <a:pos x="277" y="167"/>
                </a:cxn>
                <a:cxn ang="0">
                  <a:pos x="322" y="162"/>
                </a:cxn>
                <a:cxn ang="0">
                  <a:pos x="387" y="107"/>
                </a:cxn>
                <a:cxn ang="0">
                  <a:pos x="218" y="158"/>
                </a:cxn>
                <a:cxn ang="0">
                  <a:pos x="196" y="147"/>
                </a:cxn>
                <a:cxn ang="0">
                  <a:pos x="122" y="138"/>
                </a:cxn>
                <a:cxn ang="0">
                  <a:pos x="131" y="153"/>
                </a:cxn>
                <a:cxn ang="0">
                  <a:pos x="201" y="164"/>
                </a:cxn>
                <a:cxn ang="0">
                  <a:pos x="218" y="158"/>
                </a:cxn>
                <a:cxn ang="0">
                  <a:pos x="452" y="106"/>
                </a:cxn>
                <a:cxn ang="0">
                  <a:pos x="404" y="82"/>
                </a:cxn>
                <a:cxn ang="0">
                  <a:pos x="435" y="94"/>
                </a:cxn>
                <a:cxn ang="0">
                  <a:pos x="417" y="101"/>
                </a:cxn>
                <a:cxn ang="0">
                  <a:pos x="444" y="114"/>
                </a:cxn>
                <a:cxn ang="0">
                  <a:pos x="492" y="143"/>
                </a:cxn>
                <a:cxn ang="0">
                  <a:pos x="507" y="161"/>
                </a:cxn>
                <a:cxn ang="0">
                  <a:pos x="480" y="86"/>
                </a:cxn>
                <a:cxn ang="0">
                  <a:pos x="330" y="175"/>
                </a:cxn>
                <a:cxn ang="0">
                  <a:pos x="336" y="177"/>
                </a:cxn>
                <a:cxn ang="0">
                  <a:pos x="339" y="174"/>
                </a:cxn>
                <a:cxn ang="0">
                  <a:pos x="250" y="67"/>
                </a:cxn>
                <a:cxn ang="0">
                  <a:pos x="255" y="39"/>
                </a:cxn>
                <a:cxn ang="0">
                  <a:pos x="254" y="20"/>
                </a:cxn>
                <a:cxn ang="0">
                  <a:pos x="225" y="36"/>
                </a:cxn>
                <a:cxn ang="0">
                  <a:pos x="201" y="51"/>
                </a:cxn>
                <a:cxn ang="0">
                  <a:pos x="165" y="52"/>
                </a:cxn>
                <a:cxn ang="0">
                  <a:pos x="153" y="61"/>
                </a:cxn>
                <a:cxn ang="0">
                  <a:pos x="180" y="103"/>
                </a:cxn>
                <a:cxn ang="0">
                  <a:pos x="218" y="112"/>
                </a:cxn>
                <a:cxn ang="0">
                  <a:pos x="268" y="178"/>
                </a:cxn>
                <a:cxn ang="0">
                  <a:pos x="268" y="178"/>
                </a:cxn>
                <a:cxn ang="0">
                  <a:pos x="236" y="169"/>
                </a:cxn>
                <a:cxn ang="0">
                  <a:pos x="251" y="161"/>
                </a:cxn>
              </a:cxnLst>
              <a:rect l="0" t="0" r="r" b="b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>
              <a:off x="7011988" y="3436938"/>
              <a:ext cx="69850" cy="30163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13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4" y="12"/>
                </a:cxn>
                <a:cxn ang="0">
                  <a:pos x="3" y="12"/>
                </a:cxn>
                <a:cxn ang="0">
                  <a:pos x="19" y="3"/>
                </a:cxn>
                <a:cxn ang="0">
                  <a:pos x="10" y="9"/>
                </a:cxn>
                <a:cxn ang="0">
                  <a:pos x="9" y="10"/>
                </a:cxn>
                <a:cxn ang="0">
                  <a:pos x="12" y="14"/>
                </a:cxn>
                <a:cxn ang="0">
                  <a:pos x="36" y="3"/>
                </a:cxn>
                <a:cxn ang="0">
                  <a:pos x="19" y="3"/>
                </a:cxn>
              </a:cxnLst>
              <a:rect l="0" t="0" r="r" b="b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3"/>
            <p:cNvSpPr>
              <a:spLocks/>
            </p:cNvSpPr>
            <p:nvPr/>
          </p:nvSpPr>
          <p:spPr bwMode="auto">
            <a:xfrm>
              <a:off x="4640263" y="2155825"/>
              <a:ext cx="73025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18"/>
                </a:cxn>
                <a:cxn ang="0">
                  <a:pos x="9" y="21"/>
                </a:cxn>
                <a:cxn ang="0">
                  <a:pos x="17" y="20"/>
                </a:cxn>
                <a:cxn ang="0">
                  <a:pos x="24" y="20"/>
                </a:cxn>
                <a:cxn ang="0">
                  <a:pos x="28" y="15"/>
                </a:cxn>
                <a:cxn ang="0">
                  <a:pos x="31" y="9"/>
                </a:cxn>
                <a:cxn ang="0">
                  <a:pos x="38" y="5"/>
                </a:cxn>
                <a:cxn ang="0">
                  <a:pos x="35" y="0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5" y="4"/>
                </a:cxn>
                <a:cxn ang="0">
                  <a:pos x="1" y="4"/>
                </a:cxn>
                <a:cxn ang="0">
                  <a:pos x="0" y="19"/>
                </a:cxn>
              </a:cxnLst>
              <a:rect l="0" t="0" r="r" b="b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>
              <a:off x="4505325" y="2151063"/>
              <a:ext cx="247650" cy="269875"/>
            </a:xfrm>
            <a:custGeom>
              <a:avLst/>
              <a:gdLst/>
              <a:ahLst/>
              <a:cxnLst>
                <a:cxn ang="0">
                  <a:pos x="90" y="122"/>
                </a:cxn>
                <a:cxn ang="0">
                  <a:pos x="77" y="122"/>
                </a:cxn>
                <a:cxn ang="0">
                  <a:pos x="67" y="127"/>
                </a:cxn>
                <a:cxn ang="0">
                  <a:pos x="79" y="133"/>
                </a:cxn>
                <a:cxn ang="0">
                  <a:pos x="92" y="141"/>
                </a:cxn>
                <a:cxn ang="0">
                  <a:pos x="95" y="134"/>
                </a:cxn>
                <a:cxn ang="0">
                  <a:pos x="99" y="123"/>
                </a:cxn>
                <a:cxn ang="0">
                  <a:pos x="90" y="122"/>
                </a:cxn>
                <a:cxn ang="0">
                  <a:pos x="26" y="85"/>
                </a:cxn>
                <a:cxn ang="0">
                  <a:pos x="18" y="87"/>
                </a:cxn>
                <a:cxn ang="0">
                  <a:pos x="22" y="101"/>
                </a:cxn>
                <a:cxn ang="0">
                  <a:pos x="27" y="112"/>
                </a:cxn>
                <a:cxn ang="0">
                  <a:pos x="34" y="107"/>
                </a:cxn>
                <a:cxn ang="0">
                  <a:pos x="36" y="89"/>
                </a:cxn>
                <a:cxn ang="0">
                  <a:pos x="26" y="85"/>
                </a:cxn>
                <a:cxn ang="0">
                  <a:pos x="108" y="79"/>
                </a:cxn>
                <a:cxn ang="0">
                  <a:pos x="99" y="73"/>
                </a:cxn>
                <a:cxn ang="0">
                  <a:pos x="82" y="55"/>
                </a:cxn>
                <a:cxn ang="0">
                  <a:pos x="66" y="38"/>
                </a:cxn>
                <a:cxn ang="0">
                  <a:pos x="66" y="27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66" y="5"/>
                </a:cxn>
                <a:cxn ang="0">
                  <a:pos x="64" y="0"/>
                </a:cxn>
                <a:cxn ang="0">
                  <a:pos x="55" y="1"/>
                </a:cxn>
                <a:cxn ang="0">
                  <a:pos x="48" y="3"/>
                </a:cxn>
                <a:cxn ang="0">
                  <a:pos x="46" y="2"/>
                </a:cxn>
                <a:cxn ang="0">
                  <a:pos x="44" y="5"/>
                </a:cxn>
                <a:cxn ang="0">
                  <a:pos x="42" y="7"/>
                </a:cxn>
                <a:cxn ang="0">
                  <a:pos x="39" y="9"/>
                </a:cxn>
                <a:cxn ang="0">
                  <a:pos x="34" y="10"/>
                </a:cxn>
                <a:cxn ang="0">
                  <a:pos x="30" y="12"/>
                </a:cxn>
                <a:cxn ang="0">
                  <a:pos x="27" y="16"/>
                </a:cxn>
                <a:cxn ang="0">
                  <a:pos x="20" y="9"/>
                </a:cxn>
                <a:cxn ang="0">
                  <a:pos x="15" y="17"/>
                </a:cxn>
                <a:cxn ang="0">
                  <a:pos x="5" y="17"/>
                </a:cxn>
                <a:cxn ang="0">
                  <a:pos x="6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5" y="36"/>
                </a:cxn>
                <a:cxn ang="0">
                  <a:pos x="8" y="41"/>
                </a:cxn>
                <a:cxn ang="0">
                  <a:pos x="13" y="43"/>
                </a:cxn>
                <a:cxn ang="0">
                  <a:pos x="12" y="47"/>
                </a:cxn>
                <a:cxn ang="0">
                  <a:pos x="17" y="45"/>
                </a:cxn>
                <a:cxn ang="0">
                  <a:pos x="25" y="38"/>
                </a:cxn>
                <a:cxn ang="0">
                  <a:pos x="41" y="45"/>
                </a:cxn>
                <a:cxn ang="0">
                  <a:pos x="44" y="52"/>
                </a:cxn>
                <a:cxn ang="0">
                  <a:pos x="55" y="65"/>
                </a:cxn>
                <a:cxn ang="0">
                  <a:pos x="70" y="79"/>
                </a:cxn>
                <a:cxn ang="0">
                  <a:pos x="81" y="83"/>
                </a:cxn>
                <a:cxn ang="0">
                  <a:pos x="91" y="90"/>
                </a:cxn>
                <a:cxn ang="0">
                  <a:pos x="99" y="96"/>
                </a:cxn>
                <a:cxn ang="0">
                  <a:pos x="103" y="103"/>
                </a:cxn>
                <a:cxn ang="0">
                  <a:pos x="103" y="115"/>
                </a:cxn>
                <a:cxn ang="0">
                  <a:pos x="104" y="124"/>
                </a:cxn>
                <a:cxn ang="0">
                  <a:pos x="109" y="115"/>
                </a:cxn>
                <a:cxn ang="0">
                  <a:pos x="116" y="108"/>
                </a:cxn>
                <a:cxn ang="0">
                  <a:pos x="111" y="99"/>
                </a:cxn>
                <a:cxn ang="0">
                  <a:pos x="121" y="95"/>
                </a:cxn>
                <a:cxn ang="0">
                  <a:pos x="130" y="95"/>
                </a:cxn>
                <a:cxn ang="0">
                  <a:pos x="108" y="79"/>
                </a:cxn>
              </a:cxnLst>
              <a:rect l="0" t="0" r="r" b="b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4752975" y="2251075"/>
              <a:ext cx="26988" cy="333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8" y="18"/>
                </a:cxn>
                <a:cxn ang="0">
                  <a:pos x="9" y="18"/>
                </a:cxn>
                <a:cxn ang="0">
                  <a:pos x="14" y="10"/>
                </a:cxn>
                <a:cxn ang="0">
                  <a:pos x="5" y="0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4759325" y="2174875"/>
              <a:ext cx="90488" cy="106363"/>
            </a:xfrm>
            <a:custGeom>
              <a:avLst/>
              <a:gdLst/>
              <a:ahLst/>
              <a:cxnLst>
                <a:cxn ang="0">
                  <a:pos x="41" y="37"/>
                </a:cxn>
                <a:cxn ang="0">
                  <a:pos x="41" y="29"/>
                </a:cxn>
                <a:cxn ang="0">
                  <a:pos x="42" y="23"/>
                </a:cxn>
                <a:cxn ang="0">
                  <a:pos x="29" y="20"/>
                </a:cxn>
                <a:cxn ang="0">
                  <a:pos x="28" y="13"/>
                </a:cxn>
                <a:cxn ang="0">
                  <a:pos x="24" y="9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2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6" y="36"/>
                </a:cxn>
                <a:cxn ang="0">
                  <a:pos x="2" y="40"/>
                </a:cxn>
                <a:cxn ang="0">
                  <a:pos x="11" y="50"/>
                </a:cxn>
                <a:cxn ang="0">
                  <a:pos x="11" y="50"/>
                </a:cxn>
                <a:cxn ang="0">
                  <a:pos x="21" y="56"/>
                </a:cxn>
                <a:cxn ang="0">
                  <a:pos x="41" y="52"/>
                </a:cxn>
                <a:cxn ang="0">
                  <a:pos x="41" y="49"/>
                </a:cxn>
                <a:cxn ang="0">
                  <a:pos x="45" y="44"/>
                </a:cxn>
                <a:cxn ang="0">
                  <a:pos x="41" y="37"/>
                </a:cxn>
              </a:cxnLst>
              <a:rect l="0" t="0" r="r" b="b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7" name="Rectangle 29"/>
          <p:cNvSpPr>
            <a:spLocks noChangeArrowheads="1"/>
          </p:cNvSpPr>
          <p:nvPr/>
        </p:nvSpPr>
        <p:spPr bwMode="auto">
          <a:xfrm>
            <a:off x="2880641" y="5837178"/>
            <a:ext cx="41338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accent1"/>
                </a:solidFill>
                <a:ea typeface="微软雅黑" pitchFamily="34" charset="-122"/>
              </a:rPr>
              <a:t>取消编组后，可对地图进行任意的拆分</a:t>
            </a:r>
            <a:endParaRPr lang="en-US" altLang="zh-CN" sz="1000" dirty="0" smtClean="0">
              <a:solidFill>
                <a:schemeClr val="accent1"/>
              </a:solidFill>
              <a:ea typeface="微软雅黑" pitchFamily="34" charset="-122"/>
            </a:endParaRPr>
          </a:p>
          <a:p>
            <a:pPr algn="ctr"/>
            <a:r>
              <a:rPr lang="zh-CN" altLang="en-US" sz="1000" dirty="0" smtClean="0">
                <a:solidFill>
                  <a:schemeClr val="accent1"/>
                </a:solidFill>
                <a:ea typeface="微软雅黑" pitchFamily="34" charset="-122"/>
              </a:rPr>
              <a:t>下次将更新中国可拆分地图</a:t>
            </a:r>
            <a:endParaRPr lang="en-US" altLang="zh-CN" sz="1000" dirty="0" smtClean="0">
              <a:solidFill>
                <a:schemeClr val="accent1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15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交通工具图标</a:t>
            </a:r>
            <a:endParaRPr lang="zh-CN" altLang="en-US" dirty="0"/>
          </a:p>
        </p:txBody>
      </p:sp>
      <p:pic>
        <p:nvPicPr>
          <p:cNvPr id="2053" name="Picture 5" descr="D:\设计\PNG\交通工具\air_freighter_2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65" y="2450468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设计\PNG\交通工具\ambulance_2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31" y="2450468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设计\PNG\交通工具\american_taxi_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030" y="2450468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D:\设计\PNG\交通工具\captain_2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4" y="2450468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D:\设计\PNG\交通工具\car_25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98" y="2450468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设计\PNG\交通工具\baggage_25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030" y="5065520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D:\设计\PNG\交通工具\bridge_25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98" y="5065520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:\设计\PNG\交通工具\bulldozer_25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31" y="5065520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D:\设计\PNG\交通工具\bullet_train_25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4" y="5065520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D:\设计\PNG\交通工具\cross_256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65" y="5065520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设计\PNG\交通工具\auto_business_25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98" y="1142942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D:\设计\PNG\交通工具\car_keys_25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31" y="1142942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D:\设计\PNG\交通工具\cars_256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4" y="1142942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D:\设计\PNG\交通工具\check_route_256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64" y="1142942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D:\设计\PNG\交通工具\destroyer_256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030" y="1142942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设计\PNG\交通工具\tramcar_256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4" y="3757994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设计\PNG\交通工具\balloon_256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030" y="3757994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D:\设计\PNG\交通工具\bicycle_256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31" y="3757994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D:\设计\PNG\交通工具\black_car_256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65" y="3757994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D:\设计\PNG\交通工具\do_not_cross_256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98" y="3757994"/>
            <a:ext cx="1011806" cy="10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7415412" y="6237288"/>
            <a:ext cx="2001638" cy="2769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本内容版权：</a:t>
            </a:r>
            <a:r>
              <a:rPr lang="en-US" altLang="zh-CN" sz="12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mygraphics</a:t>
            </a:r>
            <a:r>
              <a:rPr lang="en-US" altLang="zh-CN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13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商务人物剪影</a:t>
            </a:r>
            <a:endParaRPr lang="zh-CN" altLang="en-US" dirty="0"/>
          </a:p>
        </p:txBody>
      </p:sp>
      <p:grpSp>
        <p:nvGrpSpPr>
          <p:cNvPr id="41" name="组合 40"/>
          <p:cNvGrpSpPr/>
          <p:nvPr/>
        </p:nvGrpSpPr>
        <p:grpSpPr>
          <a:xfrm>
            <a:off x="8455667" y="1190671"/>
            <a:ext cx="834150" cy="1968595"/>
            <a:chOff x="8455667" y="1190671"/>
            <a:chExt cx="834150" cy="1968595"/>
          </a:xfrm>
          <a:solidFill>
            <a:srgbClr val="333333"/>
          </a:solidFill>
        </p:grpSpPr>
        <p:sp>
          <p:nvSpPr>
            <p:cNvPr id="4" name="Freeform 21"/>
            <p:cNvSpPr>
              <a:spLocks noEditPoints="1"/>
            </p:cNvSpPr>
            <p:nvPr/>
          </p:nvSpPr>
          <p:spPr bwMode="auto">
            <a:xfrm>
              <a:off x="8455667" y="1190671"/>
              <a:ext cx="834150" cy="1968595"/>
            </a:xfrm>
            <a:custGeom>
              <a:avLst/>
              <a:gdLst>
                <a:gd name="T0" fmla="*/ 117 w 486"/>
                <a:gd name="T1" fmla="*/ 1131 h 1145"/>
                <a:gd name="T2" fmla="*/ 164 w 486"/>
                <a:gd name="T3" fmla="*/ 1076 h 1145"/>
                <a:gd name="T4" fmla="*/ 172 w 486"/>
                <a:gd name="T5" fmla="*/ 1095 h 1145"/>
                <a:gd name="T6" fmla="*/ 177 w 486"/>
                <a:gd name="T7" fmla="*/ 1023 h 1145"/>
                <a:gd name="T8" fmla="*/ 167 w 486"/>
                <a:gd name="T9" fmla="*/ 846 h 1145"/>
                <a:gd name="T10" fmla="*/ 191 w 486"/>
                <a:gd name="T11" fmla="*/ 723 h 1145"/>
                <a:gd name="T12" fmla="*/ 247 w 486"/>
                <a:gd name="T13" fmla="*/ 799 h 1145"/>
                <a:gd name="T14" fmla="*/ 247 w 486"/>
                <a:gd name="T15" fmla="*/ 955 h 1145"/>
                <a:gd name="T16" fmla="*/ 258 w 486"/>
                <a:gd name="T17" fmla="*/ 1102 h 1145"/>
                <a:gd name="T18" fmla="*/ 285 w 486"/>
                <a:gd name="T19" fmla="*/ 1034 h 1145"/>
                <a:gd name="T20" fmla="*/ 276 w 486"/>
                <a:gd name="T21" fmla="*/ 992 h 1145"/>
                <a:gd name="T22" fmla="*/ 315 w 486"/>
                <a:gd name="T23" fmla="*/ 843 h 1145"/>
                <a:gd name="T24" fmla="*/ 322 w 486"/>
                <a:gd name="T25" fmla="*/ 736 h 1145"/>
                <a:gd name="T26" fmla="*/ 342 w 486"/>
                <a:gd name="T27" fmla="*/ 561 h 1145"/>
                <a:gd name="T28" fmla="*/ 391 w 486"/>
                <a:gd name="T29" fmla="*/ 545 h 1145"/>
                <a:gd name="T30" fmla="*/ 485 w 486"/>
                <a:gd name="T31" fmla="*/ 418 h 1145"/>
                <a:gd name="T32" fmla="*/ 371 w 486"/>
                <a:gd name="T33" fmla="*/ 229 h 1145"/>
                <a:gd name="T34" fmla="*/ 346 w 486"/>
                <a:gd name="T35" fmla="*/ 209 h 1145"/>
                <a:gd name="T36" fmla="*/ 347 w 486"/>
                <a:gd name="T37" fmla="*/ 168 h 1145"/>
                <a:gd name="T38" fmla="*/ 330 w 486"/>
                <a:gd name="T39" fmla="*/ 114 h 1145"/>
                <a:gd name="T40" fmla="*/ 354 w 486"/>
                <a:gd name="T41" fmla="*/ 156 h 1145"/>
                <a:gd name="T42" fmla="*/ 357 w 486"/>
                <a:gd name="T43" fmla="*/ 185 h 1145"/>
                <a:gd name="T44" fmla="*/ 338 w 486"/>
                <a:gd name="T45" fmla="*/ 100 h 1145"/>
                <a:gd name="T46" fmla="*/ 324 w 486"/>
                <a:gd name="T47" fmla="*/ 63 h 1145"/>
                <a:gd name="T48" fmla="*/ 253 w 486"/>
                <a:gd name="T49" fmla="*/ 7 h 1145"/>
                <a:gd name="T50" fmla="*/ 158 w 486"/>
                <a:gd name="T51" fmla="*/ 90 h 1145"/>
                <a:gd name="T52" fmla="*/ 153 w 486"/>
                <a:gd name="T53" fmla="*/ 144 h 1145"/>
                <a:gd name="T54" fmla="*/ 155 w 486"/>
                <a:gd name="T55" fmla="*/ 191 h 1145"/>
                <a:gd name="T56" fmla="*/ 148 w 486"/>
                <a:gd name="T57" fmla="*/ 206 h 1145"/>
                <a:gd name="T58" fmla="*/ 155 w 486"/>
                <a:gd name="T59" fmla="*/ 204 h 1145"/>
                <a:gd name="T60" fmla="*/ 111 w 486"/>
                <a:gd name="T61" fmla="*/ 265 h 1145"/>
                <a:gd name="T62" fmla="*/ 14 w 486"/>
                <a:gd name="T63" fmla="*/ 265 h 1145"/>
                <a:gd name="T64" fmla="*/ 85 w 486"/>
                <a:gd name="T65" fmla="*/ 376 h 1145"/>
                <a:gd name="T66" fmla="*/ 139 w 486"/>
                <a:gd name="T67" fmla="*/ 461 h 1145"/>
                <a:gd name="T68" fmla="*/ 139 w 486"/>
                <a:gd name="T69" fmla="*/ 528 h 1145"/>
                <a:gd name="T70" fmla="*/ 119 w 486"/>
                <a:gd name="T71" fmla="*/ 617 h 1145"/>
                <a:gd name="T72" fmla="*/ 95 w 486"/>
                <a:gd name="T73" fmla="*/ 701 h 1145"/>
                <a:gd name="T74" fmla="*/ 94 w 486"/>
                <a:gd name="T75" fmla="*/ 830 h 1145"/>
                <a:gd name="T76" fmla="*/ 92 w 486"/>
                <a:gd name="T77" fmla="*/ 1091 h 1145"/>
                <a:gd name="T78" fmla="*/ 328 w 486"/>
                <a:gd name="T79" fmla="*/ 92 h 1145"/>
                <a:gd name="T80" fmla="*/ 320 w 486"/>
                <a:gd name="T81" fmla="*/ 76 h 1145"/>
                <a:gd name="T82" fmla="*/ 328 w 486"/>
                <a:gd name="T83" fmla="*/ 83 h 1145"/>
                <a:gd name="T84" fmla="*/ 346 w 486"/>
                <a:gd name="T85" fmla="*/ 207 h 1145"/>
                <a:gd name="T86" fmla="*/ 351 w 486"/>
                <a:gd name="T87" fmla="*/ 189 h 1145"/>
                <a:gd name="T88" fmla="*/ 334 w 486"/>
                <a:gd name="T89" fmla="*/ 392 h 1145"/>
                <a:gd name="T90" fmla="*/ 416 w 486"/>
                <a:gd name="T91" fmla="*/ 381 h 1145"/>
                <a:gd name="T92" fmla="*/ 432 w 486"/>
                <a:gd name="T93" fmla="*/ 415 h 1145"/>
                <a:gd name="T94" fmla="*/ 412 w 486"/>
                <a:gd name="T95" fmla="*/ 451 h 1145"/>
                <a:gd name="T96" fmla="*/ 376 w 486"/>
                <a:gd name="T97" fmla="*/ 499 h 1145"/>
                <a:gd name="T98" fmla="*/ 357 w 486"/>
                <a:gd name="T99" fmla="*/ 510 h 1145"/>
                <a:gd name="T100" fmla="*/ 334 w 486"/>
                <a:gd name="T101" fmla="*/ 392 h 1145"/>
                <a:gd name="T102" fmla="*/ 326 w 486"/>
                <a:gd name="T103" fmla="*/ 76 h 1145"/>
                <a:gd name="T104" fmla="*/ 312 w 486"/>
                <a:gd name="T105" fmla="*/ 59 h 1145"/>
                <a:gd name="T106" fmla="*/ 159 w 486"/>
                <a:gd name="T107" fmla="*/ 135 h 1145"/>
                <a:gd name="T108" fmla="*/ 153 w 486"/>
                <a:gd name="T109" fmla="*/ 110 h 1145"/>
                <a:gd name="T110" fmla="*/ 158 w 486"/>
                <a:gd name="T111" fmla="*/ 133 h 1145"/>
                <a:gd name="T112" fmla="*/ 155 w 486"/>
                <a:gd name="T113" fmla="*/ 164 h 1145"/>
                <a:gd name="T114" fmla="*/ 159 w 486"/>
                <a:gd name="T115" fmla="*/ 156 h 1145"/>
                <a:gd name="T116" fmla="*/ 163 w 486"/>
                <a:gd name="T117" fmla="*/ 151 h 1145"/>
                <a:gd name="T118" fmla="*/ 156 w 486"/>
                <a:gd name="T119" fmla="*/ 188 h 1145"/>
                <a:gd name="T120" fmla="*/ 144 w 486"/>
                <a:gd name="T121" fmla="*/ 345 h 1145"/>
                <a:gd name="T122" fmla="*/ 151 w 486"/>
                <a:gd name="T123" fmla="*/ 349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6" h="1145">
                  <a:moveTo>
                    <a:pt x="56" y="1136"/>
                  </a:moveTo>
                  <a:cubicBezTo>
                    <a:pt x="67" y="1145"/>
                    <a:pt x="102" y="1144"/>
                    <a:pt x="117" y="1131"/>
                  </a:cubicBezTo>
                  <a:cubicBezTo>
                    <a:pt x="132" y="1118"/>
                    <a:pt x="147" y="1089"/>
                    <a:pt x="153" y="1084"/>
                  </a:cubicBezTo>
                  <a:cubicBezTo>
                    <a:pt x="160" y="1078"/>
                    <a:pt x="164" y="1076"/>
                    <a:pt x="164" y="1076"/>
                  </a:cubicBezTo>
                  <a:cubicBezTo>
                    <a:pt x="165" y="1096"/>
                    <a:pt x="165" y="1096"/>
                    <a:pt x="165" y="1096"/>
                  </a:cubicBezTo>
                  <a:cubicBezTo>
                    <a:pt x="172" y="1095"/>
                    <a:pt x="172" y="1095"/>
                    <a:pt x="172" y="1095"/>
                  </a:cubicBezTo>
                  <a:cubicBezTo>
                    <a:pt x="172" y="1095"/>
                    <a:pt x="171" y="1071"/>
                    <a:pt x="175" y="1066"/>
                  </a:cubicBezTo>
                  <a:cubicBezTo>
                    <a:pt x="180" y="1060"/>
                    <a:pt x="185" y="1036"/>
                    <a:pt x="177" y="1023"/>
                  </a:cubicBezTo>
                  <a:cubicBezTo>
                    <a:pt x="169" y="1011"/>
                    <a:pt x="166" y="966"/>
                    <a:pt x="167" y="951"/>
                  </a:cubicBezTo>
                  <a:cubicBezTo>
                    <a:pt x="168" y="935"/>
                    <a:pt x="173" y="869"/>
                    <a:pt x="167" y="846"/>
                  </a:cubicBezTo>
                  <a:cubicBezTo>
                    <a:pt x="162" y="823"/>
                    <a:pt x="170" y="775"/>
                    <a:pt x="177" y="762"/>
                  </a:cubicBezTo>
                  <a:cubicBezTo>
                    <a:pt x="183" y="749"/>
                    <a:pt x="191" y="723"/>
                    <a:pt x="191" y="723"/>
                  </a:cubicBezTo>
                  <a:cubicBezTo>
                    <a:pt x="240" y="731"/>
                    <a:pt x="240" y="731"/>
                    <a:pt x="240" y="731"/>
                  </a:cubicBezTo>
                  <a:cubicBezTo>
                    <a:pt x="240" y="731"/>
                    <a:pt x="240" y="770"/>
                    <a:pt x="247" y="799"/>
                  </a:cubicBezTo>
                  <a:cubicBezTo>
                    <a:pt x="253" y="828"/>
                    <a:pt x="251" y="872"/>
                    <a:pt x="251" y="882"/>
                  </a:cubicBezTo>
                  <a:cubicBezTo>
                    <a:pt x="251" y="892"/>
                    <a:pt x="255" y="934"/>
                    <a:pt x="247" y="955"/>
                  </a:cubicBezTo>
                  <a:cubicBezTo>
                    <a:pt x="240" y="976"/>
                    <a:pt x="235" y="999"/>
                    <a:pt x="236" y="1008"/>
                  </a:cubicBezTo>
                  <a:cubicBezTo>
                    <a:pt x="236" y="1017"/>
                    <a:pt x="243" y="1091"/>
                    <a:pt x="258" y="1102"/>
                  </a:cubicBezTo>
                  <a:cubicBezTo>
                    <a:pt x="273" y="1113"/>
                    <a:pt x="299" y="1111"/>
                    <a:pt x="297" y="1088"/>
                  </a:cubicBezTo>
                  <a:cubicBezTo>
                    <a:pt x="296" y="1066"/>
                    <a:pt x="287" y="1045"/>
                    <a:pt x="285" y="1034"/>
                  </a:cubicBezTo>
                  <a:cubicBezTo>
                    <a:pt x="282" y="1023"/>
                    <a:pt x="277" y="1020"/>
                    <a:pt x="277" y="1010"/>
                  </a:cubicBezTo>
                  <a:cubicBezTo>
                    <a:pt x="277" y="1000"/>
                    <a:pt x="276" y="1003"/>
                    <a:pt x="276" y="992"/>
                  </a:cubicBezTo>
                  <a:cubicBezTo>
                    <a:pt x="276" y="980"/>
                    <a:pt x="281" y="963"/>
                    <a:pt x="281" y="963"/>
                  </a:cubicBezTo>
                  <a:cubicBezTo>
                    <a:pt x="281" y="963"/>
                    <a:pt x="316" y="886"/>
                    <a:pt x="315" y="843"/>
                  </a:cubicBezTo>
                  <a:cubicBezTo>
                    <a:pt x="314" y="800"/>
                    <a:pt x="313" y="786"/>
                    <a:pt x="313" y="768"/>
                  </a:cubicBezTo>
                  <a:cubicBezTo>
                    <a:pt x="314" y="751"/>
                    <a:pt x="322" y="736"/>
                    <a:pt x="322" y="736"/>
                  </a:cubicBezTo>
                  <a:cubicBezTo>
                    <a:pt x="359" y="724"/>
                    <a:pt x="359" y="724"/>
                    <a:pt x="359" y="724"/>
                  </a:cubicBezTo>
                  <a:cubicBezTo>
                    <a:pt x="342" y="561"/>
                    <a:pt x="342" y="561"/>
                    <a:pt x="342" y="561"/>
                  </a:cubicBezTo>
                  <a:cubicBezTo>
                    <a:pt x="342" y="561"/>
                    <a:pt x="356" y="551"/>
                    <a:pt x="363" y="552"/>
                  </a:cubicBezTo>
                  <a:cubicBezTo>
                    <a:pt x="370" y="552"/>
                    <a:pt x="386" y="548"/>
                    <a:pt x="391" y="545"/>
                  </a:cubicBezTo>
                  <a:cubicBezTo>
                    <a:pt x="396" y="542"/>
                    <a:pt x="410" y="535"/>
                    <a:pt x="415" y="527"/>
                  </a:cubicBezTo>
                  <a:cubicBezTo>
                    <a:pt x="421" y="519"/>
                    <a:pt x="486" y="431"/>
                    <a:pt x="485" y="418"/>
                  </a:cubicBezTo>
                  <a:cubicBezTo>
                    <a:pt x="484" y="404"/>
                    <a:pt x="467" y="355"/>
                    <a:pt x="433" y="302"/>
                  </a:cubicBezTo>
                  <a:cubicBezTo>
                    <a:pt x="400" y="249"/>
                    <a:pt x="383" y="234"/>
                    <a:pt x="371" y="229"/>
                  </a:cubicBezTo>
                  <a:cubicBezTo>
                    <a:pt x="359" y="224"/>
                    <a:pt x="347" y="213"/>
                    <a:pt x="347" y="213"/>
                  </a:cubicBezTo>
                  <a:cubicBezTo>
                    <a:pt x="347" y="213"/>
                    <a:pt x="346" y="212"/>
                    <a:pt x="346" y="209"/>
                  </a:cubicBezTo>
                  <a:cubicBezTo>
                    <a:pt x="349" y="206"/>
                    <a:pt x="352" y="203"/>
                    <a:pt x="354" y="200"/>
                  </a:cubicBezTo>
                  <a:cubicBezTo>
                    <a:pt x="358" y="193"/>
                    <a:pt x="354" y="178"/>
                    <a:pt x="347" y="168"/>
                  </a:cubicBezTo>
                  <a:cubicBezTo>
                    <a:pt x="347" y="162"/>
                    <a:pt x="346" y="157"/>
                    <a:pt x="340" y="144"/>
                  </a:cubicBezTo>
                  <a:cubicBezTo>
                    <a:pt x="331" y="126"/>
                    <a:pt x="330" y="123"/>
                    <a:pt x="330" y="114"/>
                  </a:cubicBezTo>
                  <a:cubicBezTo>
                    <a:pt x="331" y="113"/>
                    <a:pt x="331" y="111"/>
                    <a:pt x="331" y="110"/>
                  </a:cubicBezTo>
                  <a:cubicBezTo>
                    <a:pt x="333" y="122"/>
                    <a:pt x="348" y="147"/>
                    <a:pt x="354" y="156"/>
                  </a:cubicBezTo>
                  <a:cubicBezTo>
                    <a:pt x="360" y="166"/>
                    <a:pt x="355" y="195"/>
                    <a:pt x="355" y="195"/>
                  </a:cubicBezTo>
                  <a:cubicBezTo>
                    <a:pt x="355" y="195"/>
                    <a:pt x="355" y="195"/>
                    <a:pt x="357" y="185"/>
                  </a:cubicBezTo>
                  <a:cubicBezTo>
                    <a:pt x="359" y="175"/>
                    <a:pt x="362" y="160"/>
                    <a:pt x="351" y="143"/>
                  </a:cubicBezTo>
                  <a:cubicBezTo>
                    <a:pt x="340" y="126"/>
                    <a:pt x="339" y="119"/>
                    <a:pt x="338" y="100"/>
                  </a:cubicBezTo>
                  <a:cubicBezTo>
                    <a:pt x="338" y="95"/>
                    <a:pt x="336" y="90"/>
                    <a:pt x="332" y="85"/>
                  </a:cubicBezTo>
                  <a:cubicBezTo>
                    <a:pt x="331" y="78"/>
                    <a:pt x="329" y="71"/>
                    <a:pt x="324" y="63"/>
                  </a:cubicBezTo>
                  <a:cubicBezTo>
                    <a:pt x="319" y="56"/>
                    <a:pt x="311" y="50"/>
                    <a:pt x="303" y="45"/>
                  </a:cubicBezTo>
                  <a:cubicBezTo>
                    <a:pt x="288" y="30"/>
                    <a:pt x="253" y="7"/>
                    <a:pt x="253" y="7"/>
                  </a:cubicBezTo>
                  <a:cubicBezTo>
                    <a:pt x="253" y="7"/>
                    <a:pt x="215" y="0"/>
                    <a:pt x="199" y="27"/>
                  </a:cubicBezTo>
                  <a:cubicBezTo>
                    <a:pt x="183" y="55"/>
                    <a:pt x="169" y="72"/>
                    <a:pt x="158" y="90"/>
                  </a:cubicBezTo>
                  <a:cubicBezTo>
                    <a:pt x="147" y="108"/>
                    <a:pt x="140" y="117"/>
                    <a:pt x="150" y="137"/>
                  </a:cubicBezTo>
                  <a:cubicBezTo>
                    <a:pt x="151" y="139"/>
                    <a:pt x="152" y="142"/>
                    <a:pt x="153" y="144"/>
                  </a:cubicBezTo>
                  <a:cubicBezTo>
                    <a:pt x="149" y="152"/>
                    <a:pt x="146" y="160"/>
                    <a:pt x="149" y="166"/>
                  </a:cubicBezTo>
                  <a:cubicBezTo>
                    <a:pt x="152" y="175"/>
                    <a:pt x="155" y="183"/>
                    <a:pt x="155" y="191"/>
                  </a:cubicBezTo>
                  <a:cubicBezTo>
                    <a:pt x="154" y="194"/>
                    <a:pt x="154" y="196"/>
                    <a:pt x="154" y="198"/>
                  </a:cubicBezTo>
                  <a:cubicBezTo>
                    <a:pt x="153" y="201"/>
                    <a:pt x="151" y="204"/>
                    <a:pt x="148" y="206"/>
                  </a:cubicBezTo>
                  <a:cubicBezTo>
                    <a:pt x="137" y="216"/>
                    <a:pt x="137" y="216"/>
                    <a:pt x="137" y="216"/>
                  </a:cubicBezTo>
                  <a:cubicBezTo>
                    <a:pt x="137" y="216"/>
                    <a:pt x="150" y="212"/>
                    <a:pt x="155" y="204"/>
                  </a:cubicBezTo>
                  <a:cubicBezTo>
                    <a:pt x="157" y="210"/>
                    <a:pt x="157" y="210"/>
                    <a:pt x="157" y="210"/>
                  </a:cubicBezTo>
                  <a:cubicBezTo>
                    <a:pt x="157" y="210"/>
                    <a:pt x="118" y="230"/>
                    <a:pt x="111" y="265"/>
                  </a:cubicBezTo>
                  <a:cubicBezTo>
                    <a:pt x="103" y="300"/>
                    <a:pt x="100" y="313"/>
                    <a:pt x="100" y="313"/>
                  </a:cubicBezTo>
                  <a:cubicBezTo>
                    <a:pt x="14" y="265"/>
                    <a:pt x="14" y="265"/>
                    <a:pt x="14" y="26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85" y="376"/>
                    <a:pt x="85" y="376"/>
                    <a:pt x="85" y="376"/>
                  </a:cubicBezTo>
                  <a:cubicBezTo>
                    <a:pt x="85" y="376"/>
                    <a:pt x="71" y="428"/>
                    <a:pt x="81" y="435"/>
                  </a:cubicBezTo>
                  <a:cubicBezTo>
                    <a:pt x="91" y="442"/>
                    <a:pt x="131" y="461"/>
                    <a:pt x="139" y="461"/>
                  </a:cubicBezTo>
                  <a:cubicBezTo>
                    <a:pt x="147" y="461"/>
                    <a:pt x="154" y="461"/>
                    <a:pt x="154" y="461"/>
                  </a:cubicBezTo>
                  <a:cubicBezTo>
                    <a:pt x="154" y="461"/>
                    <a:pt x="138" y="522"/>
                    <a:pt x="139" y="528"/>
                  </a:cubicBezTo>
                  <a:cubicBezTo>
                    <a:pt x="139" y="534"/>
                    <a:pt x="139" y="534"/>
                    <a:pt x="139" y="534"/>
                  </a:cubicBezTo>
                  <a:cubicBezTo>
                    <a:pt x="139" y="534"/>
                    <a:pt x="125" y="599"/>
                    <a:pt x="119" y="617"/>
                  </a:cubicBezTo>
                  <a:cubicBezTo>
                    <a:pt x="113" y="634"/>
                    <a:pt x="107" y="658"/>
                    <a:pt x="103" y="671"/>
                  </a:cubicBezTo>
                  <a:cubicBezTo>
                    <a:pt x="100" y="684"/>
                    <a:pt x="95" y="701"/>
                    <a:pt x="95" y="701"/>
                  </a:cubicBezTo>
                  <a:cubicBezTo>
                    <a:pt x="97" y="706"/>
                    <a:pt x="97" y="706"/>
                    <a:pt x="97" y="706"/>
                  </a:cubicBezTo>
                  <a:cubicBezTo>
                    <a:pt x="97" y="706"/>
                    <a:pt x="87" y="803"/>
                    <a:pt x="94" y="830"/>
                  </a:cubicBezTo>
                  <a:cubicBezTo>
                    <a:pt x="101" y="857"/>
                    <a:pt x="123" y="1003"/>
                    <a:pt x="121" y="1024"/>
                  </a:cubicBezTo>
                  <a:cubicBezTo>
                    <a:pt x="120" y="1045"/>
                    <a:pt x="110" y="1078"/>
                    <a:pt x="92" y="1091"/>
                  </a:cubicBezTo>
                  <a:cubicBezTo>
                    <a:pt x="73" y="1105"/>
                    <a:pt x="46" y="1128"/>
                    <a:pt x="56" y="1136"/>
                  </a:cubicBezTo>
                  <a:close/>
                  <a:moveTo>
                    <a:pt x="328" y="92"/>
                  </a:moveTo>
                  <a:cubicBezTo>
                    <a:pt x="328" y="93"/>
                    <a:pt x="328" y="95"/>
                    <a:pt x="328" y="98"/>
                  </a:cubicBezTo>
                  <a:cubicBezTo>
                    <a:pt x="326" y="92"/>
                    <a:pt x="323" y="84"/>
                    <a:pt x="320" y="76"/>
                  </a:cubicBezTo>
                  <a:cubicBezTo>
                    <a:pt x="321" y="77"/>
                    <a:pt x="322" y="78"/>
                    <a:pt x="323" y="79"/>
                  </a:cubicBezTo>
                  <a:cubicBezTo>
                    <a:pt x="325" y="80"/>
                    <a:pt x="327" y="82"/>
                    <a:pt x="328" y="83"/>
                  </a:cubicBezTo>
                  <a:cubicBezTo>
                    <a:pt x="328" y="87"/>
                    <a:pt x="328" y="90"/>
                    <a:pt x="328" y="92"/>
                  </a:cubicBezTo>
                  <a:close/>
                  <a:moveTo>
                    <a:pt x="346" y="207"/>
                  </a:moveTo>
                  <a:cubicBezTo>
                    <a:pt x="344" y="200"/>
                    <a:pt x="343" y="189"/>
                    <a:pt x="344" y="179"/>
                  </a:cubicBezTo>
                  <a:cubicBezTo>
                    <a:pt x="347" y="183"/>
                    <a:pt x="349" y="186"/>
                    <a:pt x="351" y="189"/>
                  </a:cubicBezTo>
                  <a:cubicBezTo>
                    <a:pt x="354" y="194"/>
                    <a:pt x="350" y="201"/>
                    <a:pt x="346" y="207"/>
                  </a:cubicBezTo>
                  <a:close/>
                  <a:moveTo>
                    <a:pt x="334" y="392"/>
                  </a:moveTo>
                  <a:cubicBezTo>
                    <a:pt x="359" y="339"/>
                    <a:pt x="361" y="336"/>
                    <a:pt x="379" y="346"/>
                  </a:cubicBezTo>
                  <a:cubicBezTo>
                    <a:pt x="397" y="356"/>
                    <a:pt x="410" y="370"/>
                    <a:pt x="416" y="381"/>
                  </a:cubicBezTo>
                  <a:cubicBezTo>
                    <a:pt x="421" y="392"/>
                    <a:pt x="417" y="391"/>
                    <a:pt x="425" y="399"/>
                  </a:cubicBezTo>
                  <a:cubicBezTo>
                    <a:pt x="432" y="407"/>
                    <a:pt x="435" y="410"/>
                    <a:pt x="432" y="415"/>
                  </a:cubicBezTo>
                  <a:cubicBezTo>
                    <a:pt x="430" y="420"/>
                    <a:pt x="420" y="437"/>
                    <a:pt x="419" y="440"/>
                  </a:cubicBezTo>
                  <a:cubicBezTo>
                    <a:pt x="417" y="443"/>
                    <a:pt x="422" y="438"/>
                    <a:pt x="412" y="451"/>
                  </a:cubicBezTo>
                  <a:cubicBezTo>
                    <a:pt x="402" y="463"/>
                    <a:pt x="396" y="479"/>
                    <a:pt x="393" y="485"/>
                  </a:cubicBezTo>
                  <a:cubicBezTo>
                    <a:pt x="389" y="491"/>
                    <a:pt x="378" y="493"/>
                    <a:pt x="376" y="499"/>
                  </a:cubicBezTo>
                  <a:cubicBezTo>
                    <a:pt x="375" y="506"/>
                    <a:pt x="366" y="511"/>
                    <a:pt x="364" y="511"/>
                  </a:cubicBezTo>
                  <a:cubicBezTo>
                    <a:pt x="362" y="511"/>
                    <a:pt x="357" y="510"/>
                    <a:pt x="357" y="510"/>
                  </a:cubicBezTo>
                  <a:cubicBezTo>
                    <a:pt x="336" y="504"/>
                    <a:pt x="336" y="504"/>
                    <a:pt x="336" y="504"/>
                  </a:cubicBezTo>
                  <a:cubicBezTo>
                    <a:pt x="336" y="504"/>
                    <a:pt x="309" y="445"/>
                    <a:pt x="334" y="392"/>
                  </a:cubicBezTo>
                  <a:close/>
                  <a:moveTo>
                    <a:pt x="312" y="59"/>
                  </a:moveTo>
                  <a:cubicBezTo>
                    <a:pt x="320" y="64"/>
                    <a:pt x="324" y="70"/>
                    <a:pt x="326" y="76"/>
                  </a:cubicBezTo>
                  <a:cubicBezTo>
                    <a:pt x="322" y="71"/>
                    <a:pt x="318" y="67"/>
                    <a:pt x="314" y="63"/>
                  </a:cubicBezTo>
                  <a:cubicBezTo>
                    <a:pt x="314" y="61"/>
                    <a:pt x="313" y="60"/>
                    <a:pt x="312" y="59"/>
                  </a:cubicBezTo>
                  <a:close/>
                  <a:moveTo>
                    <a:pt x="158" y="133"/>
                  </a:moveTo>
                  <a:cubicBezTo>
                    <a:pt x="159" y="134"/>
                    <a:pt x="159" y="134"/>
                    <a:pt x="159" y="135"/>
                  </a:cubicBezTo>
                  <a:cubicBezTo>
                    <a:pt x="157" y="137"/>
                    <a:pt x="156" y="139"/>
                    <a:pt x="154" y="142"/>
                  </a:cubicBezTo>
                  <a:cubicBezTo>
                    <a:pt x="151" y="131"/>
                    <a:pt x="149" y="117"/>
                    <a:pt x="153" y="110"/>
                  </a:cubicBezTo>
                  <a:cubicBezTo>
                    <a:pt x="160" y="96"/>
                    <a:pt x="174" y="85"/>
                    <a:pt x="174" y="85"/>
                  </a:cubicBezTo>
                  <a:cubicBezTo>
                    <a:pt x="174" y="85"/>
                    <a:pt x="154" y="110"/>
                    <a:pt x="158" y="133"/>
                  </a:cubicBezTo>
                  <a:close/>
                  <a:moveTo>
                    <a:pt x="156" y="188"/>
                  </a:moveTo>
                  <a:cubicBezTo>
                    <a:pt x="155" y="178"/>
                    <a:pt x="155" y="167"/>
                    <a:pt x="155" y="164"/>
                  </a:cubicBezTo>
                  <a:cubicBezTo>
                    <a:pt x="156" y="162"/>
                    <a:pt x="157" y="159"/>
                    <a:pt x="159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4"/>
                    <a:pt x="161" y="152"/>
                    <a:pt x="163" y="151"/>
                  </a:cubicBezTo>
                  <a:cubicBezTo>
                    <a:pt x="166" y="160"/>
                    <a:pt x="167" y="164"/>
                    <a:pt x="163" y="170"/>
                  </a:cubicBezTo>
                  <a:cubicBezTo>
                    <a:pt x="160" y="175"/>
                    <a:pt x="158" y="182"/>
                    <a:pt x="156" y="188"/>
                  </a:cubicBezTo>
                  <a:close/>
                  <a:moveTo>
                    <a:pt x="155" y="358"/>
                  </a:moveTo>
                  <a:cubicBezTo>
                    <a:pt x="144" y="345"/>
                    <a:pt x="144" y="345"/>
                    <a:pt x="144" y="345"/>
                  </a:cubicBezTo>
                  <a:cubicBezTo>
                    <a:pt x="151" y="326"/>
                    <a:pt x="151" y="326"/>
                    <a:pt x="151" y="326"/>
                  </a:cubicBezTo>
                  <a:cubicBezTo>
                    <a:pt x="151" y="326"/>
                    <a:pt x="147" y="340"/>
                    <a:pt x="151" y="349"/>
                  </a:cubicBezTo>
                  <a:cubicBezTo>
                    <a:pt x="155" y="358"/>
                    <a:pt x="155" y="358"/>
                    <a:pt x="155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22"/>
            <p:cNvSpPr>
              <a:spLocks/>
            </p:cNvSpPr>
            <p:nvPr/>
          </p:nvSpPr>
          <p:spPr bwMode="auto">
            <a:xfrm>
              <a:off x="8848644" y="1561405"/>
              <a:ext cx="140879" cy="107513"/>
            </a:xfrm>
            <a:custGeom>
              <a:avLst/>
              <a:gdLst>
                <a:gd name="T0" fmla="*/ 58 w 82"/>
                <a:gd name="T1" fmla="*/ 0 h 62"/>
                <a:gd name="T2" fmla="*/ 10 w 82"/>
                <a:gd name="T3" fmla="*/ 37 h 62"/>
                <a:gd name="T4" fmla="*/ 0 w 82"/>
                <a:gd name="T5" fmla="*/ 57 h 62"/>
                <a:gd name="T6" fmla="*/ 29 w 82"/>
                <a:gd name="T7" fmla="*/ 62 h 62"/>
                <a:gd name="T8" fmla="*/ 56 w 82"/>
                <a:gd name="T9" fmla="*/ 19 h 62"/>
                <a:gd name="T10" fmla="*/ 82 w 82"/>
                <a:gd name="T11" fmla="*/ 1 h 62"/>
                <a:gd name="T12" fmla="*/ 58 w 82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2">
                  <a:moveTo>
                    <a:pt x="58" y="0"/>
                  </a:moveTo>
                  <a:cubicBezTo>
                    <a:pt x="58" y="0"/>
                    <a:pt x="20" y="18"/>
                    <a:pt x="10" y="3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2"/>
                    <a:pt x="39" y="31"/>
                    <a:pt x="56" y="19"/>
                  </a:cubicBezTo>
                  <a:cubicBezTo>
                    <a:pt x="72" y="7"/>
                    <a:pt x="82" y="1"/>
                    <a:pt x="82" y="1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3"/>
            <p:cNvSpPr>
              <a:spLocks/>
            </p:cNvSpPr>
            <p:nvPr/>
          </p:nvSpPr>
          <p:spPr bwMode="auto">
            <a:xfrm>
              <a:off x="8789327" y="1555844"/>
              <a:ext cx="44488" cy="100098"/>
            </a:xfrm>
            <a:custGeom>
              <a:avLst/>
              <a:gdLst>
                <a:gd name="T0" fmla="*/ 3 w 26"/>
                <a:gd name="T1" fmla="*/ 0 h 59"/>
                <a:gd name="T2" fmla="*/ 5 w 26"/>
                <a:gd name="T3" fmla="*/ 33 h 59"/>
                <a:gd name="T4" fmla="*/ 0 w 26"/>
                <a:gd name="T5" fmla="*/ 43 h 59"/>
                <a:gd name="T6" fmla="*/ 26 w 26"/>
                <a:gd name="T7" fmla="*/ 59 h 59"/>
                <a:gd name="T8" fmla="*/ 16 w 26"/>
                <a:gd name="T9" fmla="*/ 15 h 59"/>
                <a:gd name="T10" fmla="*/ 3 w 26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9">
                  <a:moveTo>
                    <a:pt x="3" y="0"/>
                  </a:moveTo>
                  <a:cubicBezTo>
                    <a:pt x="3" y="0"/>
                    <a:pt x="9" y="23"/>
                    <a:pt x="5" y="3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59"/>
                    <a:pt x="22" y="25"/>
                    <a:pt x="16" y="15"/>
                  </a:cubicBezTo>
                  <a:cubicBezTo>
                    <a:pt x="10" y="5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1530" y="1153903"/>
            <a:ext cx="597051" cy="2005362"/>
            <a:chOff x="821530" y="1153903"/>
            <a:chExt cx="597051" cy="2005362"/>
          </a:xfrm>
          <a:solidFill>
            <a:srgbClr val="333333"/>
          </a:solidFill>
        </p:grpSpPr>
        <p:sp>
          <p:nvSpPr>
            <p:cNvPr id="7" name="Freeform 24"/>
            <p:cNvSpPr>
              <a:spLocks/>
            </p:cNvSpPr>
            <p:nvPr/>
          </p:nvSpPr>
          <p:spPr bwMode="auto">
            <a:xfrm>
              <a:off x="821530" y="1153903"/>
              <a:ext cx="597051" cy="2005362"/>
            </a:xfrm>
            <a:custGeom>
              <a:avLst/>
              <a:gdLst>
                <a:gd name="T0" fmla="*/ 99 w 283"/>
                <a:gd name="T1" fmla="*/ 135 h 949"/>
                <a:gd name="T2" fmla="*/ 106 w 283"/>
                <a:gd name="T3" fmla="*/ 117 h 949"/>
                <a:gd name="T4" fmla="*/ 98 w 283"/>
                <a:gd name="T5" fmla="*/ 81 h 949"/>
                <a:gd name="T6" fmla="*/ 103 w 283"/>
                <a:gd name="T7" fmla="*/ 62 h 949"/>
                <a:gd name="T8" fmla="*/ 129 w 283"/>
                <a:gd name="T9" fmla="*/ 2 h 949"/>
                <a:gd name="T10" fmla="*/ 155 w 283"/>
                <a:gd name="T11" fmla="*/ 2 h 949"/>
                <a:gd name="T12" fmla="*/ 188 w 283"/>
                <a:gd name="T13" fmla="*/ 58 h 949"/>
                <a:gd name="T14" fmla="*/ 190 w 283"/>
                <a:gd name="T15" fmla="*/ 77 h 949"/>
                <a:gd name="T16" fmla="*/ 178 w 283"/>
                <a:gd name="T17" fmla="*/ 98 h 949"/>
                <a:gd name="T18" fmla="*/ 165 w 283"/>
                <a:gd name="T19" fmla="*/ 133 h 949"/>
                <a:gd name="T20" fmla="*/ 230 w 283"/>
                <a:gd name="T21" fmla="*/ 173 h 949"/>
                <a:gd name="T22" fmla="*/ 250 w 283"/>
                <a:gd name="T23" fmla="*/ 209 h 949"/>
                <a:gd name="T24" fmla="*/ 279 w 283"/>
                <a:gd name="T25" fmla="*/ 268 h 949"/>
                <a:gd name="T26" fmla="*/ 235 w 283"/>
                <a:gd name="T27" fmla="*/ 310 h 949"/>
                <a:gd name="T28" fmla="*/ 215 w 283"/>
                <a:gd name="T29" fmla="*/ 368 h 949"/>
                <a:gd name="T30" fmla="*/ 219 w 283"/>
                <a:gd name="T31" fmla="*/ 467 h 949"/>
                <a:gd name="T32" fmla="*/ 212 w 283"/>
                <a:gd name="T33" fmla="*/ 650 h 949"/>
                <a:gd name="T34" fmla="*/ 214 w 283"/>
                <a:gd name="T35" fmla="*/ 793 h 949"/>
                <a:gd name="T36" fmla="*/ 231 w 283"/>
                <a:gd name="T37" fmla="*/ 834 h 949"/>
                <a:gd name="T38" fmla="*/ 280 w 283"/>
                <a:gd name="T39" fmla="*/ 855 h 949"/>
                <a:gd name="T40" fmla="*/ 254 w 283"/>
                <a:gd name="T41" fmla="*/ 875 h 949"/>
                <a:gd name="T42" fmla="*/ 191 w 283"/>
                <a:gd name="T43" fmla="*/ 854 h 949"/>
                <a:gd name="T44" fmla="*/ 153 w 283"/>
                <a:gd name="T45" fmla="*/ 859 h 949"/>
                <a:gd name="T46" fmla="*/ 150 w 283"/>
                <a:gd name="T47" fmla="*/ 841 h 949"/>
                <a:gd name="T48" fmla="*/ 154 w 283"/>
                <a:gd name="T49" fmla="*/ 807 h 949"/>
                <a:gd name="T50" fmla="*/ 154 w 283"/>
                <a:gd name="T51" fmla="*/ 743 h 949"/>
                <a:gd name="T52" fmla="*/ 135 w 283"/>
                <a:gd name="T53" fmla="*/ 634 h 949"/>
                <a:gd name="T54" fmla="*/ 114 w 283"/>
                <a:gd name="T55" fmla="*/ 608 h 949"/>
                <a:gd name="T56" fmla="*/ 87 w 283"/>
                <a:gd name="T57" fmla="*/ 743 h 949"/>
                <a:gd name="T58" fmla="*/ 77 w 283"/>
                <a:gd name="T59" fmla="*/ 865 h 949"/>
                <a:gd name="T60" fmla="*/ 69 w 283"/>
                <a:gd name="T61" fmla="*/ 937 h 949"/>
                <a:gd name="T62" fmla="*/ 10 w 283"/>
                <a:gd name="T63" fmla="*/ 932 h 949"/>
                <a:gd name="T64" fmla="*/ 0 w 283"/>
                <a:gd name="T65" fmla="*/ 853 h 949"/>
                <a:gd name="T66" fmla="*/ 15 w 283"/>
                <a:gd name="T67" fmla="*/ 820 h 949"/>
                <a:gd name="T68" fmla="*/ 18 w 283"/>
                <a:gd name="T69" fmla="*/ 676 h 949"/>
                <a:gd name="T70" fmla="*/ 37 w 283"/>
                <a:gd name="T71" fmla="*/ 532 h 949"/>
                <a:gd name="T72" fmla="*/ 42 w 283"/>
                <a:gd name="T73" fmla="*/ 447 h 949"/>
                <a:gd name="T74" fmla="*/ 57 w 283"/>
                <a:gd name="T75" fmla="*/ 331 h 949"/>
                <a:gd name="T76" fmla="*/ 43 w 283"/>
                <a:gd name="T77" fmla="*/ 286 h 949"/>
                <a:gd name="T78" fmla="*/ 28 w 283"/>
                <a:gd name="T79" fmla="*/ 184 h 949"/>
                <a:gd name="T80" fmla="*/ 58 w 283"/>
                <a:gd name="T81" fmla="*/ 151 h 949"/>
                <a:gd name="T82" fmla="*/ 91 w 283"/>
                <a:gd name="T83" fmla="*/ 143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3" h="949">
                  <a:moveTo>
                    <a:pt x="91" y="143"/>
                  </a:moveTo>
                  <a:cubicBezTo>
                    <a:pt x="92" y="143"/>
                    <a:pt x="97" y="140"/>
                    <a:pt x="99" y="135"/>
                  </a:cubicBezTo>
                  <a:cubicBezTo>
                    <a:pt x="100" y="130"/>
                    <a:pt x="102" y="118"/>
                    <a:pt x="102" y="118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88"/>
                    <a:pt x="99" y="88"/>
                    <a:pt x="98" y="81"/>
                  </a:cubicBezTo>
                  <a:cubicBezTo>
                    <a:pt x="97" y="75"/>
                    <a:pt x="98" y="64"/>
                    <a:pt x="101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62"/>
                    <a:pt x="100" y="29"/>
                    <a:pt x="106" y="21"/>
                  </a:cubicBezTo>
                  <a:cubicBezTo>
                    <a:pt x="112" y="13"/>
                    <a:pt x="121" y="5"/>
                    <a:pt x="129" y="2"/>
                  </a:cubicBezTo>
                  <a:cubicBezTo>
                    <a:pt x="137" y="0"/>
                    <a:pt x="147" y="2"/>
                    <a:pt x="149" y="2"/>
                  </a:cubicBezTo>
                  <a:cubicBezTo>
                    <a:pt x="150" y="2"/>
                    <a:pt x="152" y="2"/>
                    <a:pt x="155" y="2"/>
                  </a:cubicBezTo>
                  <a:cubicBezTo>
                    <a:pt x="158" y="3"/>
                    <a:pt x="177" y="17"/>
                    <a:pt x="180" y="23"/>
                  </a:cubicBezTo>
                  <a:cubicBezTo>
                    <a:pt x="183" y="29"/>
                    <a:pt x="190" y="50"/>
                    <a:pt x="188" y="58"/>
                  </a:cubicBezTo>
                  <a:cubicBezTo>
                    <a:pt x="187" y="66"/>
                    <a:pt x="186" y="69"/>
                    <a:pt x="186" y="69"/>
                  </a:cubicBezTo>
                  <a:cubicBezTo>
                    <a:pt x="186" y="69"/>
                    <a:pt x="191" y="73"/>
                    <a:pt x="190" y="77"/>
                  </a:cubicBezTo>
                  <a:cubicBezTo>
                    <a:pt x="189" y="81"/>
                    <a:pt x="185" y="100"/>
                    <a:pt x="182" y="100"/>
                  </a:cubicBezTo>
                  <a:cubicBezTo>
                    <a:pt x="180" y="99"/>
                    <a:pt x="178" y="98"/>
                    <a:pt x="178" y="98"/>
                  </a:cubicBezTo>
                  <a:cubicBezTo>
                    <a:pt x="178" y="98"/>
                    <a:pt x="167" y="120"/>
                    <a:pt x="166" y="125"/>
                  </a:cubicBezTo>
                  <a:cubicBezTo>
                    <a:pt x="166" y="129"/>
                    <a:pt x="165" y="133"/>
                    <a:pt x="165" y="133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3" y="155"/>
                    <a:pt x="224" y="162"/>
                    <a:pt x="230" y="173"/>
                  </a:cubicBezTo>
                  <a:cubicBezTo>
                    <a:pt x="237" y="183"/>
                    <a:pt x="239" y="191"/>
                    <a:pt x="241" y="195"/>
                  </a:cubicBezTo>
                  <a:cubicBezTo>
                    <a:pt x="244" y="199"/>
                    <a:pt x="249" y="204"/>
                    <a:pt x="250" y="209"/>
                  </a:cubicBezTo>
                  <a:cubicBezTo>
                    <a:pt x="250" y="214"/>
                    <a:pt x="253" y="223"/>
                    <a:pt x="257" y="228"/>
                  </a:cubicBezTo>
                  <a:cubicBezTo>
                    <a:pt x="260" y="232"/>
                    <a:pt x="279" y="250"/>
                    <a:pt x="279" y="268"/>
                  </a:cubicBezTo>
                  <a:cubicBezTo>
                    <a:pt x="279" y="287"/>
                    <a:pt x="281" y="311"/>
                    <a:pt x="266" y="311"/>
                  </a:cubicBezTo>
                  <a:cubicBezTo>
                    <a:pt x="251" y="312"/>
                    <a:pt x="235" y="310"/>
                    <a:pt x="235" y="310"/>
                  </a:cubicBezTo>
                  <a:cubicBezTo>
                    <a:pt x="225" y="310"/>
                    <a:pt x="225" y="310"/>
                    <a:pt x="225" y="310"/>
                  </a:cubicBezTo>
                  <a:cubicBezTo>
                    <a:pt x="225" y="310"/>
                    <a:pt x="214" y="363"/>
                    <a:pt x="215" y="368"/>
                  </a:cubicBezTo>
                  <a:cubicBezTo>
                    <a:pt x="216" y="374"/>
                    <a:pt x="227" y="443"/>
                    <a:pt x="224" y="450"/>
                  </a:cubicBezTo>
                  <a:cubicBezTo>
                    <a:pt x="221" y="457"/>
                    <a:pt x="219" y="461"/>
                    <a:pt x="219" y="467"/>
                  </a:cubicBezTo>
                  <a:cubicBezTo>
                    <a:pt x="218" y="472"/>
                    <a:pt x="220" y="487"/>
                    <a:pt x="220" y="487"/>
                  </a:cubicBezTo>
                  <a:cubicBezTo>
                    <a:pt x="220" y="487"/>
                    <a:pt x="211" y="634"/>
                    <a:pt x="212" y="650"/>
                  </a:cubicBezTo>
                  <a:cubicBezTo>
                    <a:pt x="212" y="667"/>
                    <a:pt x="218" y="715"/>
                    <a:pt x="216" y="739"/>
                  </a:cubicBezTo>
                  <a:cubicBezTo>
                    <a:pt x="214" y="763"/>
                    <a:pt x="214" y="793"/>
                    <a:pt x="214" y="793"/>
                  </a:cubicBezTo>
                  <a:cubicBezTo>
                    <a:pt x="214" y="793"/>
                    <a:pt x="223" y="801"/>
                    <a:pt x="225" y="811"/>
                  </a:cubicBezTo>
                  <a:cubicBezTo>
                    <a:pt x="228" y="821"/>
                    <a:pt x="230" y="833"/>
                    <a:pt x="231" y="834"/>
                  </a:cubicBezTo>
                  <a:cubicBezTo>
                    <a:pt x="232" y="835"/>
                    <a:pt x="248" y="845"/>
                    <a:pt x="253" y="847"/>
                  </a:cubicBezTo>
                  <a:cubicBezTo>
                    <a:pt x="258" y="849"/>
                    <a:pt x="278" y="849"/>
                    <a:pt x="280" y="855"/>
                  </a:cubicBezTo>
                  <a:cubicBezTo>
                    <a:pt x="283" y="861"/>
                    <a:pt x="283" y="864"/>
                    <a:pt x="283" y="864"/>
                  </a:cubicBezTo>
                  <a:cubicBezTo>
                    <a:pt x="283" y="864"/>
                    <a:pt x="267" y="875"/>
                    <a:pt x="254" y="875"/>
                  </a:cubicBezTo>
                  <a:cubicBezTo>
                    <a:pt x="241" y="874"/>
                    <a:pt x="227" y="872"/>
                    <a:pt x="217" y="866"/>
                  </a:cubicBezTo>
                  <a:cubicBezTo>
                    <a:pt x="207" y="860"/>
                    <a:pt x="191" y="854"/>
                    <a:pt x="191" y="854"/>
                  </a:cubicBezTo>
                  <a:cubicBezTo>
                    <a:pt x="188" y="862"/>
                    <a:pt x="188" y="862"/>
                    <a:pt x="188" y="862"/>
                  </a:cubicBezTo>
                  <a:cubicBezTo>
                    <a:pt x="188" y="862"/>
                    <a:pt x="158" y="862"/>
                    <a:pt x="153" y="859"/>
                  </a:cubicBezTo>
                  <a:cubicBezTo>
                    <a:pt x="148" y="856"/>
                    <a:pt x="148" y="854"/>
                    <a:pt x="148" y="854"/>
                  </a:cubicBezTo>
                  <a:cubicBezTo>
                    <a:pt x="150" y="841"/>
                    <a:pt x="150" y="841"/>
                    <a:pt x="150" y="841"/>
                  </a:cubicBezTo>
                  <a:cubicBezTo>
                    <a:pt x="150" y="841"/>
                    <a:pt x="148" y="823"/>
                    <a:pt x="150" y="817"/>
                  </a:cubicBezTo>
                  <a:cubicBezTo>
                    <a:pt x="153" y="811"/>
                    <a:pt x="152" y="811"/>
                    <a:pt x="154" y="807"/>
                  </a:cubicBezTo>
                  <a:cubicBezTo>
                    <a:pt x="156" y="803"/>
                    <a:pt x="162" y="799"/>
                    <a:pt x="161" y="796"/>
                  </a:cubicBezTo>
                  <a:cubicBezTo>
                    <a:pt x="161" y="793"/>
                    <a:pt x="158" y="754"/>
                    <a:pt x="154" y="743"/>
                  </a:cubicBezTo>
                  <a:cubicBezTo>
                    <a:pt x="149" y="733"/>
                    <a:pt x="144" y="714"/>
                    <a:pt x="144" y="710"/>
                  </a:cubicBezTo>
                  <a:cubicBezTo>
                    <a:pt x="144" y="705"/>
                    <a:pt x="137" y="651"/>
                    <a:pt x="135" y="634"/>
                  </a:cubicBezTo>
                  <a:cubicBezTo>
                    <a:pt x="132" y="617"/>
                    <a:pt x="126" y="574"/>
                    <a:pt x="126" y="574"/>
                  </a:cubicBezTo>
                  <a:cubicBezTo>
                    <a:pt x="126" y="574"/>
                    <a:pt x="118" y="595"/>
                    <a:pt x="114" y="608"/>
                  </a:cubicBezTo>
                  <a:cubicBezTo>
                    <a:pt x="109" y="621"/>
                    <a:pt x="95" y="691"/>
                    <a:pt x="93" y="710"/>
                  </a:cubicBezTo>
                  <a:cubicBezTo>
                    <a:pt x="90" y="730"/>
                    <a:pt x="88" y="737"/>
                    <a:pt x="87" y="743"/>
                  </a:cubicBezTo>
                  <a:cubicBezTo>
                    <a:pt x="87" y="750"/>
                    <a:pt x="88" y="826"/>
                    <a:pt x="86" y="836"/>
                  </a:cubicBezTo>
                  <a:cubicBezTo>
                    <a:pt x="84" y="846"/>
                    <a:pt x="86" y="856"/>
                    <a:pt x="77" y="865"/>
                  </a:cubicBezTo>
                  <a:cubicBezTo>
                    <a:pt x="68" y="874"/>
                    <a:pt x="58" y="885"/>
                    <a:pt x="58" y="885"/>
                  </a:cubicBezTo>
                  <a:cubicBezTo>
                    <a:pt x="58" y="885"/>
                    <a:pt x="73" y="929"/>
                    <a:pt x="69" y="937"/>
                  </a:cubicBezTo>
                  <a:cubicBezTo>
                    <a:pt x="64" y="945"/>
                    <a:pt x="51" y="949"/>
                    <a:pt x="40" y="948"/>
                  </a:cubicBezTo>
                  <a:cubicBezTo>
                    <a:pt x="29" y="948"/>
                    <a:pt x="15" y="944"/>
                    <a:pt x="10" y="932"/>
                  </a:cubicBezTo>
                  <a:cubicBezTo>
                    <a:pt x="6" y="921"/>
                    <a:pt x="9" y="882"/>
                    <a:pt x="9" y="882"/>
                  </a:cubicBezTo>
                  <a:cubicBezTo>
                    <a:pt x="0" y="853"/>
                    <a:pt x="0" y="853"/>
                    <a:pt x="0" y="853"/>
                  </a:cubicBezTo>
                  <a:cubicBezTo>
                    <a:pt x="0" y="853"/>
                    <a:pt x="3" y="841"/>
                    <a:pt x="8" y="838"/>
                  </a:cubicBezTo>
                  <a:cubicBezTo>
                    <a:pt x="13" y="835"/>
                    <a:pt x="18" y="828"/>
                    <a:pt x="15" y="820"/>
                  </a:cubicBezTo>
                  <a:cubicBezTo>
                    <a:pt x="11" y="811"/>
                    <a:pt x="15" y="713"/>
                    <a:pt x="16" y="708"/>
                  </a:cubicBezTo>
                  <a:cubicBezTo>
                    <a:pt x="17" y="704"/>
                    <a:pt x="18" y="680"/>
                    <a:pt x="18" y="676"/>
                  </a:cubicBezTo>
                  <a:cubicBezTo>
                    <a:pt x="19" y="672"/>
                    <a:pt x="36" y="598"/>
                    <a:pt x="34" y="586"/>
                  </a:cubicBezTo>
                  <a:cubicBezTo>
                    <a:pt x="33" y="574"/>
                    <a:pt x="37" y="535"/>
                    <a:pt x="37" y="532"/>
                  </a:cubicBezTo>
                  <a:cubicBezTo>
                    <a:pt x="37" y="529"/>
                    <a:pt x="39" y="470"/>
                    <a:pt x="40" y="468"/>
                  </a:cubicBezTo>
                  <a:cubicBezTo>
                    <a:pt x="41" y="466"/>
                    <a:pt x="42" y="447"/>
                    <a:pt x="42" y="447"/>
                  </a:cubicBezTo>
                  <a:cubicBezTo>
                    <a:pt x="42" y="447"/>
                    <a:pt x="30" y="421"/>
                    <a:pt x="37" y="402"/>
                  </a:cubicBezTo>
                  <a:cubicBezTo>
                    <a:pt x="43" y="383"/>
                    <a:pt x="57" y="332"/>
                    <a:pt x="57" y="331"/>
                  </a:cubicBezTo>
                  <a:cubicBezTo>
                    <a:pt x="57" y="330"/>
                    <a:pt x="58" y="321"/>
                    <a:pt x="58" y="321"/>
                  </a:cubicBezTo>
                  <a:cubicBezTo>
                    <a:pt x="58" y="321"/>
                    <a:pt x="49" y="296"/>
                    <a:pt x="43" y="286"/>
                  </a:cubicBezTo>
                  <a:cubicBezTo>
                    <a:pt x="38" y="276"/>
                    <a:pt x="21" y="240"/>
                    <a:pt x="24" y="219"/>
                  </a:cubicBezTo>
                  <a:cubicBezTo>
                    <a:pt x="27" y="198"/>
                    <a:pt x="25" y="193"/>
                    <a:pt x="28" y="184"/>
                  </a:cubicBezTo>
                  <a:cubicBezTo>
                    <a:pt x="31" y="176"/>
                    <a:pt x="34" y="168"/>
                    <a:pt x="36" y="165"/>
                  </a:cubicBezTo>
                  <a:cubicBezTo>
                    <a:pt x="37" y="163"/>
                    <a:pt x="52" y="153"/>
                    <a:pt x="58" y="151"/>
                  </a:cubicBezTo>
                  <a:cubicBezTo>
                    <a:pt x="65" y="148"/>
                    <a:pt x="73" y="149"/>
                    <a:pt x="78" y="148"/>
                  </a:cubicBezTo>
                  <a:cubicBezTo>
                    <a:pt x="84" y="147"/>
                    <a:pt x="91" y="143"/>
                    <a:pt x="91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5"/>
            <p:cNvSpPr>
              <a:spLocks/>
            </p:cNvSpPr>
            <p:nvPr/>
          </p:nvSpPr>
          <p:spPr bwMode="auto">
            <a:xfrm>
              <a:off x="1106383" y="1482053"/>
              <a:ext cx="164075" cy="435254"/>
            </a:xfrm>
            <a:custGeom>
              <a:avLst/>
              <a:gdLst>
                <a:gd name="T0" fmla="*/ 7 w 77"/>
                <a:gd name="T1" fmla="*/ 0 h 206"/>
                <a:gd name="T2" fmla="*/ 19 w 77"/>
                <a:gd name="T3" fmla="*/ 2 h 206"/>
                <a:gd name="T4" fmla="*/ 21 w 77"/>
                <a:gd name="T5" fmla="*/ 0 h 206"/>
                <a:gd name="T6" fmla="*/ 29 w 77"/>
                <a:gd name="T7" fmla="*/ 8 h 206"/>
                <a:gd name="T8" fmla="*/ 27 w 77"/>
                <a:gd name="T9" fmla="*/ 24 h 206"/>
                <a:gd name="T10" fmla="*/ 37 w 77"/>
                <a:gd name="T11" fmla="*/ 48 h 206"/>
                <a:gd name="T12" fmla="*/ 58 w 77"/>
                <a:gd name="T13" fmla="*/ 94 h 206"/>
                <a:gd name="T14" fmla="*/ 74 w 77"/>
                <a:gd name="T15" fmla="*/ 171 h 206"/>
                <a:gd name="T16" fmla="*/ 77 w 77"/>
                <a:gd name="T17" fmla="*/ 179 h 206"/>
                <a:gd name="T18" fmla="*/ 61 w 77"/>
                <a:gd name="T19" fmla="*/ 206 h 206"/>
                <a:gd name="T20" fmla="*/ 29 w 77"/>
                <a:gd name="T21" fmla="*/ 171 h 206"/>
                <a:gd name="T22" fmla="*/ 15 w 77"/>
                <a:gd name="T23" fmla="*/ 66 h 206"/>
                <a:gd name="T24" fmla="*/ 13 w 77"/>
                <a:gd name="T25" fmla="*/ 32 h 206"/>
                <a:gd name="T26" fmla="*/ 14 w 77"/>
                <a:gd name="T27" fmla="*/ 25 h 206"/>
                <a:gd name="T28" fmla="*/ 0 w 77"/>
                <a:gd name="T29" fmla="*/ 8 h 206"/>
                <a:gd name="T30" fmla="*/ 7 w 77"/>
                <a:gd name="T3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206">
                  <a:moveTo>
                    <a:pt x="7" y="0"/>
                  </a:moveTo>
                  <a:cubicBezTo>
                    <a:pt x="7" y="0"/>
                    <a:pt x="16" y="3"/>
                    <a:pt x="19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8" y="6"/>
                    <a:pt x="29" y="8"/>
                  </a:cubicBezTo>
                  <a:cubicBezTo>
                    <a:pt x="30" y="10"/>
                    <a:pt x="27" y="24"/>
                    <a:pt x="27" y="24"/>
                  </a:cubicBezTo>
                  <a:cubicBezTo>
                    <a:pt x="27" y="24"/>
                    <a:pt x="30" y="41"/>
                    <a:pt x="37" y="48"/>
                  </a:cubicBezTo>
                  <a:cubicBezTo>
                    <a:pt x="44" y="55"/>
                    <a:pt x="58" y="94"/>
                    <a:pt x="58" y="94"/>
                  </a:cubicBezTo>
                  <a:cubicBezTo>
                    <a:pt x="58" y="94"/>
                    <a:pt x="71" y="165"/>
                    <a:pt x="74" y="171"/>
                  </a:cubicBezTo>
                  <a:cubicBezTo>
                    <a:pt x="77" y="178"/>
                    <a:pt x="77" y="179"/>
                    <a:pt x="77" y="179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1" y="206"/>
                    <a:pt x="34" y="182"/>
                    <a:pt x="29" y="171"/>
                  </a:cubicBezTo>
                  <a:cubicBezTo>
                    <a:pt x="23" y="161"/>
                    <a:pt x="14" y="74"/>
                    <a:pt x="15" y="66"/>
                  </a:cubicBezTo>
                  <a:cubicBezTo>
                    <a:pt x="15" y="59"/>
                    <a:pt x="13" y="32"/>
                    <a:pt x="13" y="32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1530" y="4018554"/>
            <a:ext cx="677505" cy="2062931"/>
            <a:chOff x="7162800" y="2524125"/>
            <a:chExt cx="777875" cy="2368550"/>
          </a:xfrm>
          <a:solidFill>
            <a:srgbClr val="333333"/>
          </a:solidFill>
        </p:grpSpPr>
        <p:sp>
          <p:nvSpPr>
            <p:cNvPr id="11" name="Freeform 28"/>
            <p:cNvSpPr>
              <a:spLocks noEditPoints="1"/>
            </p:cNvSpPr>
            <p:nvPr/>
          </p:nvSpPr>
          <p:spPr bwMode="auto">
            <a:xfrm>
              <a:off x="7162800" y="2524125"/>
              <a:ext cx="777875" cy="2368550"/>
            </a:xfrm>
            <a:custGeom>
              <a:avLst/>
              <a:gdLst>
                <a:gd name="T0" fmla="*/ 23 w 527"/>
                <a:gd name="T1" fmla="*/ 772 h 1608"/>
                <a:gd name="T2" fmla="*/ 45 w 527"/>
                <a:gd name="T3" fmla="*/ 796 h 1608"/>
                <a:gd name="T4" fmla="*/ 47 w 527"/>
                <a:gd name="T5" fmla="*/ 871 h 1608"/>
                <a:gd name="T6" fmla="*/ 90 w 527"/>
                <a:gd name="T7" fmla="*/ 1089 h 1608"/>
                <a:gd name="T8" fmla="*/ 115 w 527"/>
                <a:gd name="T9" fmla="*/ 1325 h 1608"/>
                <a:gd name="T10" fmla="*/ 110 w 527"/>
                <a:gd name="T11" fmla="*/ 1408 h 1608"/>
                <a:gd name="T12" fmla="*/ 92 w 527"/>
                <a:gd name="T13" fmla="*/ 1515 h 1608"/>
                <a:gd name="T14" fmla="*/ 214 w 527"/>
                <a:gd name="T15" fmla="*/ 1437 h 1608"/>
                <a:gd name="T16" fmla="*/ 224 w 527"/>
                <a:gd name="T17" fmla="*/ 1360 h 1608"/>
                <a:gd name="T18" fmla="*/ 199 w 527"/>
                <a:gd name="T19" fmla="*/ 1173 h 1608"/>
                <a:gd name="T20" fmla="*/ 195 w 527"/>
                <a:gd name="T21" fmla="*/ 1133 h 1608"/>
                <a:gd name="T22" fmla="*/ 207 w 527"/>
                <a:gd name="T23" fmla="*/ 1060 h 1608"/>
                <a:gd name="T24" fmla="*/ 231 w 527"/>
                <a:gd name="T25" fmla="*/ 916 h 1608"/>
                <a:gd name="T26" fmla="*/ 274 w 527"/>
                <a:gd name="T27" fmla="*/ 1089 h 1608"/>
                <a:gd name="T28" fmla="*/ 294 w 527"/>
                <a:gd name="T29" fmla="*/ 1217 h 1608"/>
                <a:gd name="T30" fmla="*/ 326 w 527"/>
                <a:gd name="T31" fmla="*/ 1428 h 1608"/>
                <a:gd name="T32" fmla="*/ 357 w 527"/>
                <a:gd name="T33" fmla="*/ 1509 h 1608"/>
                <a:gd name="T34" fmla="*/ 440 w 527"/>
                <a:gd name="T35" fmla="*/ 1599 h 1608"/>
                <a:gd name="T36" fmla="*/ 442 w 527"/>
                <a:gd name="T37" fmla="*/ 1467 h 1608"/>
                <a:gd name="T38" fmla="*/ 424 w 527"/>
                <a:gd name="T39" fmla="*/ 1375 h 1608"/>
                <a:gd name="T40" fmla="*/ 422 w 527"/>
                <a:gd name="T41" fmla="*/ 1243 h 1608"/>
                <a:gd name="T42" fmla="*/ 418 w 527"/>
                <a:gd name="T43" fmla="*/ 1156 h 1608"/>
                <a:gd name="T44" fmla="*/ 401 w 527"/>
                <a:gd name="T45" fmla="*/ 1052 h 1608"/>
                <a:gd name="T46" fmla="*/ 408 w 527"/>
                <a:gd name="T47" fmla="*/ 860 h 1608"/>
                <a:gd name="T48" fmla="*/ 414 w 527"/>
                <a:gd name="T49" fmla="*/ 837 h 1608"/>
                <a:gd name="T50" fmla="*/ 436 w 527"/>
                <a:gd name="T51" fmla="*/ 807 h 1608"/>
                <a:gd name="T52" fmla="*/ 434 w 527"/>
                <a:gd name="T53" fmla="*/ 844 h 1608"/>
                <a:gd name="T54" fmla="*/ 427 w 527"/>
                <a:gd name="T55" fmla="*/ 880 h 1608"/>
                <a:gd name="T56" fmla="*/ 456 w 527"/>
                <a:gd name="T57" fmla="*/ 870 h 1608"/>
                <a:gd name="T58" fmla="*/ 487 w 527"/>
                <a:gd name="T59" fmla="*/ 858 h 1608"/>
                <a:gd name="T60" fmla="*/ 510 w 527"/>
                <a:gd name="T61" fmla="*/ 780 h 1608"/>
                <a:gd name="T62" fmla="*/ 501 w 527"/>
                <a:gd name="T63" fmla="*/ 460 h 1608"/>
                <a:gd name="T64" fmla="*/ 339 w 527"/>
                <a:gd name="T65" fmla="*/ 259 h 1608"/>
                <a:gd name="T66" fmla="*/ 305 w 527"/>
                <a:gd name="T67" fmla="*/ 227 h 1608"/>
                <a:gd name="T68" fmla="*/ 317 w 527"/>
                <a:gd name="T69" fmla="*/ 171 h 1608"/>
                <a:gd name="T70" fmla="*/ 318 w 527"/>
                <a:gd name="T71" fmla="*/ 121 h 1608"/>
                <a:gd name="T72" fmla="*/ 305 w 527"/>
                <a:gd name="T73" fmla="*/ 29 h 1608"/>
                <a:gd name="T74" fmla="*/ 277 w 527"/>
                <a:gd name="T75" fmla="*/ 7 h 1608"/>
                <a:gd name="T76" fmla="*/ 250 w 527"/>
                <a:gd name="T77" fmla="*/ 0 h 1608"/>
                <a:gd name="T78" fmla="*/ 227 w 527"/>
                <a:gd name="T79" fmla="*/ 4 h 1608"/>
                <a:gd name="T80" fmla="*/ 199 w 527"/>
                <a:gd name="T81" fmla="*/ 19 h 1608"/>
                <a:gd name="T82" fmla="*/ 179 w 527"/>
                <a:gd name="T83" fmla="*/ 39 h 1608"/>
                <a:gd name="T84" fmla="*/ 177 w 527"/>
                <a:gd name="T85" fmla="*/ 130 h 1608"/>
                <a:gd name="T86" fmla="*/ 174 w 527"/>
                <a:gd name="T87" fmla="*/ 175 h 1608"/>
                <a:gd name="T88" fmla="*/ 201 w 527"/>
                <a:gd name="T89" fmla="*/ 218 h 1608"/>
                <a:gd name="T90" fmla="*/ 129 w 527"/>
                <a:gd name="T91" fmla="*/ 277 h 1608"/>
                <a:gd name="T92" fmla="*/ 38 w 527"/>
                <a:gd name="T93" fmla="*/ 403 h 1608"/>
                <a:gd name="T94" fmla="*/ 9 w 527"/>
                <a:gd name="T95" fmla="*/ 593 h 1608"/>
                <a:gd name="T96" fmla="*/ 417 w 527"/>
                <a:gd name="T97" fmla="*/ 576 h 1608"/>
                <a:gd name="T98" fmla="*/ 427 w 527"/>
                <a:gd name="T99" fmla="*/ 743 h 1608"/>
                <a:gd name="T100" fmla="*/ 412 w 527"/>
                <a:gd name="T101" fmla="*/ 716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7" h="1608">
                  <a:moveTo>
                    <a:pt x="9" y="593"/>
                  </a:moveTo>
                  <a:cubicBezTo>
                    <a:pt x="9" y="611"/>
                    <a:pt x="0" y="664"/>
                    <a:pt x="1" y="689"/>
                  </a:cubicBezTo>
                  <a:cubicBezTo>
                    <a:pt x="2" y="714"/>
                    <a:pt x="18" y="758"/>
                    <a:pt x="23" y="772"/>
                  </a:cubicBezTo>
                  <a:cubicBezTo>
                    <a:pt x="28" y="786"/>
                    <a:pt x="28" y="770"/>
                    <a:pt x="28" y="770"/>
                  </a:cubicBezTo>
                  <a:cubicBezTo>
                    <a:pt x="28" y="770"/>
                    <a:pt x="39" y="792"/>
                    <a:pt x="39" y="802"/>
                  </a:cubicBezTo>
                  <a:cubicBezTo>
                    <a:pt x="40" y="811"/>
                    <a:pt x="45" y="796"/>
                    <a:pt x="45" y="796"/>
                  </a:cubicBezTo>
                  <a:cubicBezTo>
                    <a:pt x="45" y="796"/>
                    <a:pt x="46" y="799"/>
                    <a:pt x="47" y="802"/>
                  </a:cubicBezTo>
                  <a:cubicBezTo>
                    <a:pt x="48" y="805"/>
                    <a:pt x="48" y="814"/>
                    <a:pt x="50" y="827"/>
                  </a:cubicBezTo>
                  <a:cubicBezTo>
                    <a:pt x="53" y="841"/>
                    <a:pt x="47" y="865"/>
                    <a:pt x="47" y="871"/>
                  </a:cubicBezTo>
                  <a:cubicBezTo>
                    <a:pt x="48" y="877"/>
                    <a:pt x="53" y="898"/>
                    <a:pt x="56" y="912"/>
                  </a:cubicBezTo>
                  <a:cubicBezTo>
                    <a:pt x="60" y="925"/>
                    <a:pt x="70" y="989"/>
                    <a:pt x="72" y="1006"/>
                  </a:cubicBezTo>
                  <a:cubicBezTo>
                    <a:pt x="74" y="1023"/>
                    <a:pt x="87" y="1080"/>
                    <a:pt x="90" y="1089"/>
                  </a:cubicBezTo>
                  <a:cubicBezTo>
                    <a:pt x="92" y="1098"/>
                    <a:pt x="88" y="1100"/>
                    <a:pt x="91" y="1120"/>
                  </a:cubicBezTo>
                  <a:cubicBezTo>
                    <a:pt x="93" y="1139"/>
                    <a:pt x="99" y="1179"/>
                    <a:pt x="89" y="1202"/>
                  </a:cubicBezTo>
                  <a:cubicBezTo>
                    <a:pt x="80" y="1226"/>
                    <a:pt x="112" y="1316"/>
                    <a:pt x="115" y="1325"/>
                  </a:cubicBezTo>
                  <a:cubicBezTo>
                    <a:pt x="117" y="1334"/>
                    <a:pt x="122" y="1338"/>
                    <a:pt x="116" y="1353"/>
                  </a:cubicBezTo>
                  <a:cubicBezTo>
                    <a:pt x="110" y="1368"/>
                    <a:pt x="111" y="1383"/>
                    <a:pt x="111" y="1393"/>
                  </a:cubicBezTo>
                  <a:cubicBezTo>
                    <a:pt x="111" y="1402"/>
                    <a:pt x="110" y="1408"/>
                    <a:pt x="110" y="1408"/>
                  </a:cubicBezTo>
                  <a:cubicBezTo>
                    <a:pt x="110" y="1408"/>
                    <a:pt x="81" y="1442"/>
                    <a:pt x="64" y="1461"/>
                  </a:cubicBezTo>
                  <a:cubicBezTo>
                    <a:pt x="47" y="1480"/>
                    <a:pt x="50" y="1490"/>
                    <a:pt x="54" y="1499"/>
                  </a:cubicBezTo>
                  <a:cubicBezTo>
                    <a:pt x="57" y="1508"/>
                    <a:pt x="71" y="1514"/>
                    <a:pt x="92" y="1515"/>
                  </a:cubicBezTo>
                  <a:cubicBezTo>
                    <a:pt x="113" y="1516"/>
                    <a:pt x="138" y="1499"/>
                    <a:pt x="150" y="1484"/>
                  </a:cubicBezTo>
                  <a:cubicBezTo>
                    <a:pt x="162" y="1469"/>
                    <a:pt x="176" y="1461"/>
                    <a:pt x="192" y="1453"/>
                  </a:cubicBezTo>
                  <a:cubicBezTo>
                    <a:pt x="208" y="1445"/>
                    <a:pt x="214" y="1437"/>
                    <a:pt x="214" y="1437"/>
                  </a:cubicBezTo>
                  <a:cubicBezTo>
                    <a:pt x="214" y="1410"/>
                    <a:pt x="214" y="1410"/>
                    <a:pt x="214" y="1410"/>
                  </a:cubicBezTo>
                  <a:cubicBezTo>
                    <a:pt x="214" y="1410"/>
                    <a:pt x="218" y="1406"/>
                    <a:pt x="222" y="1398"/>
                  </a:cubicBezTo>
                  <a:cubicBezTo>
                    <a:pt x="226" y="1390"/>
                    <a:pt x="227" y="1368"/>
                    <a:pt x="224" y="1360"/>
                  </a:cubicBezTo>
                  <a:cubicBezTo>
                    <a:pt x="221" y="1351"/>
                    <a:pt x="218" y="1346"/>
                    <a:pt x="223" y="1334"/>
                  </a:cubicBezTo>
                  <a:cubicBezTo>
                    <a:pt x="227" y="1322"/>
                    <a:pt x="223" y="1291"/>
                    <a:pt x="220" y="1263"/>
                  </a:cubicBezTo>
                  <a:cubicBezTo>
                    <a:pt x="217" y="1235"/>
                    <a:pt x="202" y="1176"/>
                    <a:pt x="199" y="1173"/>
                  </a:cubicBezTo>
                  <a:cubicBezTo>
                    <a:pt x="195" y="1169"/>
                    <a:pt x="198" y="1163"/>
                    <a:pt x="200" y="1156"/>
                  </a:cubicBezTo>
                  <a:cubicBezTo>
                    <a:pt x="203" y="1148"/>
                    <a:pt x="200" y="1151"/>
                    <a:pt x="196" y="1144"/>
                  </a:cubicBezTo>
                  <a:cubicBezTo>
                    <a:pt x="192" y="1138"/>
                    <a:pt x="191" y="1139"/>
                    <a:pt x="195" y="1133"/>
                  </a:cubicBezTo>
                  <a:cubicBezTo>
                    <a:pt x="198" y="1126"/>
                    <a:pt x="203" y="1124"/>
                    <a:pt x="199" y="1114"/>
                  </a:cubicBezTo>
                  <a:cubicBezTo>
                    <a:pt x="194" y="1104"/>
                    <a:pt x="197" y="1093"/>
                    <a:pt x="201" y="1086"/>
                  </a:cubicBezTo>
                  <a:cubicBezTo>
                    <a:pt x="206" y="1079"/>
                    <a:pt x="205" y="1072"/>
                    <a:pt x="207" y="1060"/>
                  </a:cubicBezTo>
                  <a:cubicBezTo>
                    <a:pt x="208" y="1048"/>
                    <a:pt x="218" y="1008"/>
                    <a:pt x="221" y="993"/>
                  </a:cubicBezTo>
                  <a:cubicBezTo>
                    <a:pt x="224" y="978"/>
                    <a:pt x="221" y="949"/>
                    <a:pt x="222" y="938"/>
                  </a:cubicBezTo>
                  <a:cubicBezTo>
                    <a:pt x="224" y="927"/>
                    <a:pt x="231" y="916"/>
                    <a:pt x="231" y="916"/>
                  </a:cubicBezTo>
                  <a:cubicBezTo>
                    <a:pt x="231" y="916"/>
                    <a:pt x="231" y="917"/>
                    <a:pt x="234" y="930"/>
                  </a:cubicBezTo>
                  <a:cubicBezTo>
                    <a:pt x="237" y="943"/>
                    <a:pt x="253" y="998"/>
                    <a:pt x="256" y="1007"/>
                  </a:cubicBezTo>
                  <a:cubicBezTo>
                    <a:pt x="259" y="1016"/>
                    <a:pt x="271" y="1075"/>
                    <a:pt x="274" y="1089"/>
                  </a:cubicBezTo>
                  <a:cubicBezTo>
                    <a:pt x="278" y="1103"/>
                    <a:pt x="275" y="1110"/>
                    <a:pt x="283" y="1129"/>
                  </a:cubicBezTo>
                  <a:cubicBezTo>
                    <a:pt x="292" y="1148"/>
                    <a:pt x="289" y="1181"/>
                    <a:pt x="288" y="1187"/>
                  </a:cubicBezTo>
                  <a:cubicBezTo>
                    <a:pt x="287" y="1193"/>
                    <a:pt x="288" y="1197"/>
                    <a:pt x="294" y="1217"/>
                  </a:cubicBezTo>
                  <a:cubicBezTo>
                    <a:pt x="301" y="1238"/>
                    <a:pt x="300" y="1264"/>
                    <a:pt x="301" y="1298"/>
                  </a:cubicBezTo>
                  <a:cubicBezTo>
                    <a:pt x="303" y="1331"/>
                    <a:pt x="318" y="1374"/>
                    <a:pt x="327" y="1388"/>
                  </a:cubicBezTo>
                  <a:cubicBezTo>
                    <a:pt x="335" y="1403"/>
                    <a:pt x="333" y="1417"/>
                    <a:pt x="326" y="1428"/>
                  </a:cubicBezTo>
                  <a:cubicBezTo>
                    <a:pt x="319" y="1438"/>
                    <a:pt x="328" y="1457"/>
                    <a:pt x="331" y="1466"/>
                  </a:cubicBezTo>
                  <a:cubicBezTo>
                    <a:pt x="333" y="1476"/>
                    <a:pt x="352" y="1496"/>
                    <a:pt x="352" y="1496"/>
                  </a:cubicBezTo>
                  <a:cubicBezTo>
                    <a:pt x="352" y="1496"/>
                    <a:pt x="352" y="1496"/>
                    <a:pt x="357" y="1509"/>
                  </a:cubicBezTo>
                  <a:cubicBezTo>
                    <a:pt x="363" y="1522"/>
                    <a:pt x="358" y="1534"/>
                    <a:pt x="357" y="1558"/>
                  </a:cubicBezTo>
                  <a:cubicBezTo>
                    <a:pt x="356" y="1581"/>
                    <a:pt x="367" y="1589"/>
                    <a:pt x="380" y="1598"/>
                  </a:cubicBezTo>
                  <a:cubicBezTo>
                    <a:pt x="392" y="1608"/>
                    <a:pt x="433" y="1606"/>
                    <a:pt x="440" y="1599"/>
                  </a:cubicBezTo>
                  <a:cubicBezTo>
                    <a:pt x="448" y="1592"/>
                    <a:pt x="449" y="1567"/>
                    <a:pt x="448" y="1556"/>
                  </a:cubicBezTo>
                  <a:cubicBezTo>
                    <a:pt x="447" y="1545"/>
                    <a:pt x="440" y="1488"/>
                    <a:pt x="440" y="1488"/>
                  </a:cubicBezTo>
                  <a:cubicBezTo>
                    <a:pt x="440" y="1488"/>
                    <a:pt x="439" y="1480"/>
                    <a:pt x="442" y="1467"/>
                  </a:cubicBezTo>
                  <a:cubicBezTo>
                    <a:pt x="446" y="1454"/>
                    <a:pt x="437" y="1430"/>
                    <a:pt x="434" y="1421"/>
                  </a:cubicBezTo>
                  <a:cubicBezTo>
                    <a:pt x="431" y="1413"/>
                    <a:pt x="424" y="1411"/>
                    <a:pt x="418" y="1402"/>
                  </a:cubicBezTo>
                  <a:cubicBezTo>
                    <a:pt x="413" y="1393"/>
                    <a:pt x="418" y="1389"/>
                    <a:pt x="424" y="1375"/>
                  </a:cubicBezTo>
                  <a:cubicBezTo>
                    <a:pt x="431" y="1361"/>
                    <a:pt x="427" y="1345"/>
                    <a:pt x="424" y="1332"/>
                  </a:cubicBezTo>
                  <a:cubicBezTo>
                    <a:pt x="421" y="1318"/>
                    <a:pt x="424" y="1316"/>
                    <a:pt x="425" y="1308"/>
                  </a:cubicBezTo>
                  <a:cubicBezTo>
                    <a:pt x="426" y="1300"/>
                    <a:pt x="423" y="1252"/>
                    <a:pt x="422" y="1243"/>
                  </a:cubicBezTo>
                  <a:cubicBezTo>
                    <a:pt x="420" y="1235"/>
                    <a:pt x="418" y="1232"/>
                    <a:pt x="423" y="1223"/>
                  </a:cubicBezTo>
                  <a:cubicBezTo>
                    <a:pt x="428" y="1213"/>
                    <a:pt x="421" y="1199"/>
                    <a:pt x="418" y="1192"/>
                  </a:cubicBezTo>
                  <a:cubicBezTo>
                    <a:pt x="416" y="1185"/>
                    <a:pt x="410" y="1172"/>
                    <a:pt x="418" y="1156"/>
                  </a:cubicBezTo>
                  <a:cubicBezTo>
                    <a:pt x="426" y="1140"/>
                    <a:pt x="416" y="1151"/>
                    <a:pt x="413" y="1134"/>
                  </a:cubicBezTo>
                  <a:cubicBezTo>
                    <a:pt x="410" y="1117"/>
                    <a:pt x="409" y="1090"/>
                    <a:pt x="405" y="1080"/>
                  </a:cubicBezTo>
                  <a:cubicBezTo>
                    <a:pt x="402" y="1069"/>
                    <a:pt x="401" y="1065"/>
                    <a:pt x="401" y="1052"/>
                  </a:cubicBezTo>
                  <a:cubicBezTo>
                    <a:pt x="401" y="1040"/>
                    <a:pt x="400" y="1040"/>
                    <a:pt x="400" y="1025"/>
                  </a:cubicBezTo>
                  <a:cubicBezTo>
                    <a:pt x="399" y="1011"/>
                    <a:pt x="404" y="955"/>
                    <a:pt x="405" y="940"/>
                  </a:cubicBezTo>
                  <a:cubicBezTo>
                    <a:pt x="406" y="924"/>
                    <a:pt x="408" y="860"/>
                    <a:pt x="408" y="860"/>
                  </a:cubicBezTo>
                  <a:cubicBezTo>
                    <a:pt x="408" y="860"/>
                    <a:pt x="411" y="858"/>
                    <a:pt x="414" y="858"/>
                  </a:cubicBezTo>
                  <a:cubicBezTo>
                    <a:pt x="416" y="857"/>
                    <a:pt x="412" y="840"/>
                    <a:pt x="412" y="840"/>
                  </a:cubicBezTo>
                  <a:cubicBezTo>
                    <a:pt x="412" y="840"/>
                    <a:pt x="412" y="840"/>
                    <a:pt x="414" y="837"/>
                  </a:cubicBezTo>
                  <a:cubicBezTo>
                    <a:pt x="417" y="834"/>
                    <a:pt x="424" y="818"/>
                    <a:pt x="424" y="818"/>
                  </a:cubicBezTo>
                  <a:cubicBezTo>
                    <a:pt x="424" y="818"/>
                    <a:pt x="424" y="818"/>
                    <a:pt x="425" y="816"/>
                  </a:cubicBezTo>
                  <a:cubicBezTo>
                    <a:pt x="427" y="813"/>
                    <a:pt x="432" y="808"/>
                    <a:pt x="436" y="807"/>
                  </a:cubicBezTo>
                  <a:cubicBezTo>
                    <a:pt x="439" y="807"/>
                    <a:pt x="442" y="810"/>
                    <a:pt x="441" y="816"/>
                  </a:cubicBezTo>
                  <a:cubicBezTo>
                    <a:pt x="440" y="822"/>
                    <a:pt x="440" y="835"/>
                    <a:pt x="440" y="835"/>
                  </a:cubicBezTo>
                  <a:cubicBezTo>
                    <a:pt x="440" y="835"/>
                    <a:pt x="436" y="839"/>
                    <a:pt x="434" y="844"/>
                  </a:cubicBezTo>
                  <a:cubicBezTo>
                    <a:pt x="432" y="848"/>
                    <a:pt x="428" y="860"/>
                    <a:pt x="423" y="865"/>
                  </a:cubicBezTo>
                  <a:cubicBezTo>
                    <a:pt x="418" y="871"/>
                    <a:pt x="425" y="876"/>
                    <a:pt x="425" y="876"/>
                  </a:cubicBezTo>
                  <a:cubicBezTo>
                    <a:pt x="425" y="876"/>
                    <a:pt x="425" y="878"/>
                    <a:pt x="427" y="880"/>
                  </a:cubicBezTo>
                  <a:cubicBezTo>
                    <a:pt x="429" y="881"/>
                    <a:pt x="432" y="881"/>
                    <a:pt x="438" y="879"/>
                  </a:cubicBezTo>
                  <a:cubicBezTo>
                    <a:pt x="443" y="877"/>
                    <a:pt x="453" y="870"/>
                    <a:pt x="453" y="870"/>
                  </a:cubicBezTo>
                  <a:cubicBezTo>
                    <a:pt x="453" y="870"/>
                    <a:pt x="453" y="870"/>
                    <a:pt x="456" y="870"/>
                  </a:cubicBezTo>
                  <a:cubicBezTo>
                    <a:pt x="460" y="870"/>
                    <a:pt x="468" y="865"/>
                    <a:pt x="468" y="865"/>
                  </a:cubicBezTo>
                  <a:cubicBezTo>
                    <a:pt x="468" y="865"/>
                    <a:pt x="468" y="865"/>
                    <a:pt x="469" y="865"/>
                  </a:cubicBezTo>
                  <a:cubicBezTo>
                    <a:pt x="471" y="865"/>
                    <a:pt x="479" y="861"/>
                    <a:pt x="487" y="858"/>
                  </a:cubicBezTo>
                  <a:cubicBezTo>
                    <a:pt x="494" y="854"/>
                    <a:pt x="500" y="829"/>
                    <a:pt x="503" y="822"/>
                  </a:cubicBezTo>
                  <a:cubicBezTo>
                    <a:pt x="505" y="815"/>
                    <a:pt x="505" y="798"/>
                    <a:pt x="505" y="798"/>
                  </a:cubicBezTo>
                  <a:cubicBezTo>
                    <a:pt x="507" y="798"/>
                    <a:pt x="508" y="790"/>
                    <a:pt x="510" y="780"/>
                  </a:cubicBezTo>
                  <a:cubicBezTo>
                    <a:pt x="511" y="770"/>
                    <a:pt x="512" y="748"/>
                    <a:pt x="516" y="728"/>
                  </a:cubicBezTo>
                  <a:cubicBezTo>
                    <a:pt x="520" y="709"/>
                    <a:pt x="527" y="637"/>
                    <a:pt x="527" y="607"/>
                  </a:cubicBezTo>
                  <a:cubicBezTo>
                    <a:pt x="527" y="577"/>
                    <a:pt x="509" y="488"/>
                    <a:pt x="501" y="460"/>
                  </a:cubicBezTo>
                  <a:cubicBezTo>
                    <a:pt x="493" y="432"/>
                    <a:pt x="468" y="338"/>
                    <a:pt x="466" y="315"/>
                  </a:cubicBezTo>
                  <a:cubicBezTo>
                    <a:pt x="465" y="292"/>
                    <a:pt x="450" y="285"/>
                    <a:pt x="435" y="282"/>
                  </a:cubicBezTo>
                  <a:cubicBezTo>
                    <a:pt x="420" y="279"/>
                    <a:pt x="347" y="263"/>
                    <a:pt x="339" y="259"/>
                  </a:cubicBezTo>
                  <a:cubicBezTo>
                    <a:pt x="332" y="254"/>
                    <a:pt x="311" y="236"/>
                    <a:pt x="311" y="236"/>
                  </a:cubicBezTo>
                  <a:cubicBezTo>
                    <a:pt x="311" y="236"/>
                    <a:pt x="311" y="236"/>
                    <a:pt x="311" y="233"/>
                  </a:cubicBezTo>
                  <a:cubicBezTo>
                    <a:pt x="311" y="231"/>
                    <a:pt x="305" y="227"/>
                    <a:pt x="305" y="227"/>
                  </a:cubicBezTo>
                  <a:cubicBezTo>
                    <a:pt x="305" y="227"/>
                    <a:pt x="305" y="227"/>
                    <a:pt x="306" y="216"/>
                  </a:cubicBezTo>
                  <a:cubicBezTo>
                    <a:pt x="307" y="205"/>
                    <a:pt x="312" y="171"/>
                    <a:pt x="312" y="171"/>
                  </a:cubicBezTo>
                  <a:cubicBezTo>
                    <a:pt x="312" y="171"/>
                    <a:pt x="312" y="171"/>
                    <a:pt x="317" y="171"/>
                  </a:cubicBezTo>
                  <a:cubicBezTo>
                    <a:pt x="323" y="171"/>
                    <a:pt x="327" y="151"/>
                    <a:pt x="329" y="140"/>
                  </a:cubicBezTo>
                  <a:cubicBezTo>
                    <a:pt x="331" y="128"/>
                    <a:pt x="329" y="117"/>
                    <a:pt x="326" y="116"/>
                  </a:cubicBezTo>
                  <a:cubicBezTo>
                    <a:pt x="324" y="116"/>
                    <a:pt x="318" y="121"/>
                    <a:pt x="318" y="121"/>
                  </a:cubicBezTo>
                  <a:cubicBezTo>
                    <a:pt x="318" y="121"/>
                    <a:pt x="320" y="89"/>
                    <a:pt x="318" y="84"/>
                  </a:cubicBezTo>
                  <a:cubicBezTo>
                    <a:pt x="317" y="78"/>
                    <a:pt x="320" y="71"/>
                    <a:pt x="317" y="64"/>
                  </a:cubicBezTo>
                  <a:cubicBezTo>
                    <a:pt x="315" y="56"/>
                    <a:pt x="308" y="33"/>
                    <a:pt x="305" y="29"/>
                  </a:cubicBezTo>
                  <a:cubicBezTo>
                    <a:pt x="302" y="24"/>
                    <a:pt x="300" y="25"/>
                    <a:pt x="295" y="22"/>
                  </a:cubicBezTo>
                  <a:cubicBezTo>
                    <a:pt x="291" y="20"/>
                    <a:pt x="291" y="15"/>
                    <a:pt x="288" y="10"/>
                  </a:cubicBezTo>
                  <a:cubicBezTo>
                    <a:pt x="284" y="6"/>
                    <a:pt x="281" y="9"/>
                    <a:pt x="277" y="7"/>
                  </a:cubicBezTo>
                  <a:cubicBezTo>
                    <a:pt x="274" y="6"/>
                    <a:pt x="272" y="5"/>
                    <a:pt x="269" y="3"/>
                  </a:cubicBezTo>
                  <a:cubicBezTo>
                    <a:pt x="265" y="2"/>
                    <a:pt x="264" y="3"/>
                    <a:pt x="261" y="2"/>
                  </a:cubicBezTo>
                  <a:cubicBezTo>
                    <a:pt x="259" y="2"/>
                    <a:pt x="254" y="1"/>
                    <a:pt x="250" y="0"/>
                  </a:cubicBezTo>
                  <a:cubicBezTo>
                    <a:pt x="245" y="0"/>
                    <a:pt x="242" y="3"/>
                    <a:pt x="239" y="2"/>
                  </a:cubicBezTo>
                  <a:cubicBezTo>
                    <a:pt x="236" y="2"/>
                    <a:pt x="234" y="2"/>
                    <a:pt x="234" y="2"/>
                  </a:cubicBezTo>
                  <a:cubicBezTo>
                    <a:pt x="234" y="2"/>
                    <a:pt x="230" y="2"/>
                    <a:pt x="227" y="4"/>
                  </a:cubicBezTo>
                  <a:cubicBezTo>
                    <a:pt x="223" y="5"/>
                    <a:pt x="220" y="7"/>
                    <a:pt x="220" y="7"/>
                  </a:cubicBezTo>
                  <a:cubicBezTo>
                    <a:pt x="220" y="7"/>
                    <a:pt x="219" y="7"/>
                    <a:pt x="211" y="10"/>
                  </a:cubicBezTo>
                  <a:cubicBezTo>
                    <a:pt x="203" y="13"/>
                    <a:pt x="205" y="16"/>
                    <a:pt x="199" y="19"/>
                  </a:cubicBezTo>
                  <a:cubicBezTo>
                    <a:pt x="194" y="22"/>
                    <a:pt x="194" y="22"/>
                    <a:pt x="190" y="26"/>
                  </a:cubicBezTo>
                  <a:cubicBezTo>
                    <a:pt x="185" y="30"/>
                    <a:pt x="188" y="32"/>
                    <a:pt x="186" y="33"/>
                  </a:cubicBezTo>
                  <a:cubicBezTo>
                    <a:pt x="185" y="34"/>
                    <a:pt x="182" y="36"/>
                    <a:pt x="179" y="39"/>
                  </a:cubicBezTo>
                  <a:cubicBezTo>
                    <a:pt x="176" y="42"/>
                    <a:pt x="176" y="47"/>
                    <a:pt x="174" y="58"/>
                  </a:cubicBezTo>
                  <a:cubicBezTo>
                    <a:pt x="172" y="68"/>
                    <a:pt x="172" y="73"/>
                    <a:pt x="172" y="91"/>
                  </a:cubicBezTo>
                  <a:cubicBezTo>
                    <a:pt x="172" y="106"/>
                    <a:pt x="176" y="126"/>
                    <a:pt x="177" y="130"/>
                  </a:cubicBezTo>
                  <a:cubicBezTo>
                    <a:pt x="177" y="130"/>
                    <a:pt x="176" y="129"/>
                    <a:pt x="176" y="128"/>
                  </a:cubicBezTo>
                  <a:cubicBezTo>
                    <a:pt x="176" y="125"/>
                    <a:pt x="169" y="125"/>
                    <a:pt x="166" y="131"/>
                  </a:cubicBezTo>
                  <a:cubicBezTo>
                    <a:pt x="163" y="137"/>
                    <a:pt x="171" y="165"/>
                    <a:pt x="174" y="175"/>
                  </a:cubicBezTo>
                  <a:cubicBezTo>
                    <a:pt x="177" y="185"/>
                    <a:pt x="187" y="180"/>
                    <a:pt x="187" y="180"/>
                  </a:cubicBezTo>
                  <a:cubicBezTo>
                    <a:pt x="187" y="180"/>
                    <a:pt x="187" y="180"/>
                    <a:pt x="189" y="185"/>
                  </a:cubicBezTo>
                  <a:cubicBezTo>
                    <a:pt x="191" y="189"/>
                    <a:pt x="201" y="218"/>
                    <a:pt x="201" y="218"/>
                  </a:cubicBezTo>
                  <a:cubicBezTo>
                    <a:pt x="201" y="218"/>
                    <a:pt x="201" y="221"/>
                    <a:pt x="197" y="235"/>
                  </a:cubicBezTo>
                  <a:cubicBezTo>
                    <a:pt x="192" y="248"/>
                    <a:pt x="175" y="262"/>
                    <a:pt x="175" y="262"/>
                  </a:cubicBezTo>
                  <a:cubicBezTo>
                    <a:pt x="175" y="262"/>
                    <a:pt x="150" y="270"/>
                    <a:pt x="129" y="277"/>
                  </a:cubicBezTo>
                  <a:cubicBezTo>
                    <a:pt x="107" y="284"/>
                    <a:pt x="72" y="298"/>
                    <a:pt x="66" y="303"/>
                  </a:cubicBezTo>
                  <a:cubicBezTo>
                    <a:pt x="60" y="309"/>
                    <a:pt x="55" y="341"/>
                    <a:pt x="52" y="360"/>
                  </a:cubicBezTo>
                  <a:cubicBezTo>
                    <a:pt x="50" y="379"/>
                    <a:pt x="41" y="395"/>
                    <a:pt x="38" y="403"/>
                  </a:cubicBezTo>
                  <a:cubicBezTo>
                    <a:pt x="35" y="410"/>
                    <a:pt x="35" y="413"/>
                    <a:pt x="31" y="442"/>
                  </a:cubicBezTo>
                  <a:cubicBezTo>
                    <a:pt x="27" y="471"/>
                    <a:pt x="22" y="498"/>
                    <a:pt x="15" y="529"/>
                  </a:cubicBezTo>
                  <a:cubicBezTo>
                    <a:pt x="9" y="560"/>
                    <a:pt x="8" y="576"/>
                    <a:pt x="9" y="593"/>
                  </a:cubicBezTo>
                  <a:close/>
                  <a:moveTo>
                    <a:pt x="408" y="514"/>
                  </a:moveTo>
                  <a:cubicBezTo>
                    <a:pt x="408" y="514"/>
                    <a:pt x="408" y="520"/>
                    <a:pt x="409" y="532"/>
                  </a:cubicBezTo>
                  <a:cubicBezTo>
                    <a:pt x="410" y="544"/>
                    <a:pt x="413" y="567"/>
                    <a:pt x="417" y="576"/>
                  </a:cubicBezTo>
                  <a:cubicBezTo>
                    <a:pt x="421" y="585"/>
                    <a:pt x="419" y="613"/>
                    <a:pt x="423" y="644"/>
                  </a:cubicBezTo>
                  <a:cubicBezTo>
                    <a:pt x="428" y="675"/>
                    <a:pt x="435" y="697"/>
                    <a:pt x="431" y="706"/>
                  </a:cubicBezTo>
                  <a:cubicBezTo>
                    <a:pt x="427" y="716"/>
                    <a:pt x="427" y="731"/>
                    <a:pt x="427" y="743"/>
                  </a:cubicBezTo>
                  <a:cubicBezTo>
                    <a:pt x="428" y="755"/>
                    <a:pt x="422" y="768"/>
                    <a:pt x="421" y="774"/>
                  </a:cubicBezTo>
                  <a:cubicBezTo>
                    <a:pt x="420" y="781"/>
                    <a:pt x="414" y="788"/>
                    <a:pt x="414" y="788"/>
                  </a:cubicBezTo>
                  <a:cubicBezTo>
                    <a:pt x="414" y="788"/>
                    <a:pt x="413" y="727"/>
                    <a:pt x="412" y="716"/>
                  </a:cubicBezTo>
                  <a:cubicBezTo>
                    <a:pt x="411" y="706"/>
                    <a:pt x="406" y="653"/>
                    <a:pt x="398" y="605"/>
                  </a:cubicBezTo>
                  <a:cubicBezTo>
                    <a:pt x="390" y="557"/>
                    <a:pt x="408" y="514"/>
                    <a:pt x="408" y="5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7443788" y="2854325"/>
              <a:ext cx="179387" cy="473075"/>
            </a:xfrm>
            <a:custGeom>
              <a:avLst/>
              <a:gdLst>
                <a:gd name="T0" fmla="*/ 2 w 122"/>
                <a:gd name="T1" fmla="*/ 18 h 321"/>
                <a:gd name="T2" fmla="*/ 7 w 122"/>
                <a:gd name="T3" fmla="*/ 9 h 321"/>
                <a:gd name="T4" fmla="*/ 9 w 122"/>
                <a:gd name="T5" fmla="*/ 2 h 321"/>
                <a:gd name="T6" fmla="*/ 10 w 122"/>
                <a:gd name="T7" fmla="*/ 11 h 321"/>
                <a:gd name="T8" fmla="*/ 39 w 122"/>
                <a:gd name="T9" fmla="*/ 43 h 321"/>
                <a:gd name="T10" fmla="*/ 53 w 122"/>
                <a:gd name="T11" fmla="*/ 47 h 321"/>
                <a:gd name="T12" fmla="*/ 54 w 122"/>
                <a:gd name="T13" fmla="*/ 47 h 321"/>
                <a:gd name="T14" fmla="*/ 54 w 122"/>
                <a:gd name="T15" fmla="*/ 48 h 321"/>
                <a:gd name="T16" fmla="*/ 57 w 122"/>
                <a:gd name="T17" fmla="*/ 49 h 321"/>
                <a:gd name="T18" fmla="*/ 60 w 122"/>
                <a:gd name="T19" fmla="*/ 46 h 321"/>
                <a:gd name="T20" fmla="*/ 80 w 122"/>
                <a:gd name="T21" fmla="*/ 39 h 321"/>
                <a:gd name="T22" fmla="*/ 105 w 122"/>
                <a:gd name="T23" fmla="*/ 13 h 321"/>
                <a:gd name="T24" fmla="*/ 115 w 122"/>
                <a:gd name="T25" fmla="*/ 0 h 321"/>
                <a:gd name="T26" fmla="*/ 115 w 122"/>
                <a:gd name="T27" fmla="*/ 1 h 321"/>
                <a:gd name="T28" fmla="*/ 121 w 122"/>
                <a:gd name="T29" fmla="*/ 7 h 321"/>
                <a:gd name="T30" fmla="*/ 121 w 122"/>
                <a:gd name="T31" fmla="*/ 10 h 321"/>
                <a:gd name="T32" fmla="*/ 122 w 122"/>
                <a:gd name="T33" fmla="*/ 11 h 321"/>
                <a:gd name="T34" fmla="*/ 117 w 122"/>
                <a:gd name="T35" fmla="*/ 36 h 321"/>
                <a:gd name="T36" fmla="*/ 112 w 122"/>
                <a:gd name="T37" fmla="*/ 70 h 321"/>
                <a:gd name="T38" fmla="*/ 105 w 122"/>
                <a:gd name="T39" fmla="*/ 92 h 321"/>
                <a:gd name="T40" fmla="*/ 98 w 122"/>
                <a:gd name="T41" fmla="*/ 121 h 321"/>
                <a:gd name="T42" fmla="*/ 95 w 122"/>
                <a:gd name="T43" fmla="*/ 117 h 321"/>
                <a:gd name="T44" fmla="*/ 77 w 122"/>
                <a:gd name="T45" fmla="*/ 94 h 321"/>
                <a:gd name="T46" fmla="*/ 73 w 122"/>
                <a:gd name="T47" fmla="*/ 78 h 321"/>
                <a:gd name="T48" fmla="*/ 78 w 122"/>
                <a:gd name="T49" fmla="*/ 70 h 321"/>
                <a:gd name="T50" fmla="*/ 63 w 122"/>
                <a:gd name="T51" fmla="*/ 51 h 321"/>
                <a:gd name="T52" fmla="*/ 53 w 122"/>
                <a:gd name="T53" fmla="*/ 49 h 321"/>
                <a:gd name="T54" fmla="*/ 32 w 122"/>
                <a:gd name="T55" fmla="*/ 65 h 321"/>
                <a:gd name="T56" fmla="*/ 51 w 122"/>
                <a:gd name="T57" fmla="*/ 86 h 321"/>
                <a:gd name="T58" fmla="*/ 53 w 122"/>
                <a:gd name="T59" fmla="*/ 98 h 321"/>
                <a:gd name="T60" fmla="*/ 40 w 122"/>
                <a:gd name="T61" fmla="*/ 132 h 321"/>
                <a:gd name="T62" fmla="*/ 42 w 122"/>
                <a:gd name="T63" fmla="*/ 214 h 321"/>
                <a:gd name="T64" fmla="*/ 44 w 122"/>
                <a:gd name="T65" fmla="*/ 273 h 321"/>
                <a:gd name="T66" fmla="*/ 33 w 122"/>
                <a:gd name="T67" fmla="*/ 321 h 321"/>
                <a:gd name="T68" fmla="*/ 29 w 122"/>
                <a:gd name="T69" fmla="*/ 302 h 321"/>
                <a:gd name="T70" fmla="*/ 13 w 122"/>
                <a:gd name="T71" fmla="*/ 210 h 321"/>
                <a:gd name="T72" fmla="*/ 1 w 122"/>
                <a:gd name="T73" fmla="*/ 102 h 321"/>
                <a:gd name="T74" fmla="*/ 1 w 122"/>
                <a:gd name="T75" fmla="*/ 43 h 321"/>
                <a:gd name="T76" fmla="*/ 2 w 122"/>
                <a:gd name="T77" fmla="*/ 26 h 321"/>
                <a:gd name="T78" fmla="*/ 2 w 122"/>
                <a:gd name="T79" fmla="*/ 1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2" h="321">
                  <a:moveTo>
                    <a:pt x="2" y="18"/>
                  </a:moveTo>
                  <a:cubicBezTo>
                    <a:pt x="4" y="15"/>
                    <a:pt x="6" y="12"/>
                    <a:pt x="7" y="9"/>
                  </a:cubicBezTo>
                  <a:cubicBezTo>
                    <a:pt x="8" y="6"/>
                    <a:pt x="8" y="4"/>
                    <a:pt x="9" y="2"/>
                  </a:cubicBezTo>
                  <a:cubicBezTo>
                    <a:pt x="9" y="3"/>
                    <a:pt x="10" y="6"/>
                    <a:pt x="10" y="11"/>
                  </a:cubicBezTo>
                  <a:cubicBezTo>
                    <a:pt x="10" y="23"/>
                    <a:pt x="34" y="41"/>
                    <a:pt x="39" y="43"/>
                  </a:cubicBezTo>
                  <a:cubicBezTo>
                    <a:pt x="42" y="44"/>
                    <a:pt x="48" y="46"/>
                    <a:pt x="53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6" y="48"/>
                    <a:pt x="57" y="49"/>
                    <a:pt x="57" y="49"/>
                  </a:cubicBezTo>
                  <a:cubicBezTo>
                    <a:pt x="57" y="49"/>
                    <a:pt x="57" y="49"/>
                    <a:pt x="60" y="46"/>
                  </a:cubicBezTo>
                  <a:cubicBezTo>
                    <a:pt x="63" y="44"/>
                    <a:pt x="76" y="43"/>
                    <a:pt x="80" y="39"/>
                  </a:cubicBezTo>
                  <a:cubicBezTo>
                    <a:pt x="84" y="35"/>
                    <a:pt x="99" y="17"/>
                    <a:pt x="105" y="13"/>
                  </a:cubicBezTo>
                  <a:cubicBezTo>
                    <a:pt x="109" y="11"/>
                    <a:pt x="113" y="5"/>
                    <a:pt x="115" y="0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21" y="5"/>
                    <a:pt x="121" y="7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1" y="10"/>
                    <a:pt x="122" y="10"/>
                    <a:pt x="122" y="11"/>
                  </a:cubicBezTo>
                  <a:cubicBezTo>
                    <a:pt x="122" y="22"/>
                    <a:pt x="122" y="26"/>
                    <a:pt x="117" y="36"/>
                  </a:cubicBezTo>
                  <a:cubicBezTo>
                    <a:pt x="111" y="47"/>
                    <a:pt x="113" y="65"/>
                    <a:pt x="112" y="70"/>
                  </a:cubicBezTo>
                  <a:cubicBezTo>
                    <a:pt x="112" y="75"/>
                    <a:pt x="105" y="86"/>
                    <a:pt x="105" y="92"/>
                  </a:cubicBezTo>
                  <a:cubicBezTo>
                    <a:pt x="105" y="98"/>
                    <a:pt x="98" y="121"/>
                    <a:pt x="98" y="121"/>
                  </a:cubicBezTo>
                  <a:cubicBezTo>
                    <a:pt x="98" y="121"/>
                    <a:pt x="98" y="121"/>
                    <a:pt x="95" y="117"/>
                  </a:cubicBezTo>
                  <a:cubicBezTo>
                    <a:pt x="92" y="113"/>
                    <a:pt x="77" y="94"/>
                    <a:pt x="77" y="94"/>
                  </a:cubicBezTo>
                  <a:cubicBezTo>
                    <a:pt x="77" y="94"/>
                    <a:pt x="73" y="79"/>
                    <a:pt x="73" y="78"/>
                  </a:cubicBezTo>
                  <a:cubicBezTo>
                    <a:pt x="73" y="77"/>
                    <a:pt x="75" y="73"/>
                    <a:pt x="78" y="70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59" y="49"/>
                    <a:pt x="55" y="49"/>
                    <a:pt x="53" y="49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8" y="71"/>
                    <a:pt x="51" y="86"/>
                    <a:pt x="51" y="86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3" y="98"/>
                    <a:pt x="45" y="114"/>
                    <a:pt x="40" y="132"/>
                  </a:cubicBezTo>
                  <a:cubicBezTo>
                    <a:pt x="35" y="150"/>
                    <a:pt x="39" y="197"/>
                    <a:pt x="42" y="214"/>
                  </a:cubicBezTo>
                  <a:cubicBezTo>
                    <a:pt x="45" y="230"/>
                    <a:pt x="46" y="256"/>
                    <a:pt x="44" y="273"/>
                  </a:cubicBezTo>
                  <a:cubicBezTo>
                    <a:pt x="41" y="290"/>
                    <a:pt x="33" y="321"/>
                    <a:pt x="33" y="321"/>
                  </a:cubicBezTo>
                  <a:cubicBezTo>
                    <a:pt x="33" y="321"/>
                    <a:pt x="32" y="318"/>
                    <a:pt x="29" y="302"/>
                  </a:cubicBezTo>
                  <a:cubicBezTo>
                    <a:pt x="27" y="287"/>
                    <a:pt x="17" y="226"/>
                    <a:pt x="13" y="210"/>
                  </a:cubicBezTo>
                  <a:cubicBezTo>
                    <a:pt x="10" y="194"/>
                    <a:pt x="2" y="117"/>
                    <a:pt x="1" y="102"/>
                  </a:cubicBezTo>
                  <a:cubicBezTo>
                    <a:pt x="1" y="88"/>
                    <a:pt x="0" y="48"/>
                    <a:pt x="1" y="43"/>
                  </a:cubicBezTo>
                  <a:cubicBezTo>
                    <a:pt x="2" y="37"/>
                    <a:pt x="5" y="32"/>
                    <a:pt x="2" y="26"/>
                  </a:cubicBezTo>
                  <a:cubicBezTo>
                    <a:pt x="1" y="23"/>
                    <a:pt x="2" y="21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531276" y="4009794"/>
            <a:ext cx="682933" cy="2066712"/>
            <a:chOff x="4691063" y="1484313"/>
            <a:chExt cx="484187" cy="1465262"/>
          </a:xfrm>
          <a:solidFill>
            <a:srgbClr val="333333"/>
          </a:solidFill>
        </p:grpSpPr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4691063" y="1484313"/>
              <a:ext cx="484187" cy="1465262"/>
            </a:xfrm>
            <a:custGeom>
              <a:avLst/>
              <a:gdLst>
                <a:gd name="T0" fmla="*/ 190 w 330"/>
                <a:gd name="T1" fmla="*/ 37 h 995"/>
                <a:gd name="T2" fmla="*/ 171 w 330"/>
                <a:gd name="T3" fmla="*/ 11 h 995"/>
                <a:gd name="T4" fmla="*/ 155 w 330"/>
                <a:gd name="T5" fmla="*/ 4 h 995"/>
                <a:gd name="T6" fmla="*/ 145 w 330"/>
                <a:gd name="T7" fmla="*/ 1 h 995"/>
                <a:gd name="T8" fmla="*/ 134 w 330"/>
                <a:gd name="T9" fmla="*/ 2 h 995"/>
                <a:gd name="T10" fmla="*/ 119 w 330"/>
                <a:gd name="T11" fmla="*/ 10 h 995"/>
                <a:gd name="T12" fmla="*/ 100 w 330"/>
                <a:gd name="T13" fmla="*/ 52 h 995"/>
                <a:gd name="T14" fmla="*/ 103 w 330"/>
                <a:gd name="T15" fmla="*/ 82 h 995"/>
                <a:gd name="T16" fmla="*/ 103 w 330"/>
                <a:gd name="T17" fmla="*/ 111 h 995"/>
                <a:gd name="T18" fmla="*/ 112 w 330"/>
                <a:gd name="T19" fmla="*/ 115 h 995"/>
                <a:gd name="T20" fmla="*/ 121 w 330"/>
                <a:gd name="T21" fmla="*/ 151 h 995"/>
                <a:gd name="T22" fmla="*/ 118 w 330"/>
                <a:gd name="T23" fmla="*/ 160 h 995"/>
                <a:gd name="T24" fmla="*/ 28 w 330"/>
                <a:gd name="T25" fmla="*/ 205 h 995"/>
                <a:gd name="T26" fmla="*/ 8 w 330"/>
                <a:gd name="T27" fmla="*/ 343 h 995"/>
                <a:gd name="T28" fmla="*/ 10 w 330"/>
                <a:gd name="T29" fmla="*/ 443 h 995"/>
                <a:gd name="T30" fmla="*/ 40 w 330"/>
                <a:gd name="T31" fmla="*/ 515 h 995"/>
                <a:gd name="T32" fmla="*/ 45 w 330"/>
                <a:gd name="T33" fmla="*/ 507 h 995"/>
                <a:gd name="T34" fmla="*/ 52 w 330"/>
                <a:gd name="T35" fmla="*/ 589 h 995"/>
                <a:gd name="T36" fmla="*/ 54 w 330"/>
                <a:gd name="T37" fmla="*/ 684 h 995"/>
                <a:gd name="T38" fmla="*/ 52 w 330"/>
                <a:gd name="T39" fmla="*/ 766 h 995"/>
                <a:gd name="T40" fmla="*/ 53 w 330"/>
                <a:gd name="T41" fmla="*/ 855 h 995"/>
                <a:gd name="T42" fmla="*/ 36 w 330"/>
                <a:gd name="T43" fmla="*/ 911 h 995"/>
                <a:gd name="T44" fmla="*/ 22 w 330"/>
                <a:gd name="T45" fmla="*/ 957 h 995"/>
                <a:gd name="T46" fmla="*/ 54 w 330"/>
                <a:gd name="T47" fmla="*/ 990 h 995"/>
                <a:gd name="T48" fmla="*/ 93 w 330"/>
                <a:gd name="T49" fmla="*/ 940 h 995"/>
                <a:gd name="T50" fmla="*/ 107 w 330"/>
                <a:gd name="T51" fmla="*/ 917 h 995"/>
                <a:gd name="T52" fmla="*/ 109 w 330"/>
                <a:gd name="T53" fmla="*/ 885 h 995"/>
                <a:gd name="T54" fmla="*/ 111 w 330"/>
                <a:gd name="T55" fmla="*/ 837 h 995"/>
                <a:gd name="T56" fmla="*/ 118 w 330"/>
                <a:gd name="T57" fmla="*/ 749 h 995"/>
                <a:gd name="T58" fmla="*/ 134 w 330"/>
                <a:gd name="T59" fmla="*/ 695 h 995"/>
                <a:gd name="T60" fmla="*/ 152 w 330"/>
                <a:gd name="T61" fmla="*/ 618 h 995"/>
                <a:gd name="T62" fmla="*/ 167 w 330"/>
                <a:gd name="T63" fmla="*/ 580 h 995"/>
                <a:gd name="T64" fmla="*/ 182 w 330"/>
                <a:gd name="T65" fmla="*/ 628 h 995"/>
                <a:gd name="T66" fmla="*/ 193 w 330"/>
                <a:gd name="T67" fmla="*/ 710 h 995"/>
                <a:gd name="T68" fmla="*/ 191 w 330"/>
                <a:gd name="T69" fmla="*/ 766 h 995"/>
                <a:gd name="T70" fmla="*/ 173 w 330"/>
                <a:gd name="T71" fmla="*/ 845 h 995"/>
                <a:gd name="T72" fmla="*/ 179 w 330"/>
                <a:gd name="T73" fmla="*/ 910 h 995"/>
                <a:gd name="T74" fmla="*/ 188 w 330"/>
                <a:gd name="T75" fmla="*/ 928 h 995"/>
                <a:gd name="T76" fmla="*/ 210 w 330"/>
                <a:gd name="T77" fmla="*/ 982 h 995"/>
                <a:gd name="T78" fmla="*/ 254 w 330"/>
                <a:gd name="T79" fmla="*/ 956 h 995"/>
                <a:gd name="T80" fmla="*/ 245 w 330"/>
                <a:gd name="T81" fmla="*/ 902 h 995"/>
                <a:gd name="T82" fmla="*/ 236 w 330"/>
                <a:gd name="T83" fmla="*/ 884 h 995"/>
                <a:gd name="T84" fmla="*/ 253 w 330"/>
                <a:gd name="T85" fmla="*/ 810 h 995"/>
                <a:gd name="T86" fmla="*/ 265 w 330"/>
                <a:gd name="T87" fmla="*/ 679 h 995"/>
                <a:gd name="T88" fmla="*/ 285 w 330"/>
                <a:gd name="T89" fmla="*/ 525 h 995"/>
                <a:gd name="T90" fmla="*/ 288 w 330"/>
                <a:gd name="T91" fmla="*/ 516 h 995"/>
                <a:gd name="T92" fmla="*/ 301 w 330"/>
                <a:gd name="T93" fmla="*/ 494 h 995"/>
                <a:gd name="T94" fmla="*/ 329 w 330"/>
                <a:gd name="T95" fmla="*/ 438 h 995"/>
                <a:gd name="T96" fmla="*/ 316 w 330"/>
                <a:gd name="T97" fmla="*/ 310 h 995"/>
                <a:gd name="T98" fmla="*/ 289 w 330"/>
                <a:gd name="T99" fmla="*/ 203 h 995"/>
                <a:gd name="T100" fmla="*/ 213 w 330"/>
                <a:gd name="T101" fmla="*/ 167 h 995"/>
                <a:gd name="T102" fmla="*/ 188 w 330"/>
                <a:gd name="T103" fmla="*/ 145 h 995"/>
                <a:gd name="T104" fmla="*/ 193 w 330"/>
                <a:gd name="T105" fmla="*/ 108 h 995"/>
                <a:gd name="T106" fmla="*/ 202 w 330"/>
                <a:gd name="T107" fmla="*/ 76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0" h="995">
                  <a:moveTo>
                    <a:pt x="196" y="71"/>
                  </a:moveTo>
                  <a:cubicBezTo>
                    <a:pt x="196" y="71"/>
                    <a:pt x="193" y="41"/>
                    <a:pt x="190" y="37"/>
                  </a:cubicBezTo>
                  <a:cubicBezTo>
                    <a:pt x="188" y="33"/>
                    <a:pt x="187" y="31"/>
                    <a:pt x="183" y="24"/>
                  </a:cubicBezTo>
                  <a:cubicBezTo>
                    <a:pt x="178" y="18"/>
                    <a:pt x="175" y="14"/>
                    <a:pt x="171" y="11"/>
                  </a:cubicBezTo>
                  <a:cubicBezTo>
                    <a:pt x="167" y="8"/>
                    <a:pt x="167" y="7"/>
                    <a:pt x="163" y="5"/>
                  </a:cubicBezTo>
                  <a:cubicBezTo>
                    <a:pt x="159" y="4"/>
                    <a:pt x="157" y="3"/>
                    <a:pt x="155" y="4"/>
                  </a:cubicBezTo>
                  <a:cubicBezTo>
                    <a:pt x="153" y="4"/>
                    <a:pt x="153" y="4"/>
                    <a:pt x="150" y="4"/>
                  </a:cubicBezTo>
                  <a:cubicBezTo>
                    <a:pt x="148" y="3"/>
                    <a:pt x="146" y="1"/>
                    <a:pt x="145" y="1"/>
                  </a:cubicBezTo>
                  <a:cubicBezTo>
                    <a:pt x="143" y="2"/>
                    <a:pt x="142" y="2"/>
                    <a:pt x="140" y="2"/>
                  </a:cubicBezTo>
                  <a:cubicBezTo>
                    <a:pt x="138" y="2"/>
                    <a:pt x="137" y="2"/>
                    <a:pt x="134" y="2"/>
                  </a:cubicBezTo>
                  <a:cubicBezTo>
                    <a:pt x="131" y="3"/>
                    <a:pt x="130" y="0"/>
                    <a:pt x="127" y="4"/>
                  </a:cubicBezTo>
                  <a:cubicBezTo>
                    <a:pt x="124" y="7"/>
                    <a:pt x="122" y="8"/>
                    <a:pt x="119" y="10"/>
                  </a:cubicBezTo>
                  <a:cubicBezTo>
                    <a:pt x="116" y="12"/>
                    <a:pt x="115" y="13"/>
                    <a:pt x="113" y="15"/>
                  </a:cubicBezTo>
                  <a:cubicBezTo>
                    <a:pt x="112" y="18"/>
                    <a:pt x="100" y="45"/>
                    <a:pt x="100" y="52"/>
                  </a:cubicBezTo>
                  <a:cubicBezTo>
                    <a:pt x="100" y="60"/>
                    <a:pt x="100" y="67"/>
                    <a:pt x="101" y="75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103" y="82"/>
                    <a:pt x="98" y="83"/>
                    <a:pt x="98" y="91"/>
                  </a:cubicBezTo>
                  <a:cubicBezTo>
                    <a:pt x="99" y="99"/>
                    <a:pt x="102" y="107"/>
                    <a:pt x="103" y="111"/>
                  </a:cubicBezTo>
                  <a:cubicBezTo>
                    <a:pt x="103" y="115"/>
                    <a:pt x="106" y="118"/>
                    <a:pt x="109" y="116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2" y="115"/>
                    <a:pt x="120" y="140"/>
                    <a:pt x="120" y="145"/>
                  </a:cubicBezTo>
                  <a:cubicBezTo>
                    <a:pt x="120" y="149"/>
                    <a:pt x="121" y="151"/>
                    <a:pt x="121" y="151"/>
                  </a:cubicBezTo>
                  <a:cubicBezTo>
                    <a:pt x="121" y="151"/>
                    <a:pt x="118" y="157"/>
                    <a:pt x="118" y="159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8" y="160"/>
                    <a:pt x="107" y="172"/>
                    <a:pt x="101" y="176"/>
                  </a:cubicBezTo>
                  <a:cubicBezTo>
                    <a:pt x="95" y="179"/>
                    <a:pt x="28" y="198"/>
                    <a:pt x="28" y="205"/>
                  </a:cubicBezTo>
                  <a:cubicBezTo>
                    <a:pt x="27" y="211"/>
                    <a:pt x="23" y="254"/>
                    <a:pt x="17" y="273"/>
                  </a:cubicBezTo>
                  <a:cubicBezTo>
                    <a:pt x="11" y="293"/>
                    <a:pt x="11" y="325"/>
                    <a:pt x="8" y="343"/>
                  </a:cubicBezTo>
                  <a:cubicBezTo>
                    <a:pt x="5" y="362"/>
                    <a:pt x="0" y="397"/>
                    <a:pt x="4" y="409"/>
                  </a:cubicBezTo>
                  <a:cubicBezTo>
                    <a:pt x="8" y="421"/>
                    <a:pt x="9" y="432"/>
                    <a:pt x="10" y="443"/>
                  </a:cubicBezTo>
                  <a:cubicBezTo>
                    <a:pt x="11" y="454"/>
                    <a:pt x="22" y="494"/>
                    <a:pt x="30" y="504"/>
                  </a:cubicBezTo>
                  <a:cubicBezTo>
                    <a:pt x="39" y="514"/>
                    <a:pt x="40" y="515"/>
                    <a:pt x="40" y="515"/>
                  </a:cubicBezTo>
                  <a:cubicBezTo>
                    <a:pt x="40" y="515"/>
                    <a:pt x="39" y="508"/>
                    <a:pt x="42" y="508"/>
                  </a:cubicBezTo>
                  <a:cubicBezTo>
                    <a:pt x="45" y="507"/>
                    <a:pt x="45" y="507"/>
                    <a:pt x="45" y="507"/>
                  </a:cubicBezTo>
                  <a:cubicBezTo>
                    <a:pt x="45" y="507"/>
                    <a:pt x="47" y="514"/>
                    <a:pt x="48" y="521"/>
                  </a:cubicBezTo>
                  <a:cubicBezTo>
                    <a:pt x="48" y="528"/>
                    <a:pt x="52" y="570"/>
                    <a:pt x="52" y="589"/>
                  </a:cubicBezTo>
                  <a:cubicBezTo>
                    <a:pt x="51" y="608"/>
                    <a:pt x="55" y="624"/>
                    <a:pt x="53" y="641"/>
                  </a:cubicBezTo>
                  <a:cubicBezTo>
                    <a:pt x="52" y="659"/>
                    <a:pt x="50" y="672"/>
                    <a:pt x="54" y="684"/>
                  </a:cubicBezTo>
                  <a:cubicBezTo>
                    <a:pt x="57" y="697"/>
                    <a:pt x="60" y="713"/>
                    <a:pt x="56" y="730"/>
                  </a:cubicBezTo>
                  <a:cubicBezTo>
                    <a:pt x="52" y="747"/>
                    <a:pt x="51" y="759"/>
                    <a:pt x="52" y="766"/>
                  </a:cubicBezTo>
                  <a:cubicBezTo>
                    <a:pt x="53" y="774"/>
                    <a:pt x="49" y="801"/>
                    <a:pt x="52" y="813"/>
                  </a:cubicBezTo>
                  <a:cubicBezTo>
                    <a:pt x="55" y="826"/>
                    <a:pt x="57" y="847"/>
                    <a:pt x="53" y="855"/>
                  </a:cubicBezTo>
                  <a:cubicBezTo>
                    <a:pt x="48" y="862"/>
                    <a:pt x="41" y="878"/>
                    <a:pt x="38" y="885"/>
                  </a:cubicBezTo>
                  <a:cubicBezTo>
                    <a:pt x="36" y="892"/>
                    <a:pt x="33" y="904"/>
                    <a:pt x="36" y="911"/>
                  </a:cubicBezTo>
                  <a:cubicBezTo>
                    <a:pt x="40" y="918"/>
                    <a:pt x="40" y="918"/>
                    <a:pt x="40" y="918"/>
                  </a:cubicBezTo>
                  <a:cubicBezTo>
                    <a:pt x="40" y="918"/>
                    <a:pt x="28" y="949"/>
                    <a:pt x="22" y="957"/>
                  </a:cubicBezTo>
                  <a:cubicBezTo>
                    <a:pt x="16" y="965"/>
                    <a:pt x="13" y="982"/>
                    <a:pt x="16" y="988"/>
                  </a:cubicBezTo>
                  <a:cubicBezTo>
                    <a:pt x="20" y="993"/>
                    <a:pt x="45" y="995"/>
                    <a:pt x="54" y="990"/>
                  </a:cubicBezTo>
                  <a:cubicBezTo>
                    <a:pt x="62" y="984"/>
                    <a:pt x="71" y="976"/>
                    <a:pt x="75" y="965"/>
                  </a:cubicBezTo>
                  <a:cubicBezTo>
                    <a:pt x="79" y="954"/>
                    <a:pt x="84" y="948"/>
                    <a:pt x="93" y="940"/>
                  </a:cubicBezTo>
                  <a:cubicBezTo>
                    <a:pt x="101" y="932"/>
                    <a:pt x="107" y="930"/>
                    <a:pt x="107" y="924"/>
                  </a:cubicBezTo>
                  <a:cubicBezTo>
                    <a:pt x="107" y="917"/>
                    <a:pt x="107" y="917"/>
                    <a:pt x="107" y="917"/>
                  </a:cubicBezTo>
                  <a:cubicBezTo>
                    <a:pt x="107" y="917"/>
                    <a:pt x="111" y="905"/>
                    <a:pt x="110" y="900"/>
                  </a:cubicBezTo>
                  <a:cubicBezTo>
                    <a:pt x="110" y="896"/>
                    <a:pt x="105" y="890"/>
                    <a:pt x="109" y="885"/>
                  </a:cubicBezTo>
                  <a:cubicBezTo>
                    <a:pt x="114" y="880"/>
                    <a:pt x="116" y="880"/>
                    <a:pt x="115" y="874"/>
                  </a:cubicBezTo>
                  <a:cubicBezTo>
                    <a:pt x="113" y="868"/>
                    <a:pt x="112" y="853"/>
                    <a:pt x="111" y="837"/>
                  </a:cubicBezTo>
                  <a:cubicBezTo>
                    <a:pt x="111" y="820"/>
                    <a:pt x="114" y="784"/>
                    <a:pt x="118" y="771"/>
                  </a:cubicBezTo>
                  <a:cubicBezTo>
                    <a:pt x="122" y="758"/>
                    <a:pt x="115" y="761"/>
                    <a:pt x="118" y="749"/>
                  </a:cubicBezTo>
                  <a:cubicBezTo>
                    <a:pt x="121" y="736"/>
                    <a:pt x="124" y="737"/>
                    <a:pt x="128" y="729"/>
                  </a:cubicBezTo>
                  <a:cubicBezTo>
                    <a:pt x="133" y="721"/>
                    <a:pt x="129" y="706"/>
                    <a:pt x="134" y="695"/>
                  </a:cubicBezTo>
                  <a:cubicBezTo>
                    <a:pt x="140" y="685"/>
                    <a:pt x="137" y="678"/>
                    <a:pt x="141" y="668"/>
                  </a:cubicBezTo>
                  <a:cubicBezTo>
                    <a:pt x="146" y="659"/>
                    <a:pt x="148" y="627"/>
                    <a:pt x="152" y="618"/>
                  </a:cubicBezTo>
                  <a:cubicBezTo>
                    <a:pt x="155" y="609"/>
                    <a:pt x="164" y="589"/>
                    <a:pt x="164" y="583"/>
                  </a:cubicBezTo>
                  <a:cubicBezTo>
                    <a:pt x="164" y="578"/>
                    <a:pt x="164" y="576"/>
                    <a:pt x="167" y="580"/>
                  </a:cubicBezTo>
                  <a:cubicBezTo>
                    <a:pt x="169" y="585"/>
                    <a:pt x="171" y="578"/>
                    <a:pt x="174" y="594"/>
                  </a:cubicBezTo>
                  <a:cubicBezTo>
                    <a:pt x="176" y="609"/>
                    <a:pt x="180" y="616"/>
                    <a:pt x="182" y="628"/>
                  </a:cubicBezTo>
                  <a:cubicBezTo>
                    <a:pt x="183" y="641"/>
                    <a:pt x="182" y="676"/>
                    <a:pt x="188" y="688"/>
                  </a:cubicBezTo>
                  <a:cubicBezTo>
                    <a:pt x="194" y="700"/>
                    <a:pt x="193" y="702"/>
                    <a:pt x="193" y="710"/>
                  </a:cubicBezTo>
                  <a:cubicBezTo>
                    <a:pt x="193" y="717"/>
                    <a:pt x="194" y="720"/>
                    <a:pt x="195" y="726"/>
                  </a:cubicBezTo>
                  <a:cubicBezTo>
                    <a:pt x="196" y="733"/>
                    <a:pt x="197" y="755"/>
                    <a:pt x="191" y="766"/>
                  </a:cubicBezTo>
                  <a:cubicBezTo>
                    <a:pt x="186" y="777"/>
                    <a:pt x="182" y="783"/>
                    <a:pt x="179" y="794"/>
                  </a:cubicBezTo>
                  <a:cubicBezTo>
                    <a:pt x="176" y="804"/>
                    <a:pt x="175" y="831"/>
                    <a:pt x="173" y="845"/>
                  </a:cubicBezTo>
                  <a:cubicBezTo>
                    <a:pt x="172" y="859"/>
                    <a:pt x="168" y="871"/>
                    <a:pt x="173" y="884"/>
                  </a:cubicBezTo>
                  <a:cubicBezTo>
                    <a:pt x="177" y="897"/>
                    <a:pt x="175" y="905"/>
                    <a:pt x="179" y="910"/>
                  </a:cubicBezTo>
                  <a:cubicBezTo>
                    <a:pt x="182" y="914"/>
                    <a:pt x="184" y="917"/>
                    <a:pt x="184" y="917"/>
                  </a:cubicBezTo>
                  <a:cubicBezTo>
                    <a:pt x="184" y="917"/>
                    <a:pt x="184" y="922"/>
                    <a:pt x="188" y="928"/>
                  </a:cubicBezTo>
                  <a:cubicBezTo>
                    <a:pt x="192" y="934"/>
                    <a:pt x="194" y="937"/>
                    <a:pt x="195" y="946"/>
                  </a:cubicBezTo>
                  <a:cubicBezTo>
                    <a:pt x="197" y="954"/>
                    <a:pt x="197" y="976"/>
                    <a:pt x="210" y="982"/>
                  </a:cubicBezTo>
                  <a:cubicBezTo>
                    <a:pt x="223" y="988"/>
                    <a:pt x="233" y="988"/>
                    <a:pt x="240" y="985"/>
                  </a:cubicBezTo>
                  <a:cubicBezTo>
                    <a:pt x="247" y="981"/>
                    <a:pt x="259" y="974"/>
                    <a:pt x="254" y="956"/>
                  </a:cubicBezTo>
                  <a:cubicBezTo>
                    <a:pt x="249" y="937"/>
                    <a:pt x="237" y="916"/>
                    <a:pt x="237" y="916"/>
                  </a:cubicBezTo>
                  <a:cubicBezTo>
                    <a:pt x="237" y="916"/>
                    <a:pt x="245" y="903"/>
                    <a:pt x="245" y="902"/>
                  </a:cubicBezTo>
                  <a:cubicBezTo>
                    <a:pt x="246" y="900"/>
                    <a:pt x="248" y="899"/>
                    <a:pt x="245" y="895"/>
                  </a:cubicBezTo>
                  <a:cubicBezTo>
                    <a:pt x="242" y="890"/>
                    <a:pt x="241" y="891"/>
                    <a:pt x="236" y="884"/>
                  </a:cubicBezTo>
                  <a:cubicBezTo>
                    <a:pt x="231" y="877"/>
                    <a:pt x="229" y="875"/>
                    <a:pt x="234" y="867"/>
                  </a:cubicBezTo>
                  <a:cubicBezTo>
                    <a:pt x="238" y="860"/>
                    <a:pt x="253" y="836"/>
                    <a:pt x="253" y="810"/>
                  </a:cubicBezTo>
                  <a:cubicBezTo>
                    <a:pt x="252" y="785"/>
                    <a:pt x="251" y="789"/>
                    <a:pt x="254" y="772"/>
                  </a:cubicBezTo>
                  <a:cubicBezTo>
                    <a:pt x="258" y="755"/>
                    <a:pt x="263" y="691"/>
                    <a:pt x="265" y="679"/>
                  </a:cubicBezTo>
                  <a:cubicBezTo>
                    <a:pt x="267" y="666"/>
                    <a:pt x="285" y="594"/>
                    <a:pt x="283" y="563"/>
                  </a:cubicBezTo>
                  <a:cubicBezTo>
                    <a:pt x="281" y="531"/>
                    <a:pt x="285" y="525"/>
                    <a:pt x="285" y="525"/>
                  </a:cubicBezTo>
                  <a:cubicBezTo>
                    <a:pt x="292" y="531"/>
                    <a:pt x="292" y="531"/>
                    <a:pt x="292" y="531"/>
                  </a:cubicBezTo>
                  <a:cubicBezTo>
                    <a:pt x="288" y="516"/>
                    <a:pt x="288" y="516"/>
                    <a:pt x="288" y="516"/>
                  </a:cubicBezTo>
                  <a:cubicBezTo>
                    <a:pt x="288" y="516"/>
                    <a:pt x="294" y="512"/>
                    <a:pt x="294" y="508"/>
                  </a:cubicBezTo>
                  <a:cubicBezTo>
                    <a:pt x="294" y="504"/>
                    <a:pt x="301" y="495"/>
                    <a:pt x="301" y="494"/>
                  </a:cubicBezTo>
                  <a:cubicBezTo>
                    <a:pt x="302" y="493"/>
                    <a:pt x="303" y="502"/>
                    <a:pt x="303" y="502"/>
                  </a:cubicBezTo>
                  <a:cubicBezTo>
                    <a:pt x="303" y="502"/>
                    <a:pt x="330" y="448"/>
                    <a:pt x="329" y="438"/>
                  </a:cubicBezTo>
                  <a:cubicBezTo>
                    <a:pt x="329" y="428"/>
                    <a:pt x="328" y="416"/>
                    <a:pt x="328" y="412"/>
                  </a:cubicBezTo>
                  <a:cubicBezTo>
                    <a:pt x="328" y="407"/>
                    <a:pt x="323" y="349"/>
                    <a:pt x="316" y="310"/>
                  </a:cubicBezTo>
                  <a:cubicBezTo>
                    <a:pt x="309" y="271"/>
                    <a:pt x="309" y="263"/>
                    <a:pt x="301" y="241"/>
                  </a:cubicBezTo>
                  <a:cubicBezTo>
                    <a:pt x="294" y="219"/>
                    <a:pt x="289" y="212"/>
                    <a:pt x="289" y="203"/>
                  </a:cubicBezTo>
                  <a:cubicBezTo>
                    <a:pt x="288" y="193"/>
                    <a:pt x="287" y="187"/>
                    <a:pt x="284" y="184"/>
                  </a:cubicBezTo>
                  <a:cubicBezTo>
                    <a:pt x="281" y="181"/>
                    <a:pt x="219" y="171"/>
                    <a:pt x="213" y="167"/>
                  </a:cubicBezTo>
                  <a:cubicBezTo>
                    <a:pt x="206" y="164"/>
                    <a:pt x="198" y="157"/>
                    <a:pt x="195" y="152"/>
                  </a:cubicBezTo>
                  <a:cubicBezTo>
                    <a:pt x="191" y="148"/>
                    <a:pt x="188" y="145"/>
                    <a:pt x="188" y="145"/>
                  </a:cubicBezTo>
                  <a:cubicBezTo>
                    <a:pt x="188" y="145"/>
                    <a:pt x="189" y="135"/>
                    <a:pt x="189" y="123"/>
                  </a:cubicBezTo>
                  <a:cubicBezTo>
                    <a:pt x="189" y="111"/>
                    <a:pt x="190" y="107"/>
                    <a:pt x="193" y="108"/>
                  </a:cubicBezTo>
                  <a:cubicBezTo>
                    <a:pt x="196" y="108"/>
                    <a:pt x="201" y="103"/>
                    <a:pt x="202" y="95"/>
                  </a:cubicBezTo>
                  <a:cubicBezTo>
                    <a:pt x="204" y="86"/>
                    <a:pt x="204" y="79"/>
                    <a:pt x="202" y="76"/>
                  </a:cubicBezTo>
                  <a:cubicBezTo>
                    <a:pt x="200" y="73"/>
                    <a:pt x="196" y="71"/>
                    <a:pt x="196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31"/>
            <p:cNvSpPr>
              <a:spLocks noEditPoints="1"/>
            </p:cNvSpPr>
            <p:nvPr/>
          </p:nvSpPr>
          <p:spPr bwMode="auto">
            <a:xfrm>
              <a:off x="4862513" y="1701800"/>
              <a:ext cx="114300" cy="263525"/>
            </a:xfrm>
            <a:custGeom>
              <a:avLst/>
              <a:gdLst>
                <a:gd name="T0" fmla="*/ 43 w 78"/>
                <a:gd name="T1" fmla="*/ 27 h 181"/>
                <a:gd name="T2" fmla="*/ 43 w 78"/>
                <a:gd name="T3" fmla="*/ 27 h 181"/>
                <a:gd name="T4" fmla="*/ 38 w 78"/>
                <a:gd name="T5" fmla="*/ 27 h 181"/>
                <a:gd name="T6" fmla="*/ 24 w 78"/>
                <a:gd name="T7" fmla="*/ 24 h 181"/>
                <a:gd name="T8" fmla="*/ 4 w 78"/>
                <a:gd name="T9" fmla="*/ 5 h 181"/>
                <a:gd name="T10" fmla="*/ 4 w 78"/>
                <a:gd name="T11" fmla="*/ 5 h 181"/>
                <a:gd name="T12" fmla="*/ 2 w 78"/>
                <a:gd name="T13" fmla="*/ 10 h 181"/>
                <a:gd name="T14" fmla="*/ 1 w 78"/>
                <a:gd name="T15" fmla="*/ 42 h 181"/>
                <a:gd name="T16" fmla="*/ 11 w 78"/>
                <a:gd name="T17" fmla="*/ 109 h 181"/>
                <a:gd name="T18" fmla="*/ 12 w 78"/>
                <a:gd name="T19" fmla="*/ 100 h 181"/>
                <a:gd name="T20" fmla="*/ 27 w 78"/>
                <a:gd name="T21" fmla="*/ 56 h 181"/>
                <a:gd name="T22" fmla="*/ 26 w 78"/>
                <a:gd name="T23" fmla="*/ 38 h 181"/>
                <a:gd name="T24" fmla="*/ 35 w 78"/>
                <a:gd name="T25" fmla="*/ 31 h 181"/>
                <a:gd name="T26" fmla="*/ 38 w 78"/>
                <a:gd name="T27" fmla="*/ 27 h 181"/>
                <a:gd name="T28" fmla="*/ 78 w 78"/>
                <a:gd name="T29" fmla="*/ 6 h 181"/>
                <a:gd name="T30" fmla="*/ 72 w 78"/>
                <a:gd name="T31" fmla="*/ 0 h 181"/>
                <a:gd name="T32" fmla="*/ 61 w 78"/>
                <a:gd name="T33" fmla="*/ 15 h 181"/>
                <a:gd name="T34" fmla="*/ 43 w 78"/>
                <a:gd name="T35" fmla="*/ 27 h 181"/>
                <a:gd name="T36" fmla="*/ 55 w 78"/>
                <a:gd name="T37" fmla="*/ 31 h 181"/>
                <a:gd name="T38" fmla="*/ 63 w 78"/>
                <a:gd name="T39" fmla="*/ 38 h 181"/>
                <a:gd name="T40" fmla="*/ 45 w 78"/>
                <a:gd name="T41" fmla="*/ 48 h 181"/>
                <a:gd name="T42" fmla="*/ 41 w 78"/>
                <a:gd name="T43" fmla="*/ 60 h 181"/>
                <a:gd name="T44" fmla="*/ 56 w 78"/>
                <a:gd name="T45" fmla="*/ 92 h 181"/>
                <a:gd name="T46" fmla="*/ 59 w 78"/>
                <a:gd name="T47" fmla="*/ 169 h 181"/>
                <a:gd name="T48" fmla="*/ 58 w 78"/>
                <a:gd name="T49" fmla="*/ 181 h 181"/>
                <a:gd name="T50" fmla="*/ 70 w 78"/>
                <a:gd name="T51" fmla="*/ 74 h 181"/>
                <a:gd name="T52" fmla="*/ 76 w 78"/>
                <a:gd name="T53" fmla="*/ 21 h 181"/>
                <a:gd name="T54" fmla="*/ 78 w 78"/>
                <a:gd name="T55" fmla="*/ 8 h 181"/>
                <a:gd name="T56" fmla="*/ 78 w 78"/>
                <a:gd name="T57" fmla="*/ 7 h 181"/>
                <a:gd name="T58" fmla="*/ 78 w 78"/>
                <a:gd name="T59" fmla="*/ 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8" h="181">
                  <a:moveTo>
                    <a:pt x="43" y="27"/>
                  </a:moveTo>
                  <a:cubicBezTo>
                    <a:pt x="43" y="27"/>
                    <a:pt x="43" y="27"/>
                    <a:pt x="43" y="27"/>
                  </a:cubicBezTo>
                  <a:close/>
                  <a:moveTo>
                    <a:pt x="38" y="27"/>
                  </a:moveTo>
                  <a:cubicBezTo>
                    <a:pt x="38" y="27"/>
                    <a:pt x="32" y="28"/>
                    <a:pt x="24" y="24"/>
                  </a:cubicBezTo>
                  <a:cubicBezTo>
                    <a:pt x="19" y="22"/>
                    <a:pt x="10" y="12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8"/>
                    <a:pt x="2" y="10"/>
                  </a:cubicBezTo>
                  <a:cubicBezTo>
                    <a:pt x="3" y="12"/>
                    <a:pt x="2" y="19"/>
                    <a:pt x="1" y="42"/>
                  </a:cubicBezTo>
                  <a:cubicBezTo>
                    <a:pt x="0" y="66"/>
                    <a:pt x="11" y="109"/>
                    <a:pt x="11" y="109"/>
                  </a:cubicBezTo>
                  <a:cubicBezTo>
                    <a:pt x="11" y="109"/>
                    <a:pt x="11" y="109"/>
                    <a:pt x="12" y="100"/>
                  </a:cubicBezTo>
                  <a:cubicBezTo>
                    <a:pt x="12" y="92"/>
                    <a:pt x="25" y="61"/>
                    <a:pt x="27" y="56"/>
                  </a:cubicBezTo>
                  <a:cubicBezTo>
                    <a:pt x="30" y="50"/>
                    <a:pt x="24" y="45"/>
                    <a:pt x="26" y="38"/>
                  </a:cubicBezTo>
                  <a:cubicBezTo>
                    <a:pt x="28" y="31"/>
                    <a:pt x="31" y="31"/>
                    <a:pt x="35" y="31"/>
                  </a:cubicBezTo>
                  <a:cubicBezTo>
                    <a:pt x="39" y="30"/>
                    <a:pt x="38" y="27"/>
                    <a:pt x="38" y="27"/>
                  </a:cubicBezTo>
                  <a:close/>
                  <a:moveTo>
                    <a:pt x="78" y="6"/>
                  </a:moveTo>
                  <a:cubicBezTo>
                    <a:pt x="75" y="3"/>
                    <a:pt x="73" y="1"/>
                    <a:pt x="72" y="0"/>
                  </a:cubicBezTo>
                  <a:cubicBezTo>
                    <a:pt x="70" y="5"/>
                    <a:pt x="66" y="11"/>
                    <a:pt x="61" y="15"/>
                  </a:cubicBezTo>
                  <a:cubicBezTo>
                    <a:pt x="53" y="22"/>
                    <a:pt x="45" y="26"/>
                    <a:pt x="43" y="27"/>
                  </a:cubicBezTo>
                  <a:cubicBezTo>
                    <a:pt x="44" y="26"/>
                    <a:pt x="48" y="26"/>
                    <a:pt x="55" y="31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8"/>
                    <a:pt x="48" y="42"/>
                    <a:pt x="45" y="48"/>
                  </a:cubicBezTo>
                  <a:cubicBezTo>
                    <a:pt x="43" y="55"/>
                    <a:pt x="41" y="60"/>
                    <a:pt x="41" y="60"/>
                  </a:cubicBezTo>
                  <a:cubicBezTo>
                    <a:pt x="41" y="60"/>
                    <a:pt x="55" y="78"/>
                    <a:pt x="56" y="92"/>
                  </a:cubicBezTo>
                  <a:cubicBezTo>
                    <a:pt x="58" y="106"/>
                    <a:pt x="59" y="157"/>
                    <a:pt x="59" y="169"/>
                  </a:cubicBezTo>
                  <a:cubicBezTo>
                    <a:pt x="58" y="180"/>
                    <a:pt x="58" y="181"/>
                    <a:pt x="58" y="181"/>
                  </a:cubicBezTo>
                  <a:cubicBezTo>
                    <a:pt x="58" y="181"/>
                    <a:pt x="65" y="104"/>
                    <a:pt x="70" y="74"/>
                  </a:cubicBezTo>
                  <a:cubicBezTo>
                    <a:pt x="74" y="43"/>
                    <a:pt x="75" y="28"/>
                    <a:pt x="76" y="21"/>
                  </a:cubicBezTo>
                  <a:cubicBezTo>
                    <a:pt x="77" y="14"/>
                    <a:pt x="77" y="13"/>
                    <a:pt x="78" y="8"/>
                  </a:cubicBezTo>
                  <a:cubicBezTo>
                    <a:pt x="78" y="7"/>
                    <a:pt x="78" y="7"/>
                    <a:pt x="78" y="7"/>
                  </a:cubicBezTo>
                  <a:lnTo>
                    <a:pt x="7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768605" y="3983630"/>
            <a:ext cx="6281737" cy="2108200"/>
            <a:chOff x="-6400801" y="4398417"/>
            <a:chExt cx="6281737" cy="2108200"/>
          </a:xfrm>
          <a:solidFill>
            <a:srgbClr val="333333"/>
          </a:solidFill>
        </p:grpSpPr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-6400801" y="4447629"/>
              <a:ext cx="865188" cy="2051050"/>
            </a:xfrm>
            <a:custGeom>
              <a:avLst/>
              <a:gdLst>
                <a:gd name="T0" fmla="*/ 144 w 231"/>
                <a:gd name="T1" fmla="*/ 36 h 547"/>
                <a:gd name="T2" fmla="*/ 148 w 231"/>
                <a:gd name="T3" fmla="*/ 71 h 547"/>
                <a:gd name="T4" fmla="*/ 167 w 231"/>
                <a:gd name="T5" fmla="*/ 93 h 547"/>
                <a:gd name="T6" fmla="*/ 140 w 231"/>
                <a:gd name="T7" fmla="*/ 114 h 547"/>
                <a:gd name="T8" fmla="*/ 102 w 231"/>
                <a:gd name="T9" fmla="*/ 110 h 547"/>
                <a:gd name="T10" fmla="*/ 60 w 231"/>
                <a:gd name="T11" fmla="*/ 94 h 547"/>
                <a:gd name="T12" fmla="*/ 0 w 231"/>
                <a:gd name="T13" fmla="*/ 34 h 547"/>
                <a:gd name="T14" fmla="*/ 40 w 231"/>
                <a:gd name="T15" fmla="*/ 95 h 547"/>
                <a:gd name="T16" fmla="*/ 47 w 231"/>
                <a:gd name="T17" fmla="*/ 111 h 547"/>
                <a:gd name="T18" fmla="*/ 69 w 231"/>
                <a:gd name="T19" fmla="*/ 120 h 547"/>
                <a:gd name="T20" fmla="*/ 134 w 231"/>
                <a:gd name="T21" fmla="*/ 146 h 547"/>
                <a:gd name="T22" fmla="*/ 115 w 231"/>
                <a:gd name="T23" fmla="*/ 203 h 547"/>
                <a:gd name="T24" fmla="*/ 90 w 231"/>
                <a:gd name="T25" fmla="*/ 216 h 547"/>
                <a:gd name="T26" fmla="*/ 85 w 231"/>
                <a:gd name="T27" fmla="*/ 224 h 547"/>
                <a:gd name="T28" fmla="*/ 74 w 231"/>
                <a:gd name="T29" fmla="*/ 237 h 547"/>
                <a:gd name="T30" fmla="*/ 102 w 231"/>
                <a:gd name="T31" fmla="*/ 248 h 547"/>
                <a:gd name="T32" fmla="*/ 108 w 231"/>
                <a:gd name="T33" fmla="*/ 295 h 547"/>
                <a:gd name="T34" fmla="*/ 127 w 231"/>
                <a:gd name="T35" fmla="*/ 357 h 547"/>
                <a:gd name="T36" fmla="*/ 116 w 231"/>
                <a:gd name="T37" fmla="*/ 455 h 547"/>
                <a:gd name="T38" fmla="*/ 111 w 231"/>
                <a:gd name="T39" fmla="*/ 473 h 547"/>
                <a:gd name="T40" fmla="*/ 76 w 231"/>
                <a:gd name="T41" fmla="*/ 482 h 547"/>
                <a:gd name="T42" fmla="*/ 119 w 231"/>
                <a:gd name="T43" fmla="*/ 490 h 547"/>
                <a:gd name="T44" fmla="*/ 156 w 231"/>
                <a:gd name="T45" fmla="*/ 493 h 547"/>
                <a:gd name="T46" fmla="*/ 151 w 231"/>
                <a:gd name="T47" fmla="*/ 518 h 547"/>
                <a:gd name="T48" fmla="*/ 113 w 231"/>
                <a:gd name="T49" fmla="*/ 536 h 547"/>
                <a:gd name="T50" fmla="*/ 178 w 231"/>
                <a:gd name="T51" fmla="*/ 537 h 547"/>
                <a:gd name="T52" fmla="*/ 196 w 231"/>
                <a:gd name="T53" fmla="*/ 527 h 547"/>
                <a:gd name="T54" fmla="*/ 196 w 231"/>
                <a:gd name="T55" fmla="*/ 378 h 547"/>
                <a:gd name="T56" fmla="*/ 214 w 231"/>
                <a:gd name="T57" fmla="*/ 314 h 547"/>
                <a:gd name="T58" fmla="*/ 220 w 231"/>
                <a:gd name="T59" fmla="*/ 207 h 547"/>
                <a:gd name="T60" fmla="*/ 212 w 231"/>
                <a:gd name="T61" fmla="*/ 81 h 547"/>
                <a:gd name="T62" fmla="*/ 200 w 231"/>
                <a:gd name="T63" fmla="*/ 68 h 547"/>
                <a:gd name="T64" fmla="*/ 202 w 231"/>
                <a:gd name="T65" fmla="*/ 16 h 547"/>
                <a:gd name="T66" fmla="*/ 188 w 231"/>
                <a:gd name="T67" fmla="*/ 3 h 547"/>
                <a:gd name="T68" fmla="*/ 153 w 231"/>
                <a:gd name="T69" fmla="*/ 7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547">
                  <a:moveTo>
                    <a:pt x="148" y="22"/>
                  </a:moveTo>
                  <a:cubicBezTo>
                    <a:pt x="147" y="27"/>
                    <a:pt x="146" y="32"/>
                    <a:pt x="144" y="36"/>
                  </a:cubicBezTo>
                  <a:cubicBezTo>
                    <a:pt x="147" y="43"/>
                    <a:pt x="145" y="48"/>
                    <a:pt x="145" y="56"/>
                  </a:cubicBezTo>
                  <a:cubicBezTo>
                    <a:pt x="145" y="61"/>
                    <a:pt x="147" y="66"/>
                    <a:pt x="148" y="71"/>
                  </a:cubicBezTo>
                  <a:cubicBezTo>
                    <a:pt x="149" y="79"/>
                    <a:pt x="155" y="81"/>
                    <a:pt x="162" y="82"/>
                  </a:cubicBezTo>
                  <a:cubicBezTo>
                    <a:pt x="163" y="86"/>
                    <a:pt x="165" y="90"/>
                    <a:pt x="167" y="93"/>
                  </a:cubicBezTo>
                  <a:cubicBezTo>
                    <a:pt x="161" y="97"/>
                    <a:pt x="156" y="100"/>
                    <a:pt x="154" y="107"/>
                  </a:cubicBezTo>
                  <a:cubicBezTo>
                    <a:pt x="149" y="109"/>
                    <a:pt x="145" y="112"/>
                    <a:pt x="140" y="114"/>
                  </a:cubicBezTo>
                  <a:cubicBezTo>
                    <a:pt x="134" y="113"/>
                    <a:pt x="128" y="113"/>
                    <a:pt x="122" y="114"/>
                  </a:cubicBezTo>
                  <a:cubicBezTo>
                    <a:pt x="116" y="110"/>
                    <a:pt x="109" y="113"/>
                    <a:pt x="102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83" y="105"/>
                    <a:pt x="68" y="105"/>
                    <a:pt x="60" y="94"/>
                  </a:cubicBezTo>
                  <a:cubicBezTo>
                    <a:pt x="56" y="90"/>
                    <a:pt x="45" y="84"/>
                    <a:pt x="40" y="8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4" y="94"/>
                    <a:pt x="36" y="96"/>
                    <a:pt x="40" y="95"/>
                  </a:cubicBezTo>
                  <a:cubicBezTo>
                    <a:pt x="37" y="101"/>
                    <a:pt x="42" y="100"/>
                    <a:pt x="41" y="105"/>
                  </a:cubicBezTo>
                  <a:cubicBezTo>
                    <a:pt x="45" y="107"/>
                    <a:pt x="41" y="110"/>
                    <a:pt x="47" y="111"/>
                  </a:cubicBezTo>
                  <a:cubicBezTo>
                    <a:pt x="51" y="111"/>
                    <a:pt x="53" y="114"/>
                    <a:pt x="56" y="117"/>
                  </a:cubicBezTo>
                  <a:cubicBezTo>
                    <a:pt x="61" y="117"/>
                    <a:pt x="64" y="118"/>
                    <a:pt x="69" y="120"/>
                  </a:cubicBezTo>
                  <a:cubicBezTo>
                    <a:pt x="69" y="126"/>
                    <a:pt x="71" y="131"/>
                    <a:pt x="72" y="137"/>
                  </a:cubicBezTo>
                  <a:cubicBezTo>
                    <a:pt x="93" y="141"/>
                    <a:pt x="113" y="143"/>
                    <a:pt x="134" y="146"/>
                  </a:cubicBezTo>
                  <a:cubicBezTo>
                    <a:pt x="128" y="161"/>
                    <a:pt x="121" y="174"/>
                    <a:pt x="119" y="190"/>
                  </a:cubicBezTo>
                  <a:cubicBezTo>
                    <a:pt x="115" y="203"/>
                    <a:pt x="115" y="203"/>
                    <a:pt x="115" y="203"/>
                  </a:cubicBezTo>
                  <a:cubicBezTo>
                    <a:pt x="116" y="215"/>
                    <a:pt x="116" y="215"/>
                    <a:pt x="116" y="215"/>
                  </a:cubicBezTo>
                  <a:cubicBezTo>
                    <a:pt x="107" y="220"/>
                    <a:pt x="100" y="219"/>
                    <a:pt x="90" y="216"/>
                  </a:cubicBezTo>
                  <a:cubicBezTo>
                    <a:pt x="84" y="217"/>
                    <a:pt x="78" y="218"/>
                    <a:pt x="72" y="219"/>
                  </a:cubicBezTo>
                  <a:cubicBezTo>
                    <a:pt x="66" y="225"/>
                    <a:pt x="82" y="224"/>
                    <a:pt x="85" y="224"/>
                  </a:cubicBezTo>
                  <a:cubicBezTo>
                    <a:pt x="79" y="228"/>
                    <a:pt x="74" y="230"/>
                    <a:pt x="69" y="233"/>
                  </a:cubicBezTo>
                  <a:cubicBezTo>
                    <a:pt x="70" y="236"/>
                    <a:pt x="71" y="236"/>
                    <a:pt x="74" y="237"/>
                  </a:cubicBezTo>
                  <a:cubicBezTo>
                    <a:pt x="74" y="241"/>
                    <a:pt x="75" y="243"/>
                    <a:pt x="79" y="243"/>
                  </a:cubicBezTo>
                  <a:cubicBezTo>
                    <a:pt x="87" y="249"/>
                    <a:pt x="93" y="250"/>
                    <a:pt x="102" y="248"/>
                  </a:cubicBezTo>
                  <a:cubicBezTo>
                    <a:pt x="105" y="253"/>
                    <a:pt x="108" y="258"/>
                    <a:pt x="110" y="263"/>
                  </a:cubicBezTo>
                  <a:cubicBezTo>
                    <a:pt x="108" y="295"/>
                    <a:pt x="108" y="295"/>
                    <a:pt x="108" y="295"/>
                  </a:cubicBezTo>
                  <a:cubicBezTo>
                    <a:pt x="110" y="304"/>
                    <a:pt x="120" y="311"/>
                    <a:pt x="127" y="319"/>
                  </a:cubicBezTo>
                  <a:cubicBezTo>
                    <a:pt x="128" y="332"/>
                    <a:pt x="128" y="344"/>
                    <a:pt x="127" y="357"/>
                  </a:cubicBezTo>
                  <a:cubicBezTo>
                    <a:pt x="125" y="374"/>
                    <a:pt x="127" y="390"/>
                    <a:pt x="126" y="406"/>
                  </a:cubicBezTo>
                  <a:cubicBezTo>
                    <a:pt x="123" y="422"/>
                    <a:pt x="119" y="439"/>
                    <a:pt x="116" y="455"/>
                  </a:cubicBezTo>
                  <a:cubicBezTo>
                    <a:pt x="119" y="464"/>
                    <a:pt x="119" y="464"/>
                    <a:pt x="119" y="464"/>
                  </a:cubicBezTo>
                  <a:cubicBezTo>
                    <a:pt x="111" y="473"/>
                    <a:pt x="111" y="473"/>
                    <a:pt x="111" y="473"/>
                  </a:cubicBezTo>
                  <a:cubicBezTo>
                    <a:pt x="102" y="474"/>
                    <a:pt x="92" y="474"/>
                    <a:pt x="83" y="477"/>
                  </a:cubicBezTo>
                  <a:cubicBezTo>
                    <a:pt x="78" y="477"/>
                    <a:pt x="78" y="478"/>
                    <a:pt x="76" y="482"/>
                  </a:cubicBezTo>
                  <a:cubicBezTo>
                    <a:pt x="85" y="489"/>
                    <a:pt x="93" y="490"/>
                    <a:pt x="104" y="491"/>
                  </a:cubicBezTo>
                  <a:cubicBezTo>
                    <a:pt x="119" y="490"/>
                    <a:pt x="119" y="490"/>
                    <a:pt x="119" y="490"/>
                  </a:cubicBezTo>
                  <a:cubicBezTo>
                    <a:pt x="130" y="491"/>
                    <a:pt x="136" y="496"/>
                    <a:pt x="148" y="496"/>
                  </a:cubicBezTo>
                  <a:cubicBezTo>
                    <a:pt x="152" y="492"/>
                    <a:pt x="152" y="490"/>
                    <a:pt x="156" y="493"/>
                  </a:cubicBezTo>
                  <a:cubicBezTo>
                    <a:pt x="156" y="499"/>
                    <a:pt x="157" y="505"/>
                    <a:pt x="157" y="5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39" y="524"/>
                    <a:pt x="128" y="526"/>
                    <a:pt x="115" y="530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20" y="547"/>
                    <a:pt x="143" y="545"/>
                    <a:pt x="155" y="544"/>
                  </a:cubicBezTo>
                  <a:cubicBezTo>
                    <a:pt x="163" y="542"/>
                    <a:pt x="170" y="539"/>
                    <a:pt x="178" y="537"/>
                  </a:cubicBezTo>
                  <a:cubicBezTo>
                    <a:pt x="184" y="537"/>
                    <a:pt x="188" y="537"/>
                    <a:pt x="194" y="536"/>
                  </a:cubicBezTo>
                  <a:cubicBezTo>
                    <a:pt x="196" y="527"/>
                    <a:pt x="196" y="527"/>
                    <a:pt x="196" y="527"/>
                  </a:cubicBezTo>
                  <a:cubicBezTo>
                    <a:pt x="203" y="525"/>
                    <a:pt x="203" y="525"/>
                    <a:pt x="203" y="525"/>
                  </a:cubicBezTo>
                  <a:cubicBezTo>
                    <a:pt x="209" y="475"/>
                    <a:pt x="203" y="427"/>
                    <a:pt x="196" y="378"/>
                  </a:cubicBezTo>
                  <a:cubicBezTo>
                    <a:pt x="197" y="361"/>
                    <a:pt x="197" y="343"/>
                    <a:pt x="197" y="325"/>
                  </a:cubicBezTo>
                  <a:cubicBezTo>
                    <a:pt x="205" y="322"/>
                    <a:pt x="208" y="320"/>
                    <a:pt x="214" y="314"/>
                  </a:cubicBezTo>
                  <a:cubicBezTo>
                    <a:pt x="212" y="289"/>
                    <a:pt x="212" y="289"/>
                    <a:pt x="212" y="289"/>
                  </a:cubicBezTo>
                  <a:cubicBezTo>
                    <a:pt x="214" y="261"/>
                    <a:pt x="216" y="234"/>
                    <a:pt x="220" y="207"/>
                  </a:cubicBezTo>
                  <a:cubicBezTo>
                    <a:pt x="224" y="184"/>
                    <a:pt x="229" y="161"/>
                    <a:pt x="231" y="138"/>
                  </a:cubicBezTo>
                  <a:cubicBezTo>
                    <a:pt x="229" y="117"/>
                    <a:pt x="223" y="99"/>
                    <a:pt x="212" y="81"/>
                  </a:cubicBezTo>
                  <a:cubicBezTo>
                    <a:pt x="211" y="76"/>
                    <a:pt x="209" y="71"/>
                    <a:pt x="207" y="66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1"/>
                    <a:pt x="201" y="57"/>
                    <a:pt x="203" y="51"/>
                  </a:cubicBezTo>
                  <a:cubicBezTo>
                    <a:pt x="208" y="41"/>
                    <a:pt x="206" y="27"/>
                    <a:pt x="202" y="16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77" y="0"/>
                    <a:pt x="171" y="0"/>
                    <a:pt x="160" y="2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0" y="13"/>
                    <a:pt x="146" y="16"/>
                    <a:pt x="14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-3889376" y="4422229"/>
              <a:ext cx="585788" cy="2076450"/>
            </a:xfrm>
            <a:custGeom>
              <a:avLst/>
              <a:gdLst>
                <a:gd name="T0" fmla="*/ 104 w 156"/>
                <a:gd name="T1" fmla="*/ 95 h 554"/>
                <a:gd name="T2" fmla="*/ 146 w 156"/>
                <a:gd name="T3" fmla="*/ 113 h 554"/>
                <a:gd name="T4" fmla="*/ 155 w 156"/>
                <a:gd name="T5" fmla="*/ 178 h 554"/>
                <a:gd name="T6" fmla="*/ 152 w 156"/>
                <a:gd name="T7" fmla="*/ 227 h 554"/>
                <a:gd name="T8" fmla="*/ 142 w 156"/>
                <a:gd name="T9" fmla="*/ 254 h 554"/>
                <a:gd name="T10" fmla="*/ 137 w 156"/>
                <a:gd name="T11" fmla="*/ 301 h 554"/>
                <a:gd name="T12" fmla="*/ 122 w 156"/>
                <a:gd name="T13" fmla="*/ 378 h 554"/>
                <a:gd name="T14" fmla="*/ 108 w 156"/>
                <a:gd name="T15" fmla="*/ 394 h 554"/>
                <a:gd name="T16" fmla="*/ 90 w 156"/>
                <a:gd name="T17" fmla="*/ 517 h 554"/>
                <a:gd name="T18" fmla="*/ 111 w 156"/>
                <a:gd name="T19" fmla="*/ 550 h 554"/>
                <a:gd name="T20" fmla="*/ 80 w 156"/>
                <a:gd name="T21" fmla="*/ 543 h 554"/>
                <a:gd name="T22" fmla="*/ 67 w 156"/>
                <a:gd name="T23" fmla="*/ 532 h 554"/>
                <a:gd name="T24" fmla="*/ 48 w 156"/>
                <a:gd name="T25" fmla="*/ 552 h 554"/>
                <a:gd name="T26" fmla="*/ 34 w 156"/>
                <a:gd name="T27" fmla="*/ 533 h 554"/>
                <a:gd name="T28" fmla="*/ 51 w 156"/>
                <a:gd name="T29" fmla="*/ 459 h 554"/>
                <a:gd name="T30" fmla="*/ 39 w 156"/>
                <a:gd name="T31" fmla="*/ 392 h 554"/>
                <a:gd name="T32" fmla="*/ 22 w 156"/>
                <a:gd name="T33" fmla="*/ 309 h 554"/>
                <a:gd name="T34" fmla="*/ 24 w 156"/>
                <a:gd name="T35" fmla="*/ 318 h 554"/>
                <a:gd name="T36" fmla="*/ 28 w 156"/>
                <a:gd name="T37" fmla="*/ 385 h 554"/>
                <a:gd name="T38" fmla="*/ 10 w 156"/>
                <a:gd name="T39" fmla="*/ 385 h 554"/>
                <a:gd name="T40" fmla="*/ 10 w 156"/>
                <a:gd name="T41" fmla="*/ 318 h 554"/>
                <a:gd name="T42" fmla="*/ 0 w 156"/>
                <a:gd name="T43" fmla="*/ 288 h 554"/>
                <a:gd name="T44" fmla="*/ 2 w 156"/>
                <a:gd name="T45" fmla="*/ 209 h 554"/>
                <a:gd name="T46" fmla="*/ 11 w 156"/>
                <a:gd name="T47" fmla="*/ 112 h 554"/>
                <a:gd name="T48" fmla="*/ 59 w 156"/>
                <a:gd name="T49" fmla="*/ 86 h 554"/>
                <a:gd name="T50" fmla="*/ 32 w 156"/>
                <a:gd name="T51" fmla="*/ 74 h 554"/>
                <a:gd name="T52" fmla="*/ 30 w 156"/>
                <a:gd name="T53" fmla="*/ 60 h 554"/>
                <a:gd name="T54" fmla="*/ 53 w 156"/>
                <a:gd name="T55" fmla="*/ 13 h 554"/>
                <a:gd name="T56" fmla="*/ 101 w 156"/>
                <a:gd name="T57" fmla="*/ 33 h 554"/>
                <a:gd name="T58" fmla="*/ 111 w 156"/>
                <a:gd name="T59" fmla="*/ 46 h 554"/>
                <a:gd name="T60" fmla="*/ 118 w 156"/>
                <a:gd name="T61" fmla="*/ 54 h 554"/>
                <a:gd name="T62" fmla="*/ 115 w 156"/>
                <a:gd name="T63" fmla="*/ 67 h 554"/>
                <a:gd name="T64" fmla="*/ 61 w 156"/>
                <a:gd name="T65" fmla="*/ 86 h 554"/>
                <a:gd name="T66" fmla="*/ 87 w 156"/>
                <a:gd name="T67" fmla="*/ 84 h 554"/>
                <a:gd name="T68" fmla="*/ 77 w 156"/>
                <a:gd name="T69" fmla="*/ 127 h 554"/>
                <a:gd name="T70" fmla="*/ 61 w 156"/>
                <a:gd name="T71" fmla="*/ 86 h 554"/>
                <a:gd name="T72" fmla="*/ 69 w 156"/>
                <a:gd name="T73" fmla="*/ 496 h 554"/>
                <a:gd name="T74" fmla="*/ 75 w 156"/>
                <a:gd name="T75" fmla="*/ 503 h 554"/>
                <a:gd name="T76" fmla="*/ 16 w 156"/>
                <a:gd name="T77" fmla="*/ 313 h 554"/>
                <a:gd name="T78" fmla="*/ 16 w 156"/>
                <a:gd name="T79" fmla="*/ 31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" h="554">
                  <a:moveTo>
                    <a:pt x="89" y="84"/>
                  </a:moveTo>
                  <a:cubicBezTo>
                    <a:pt x="92" y="89"/>
                    <a:pt x="99" y="92"/>
                    <a:pt x="104" y="95"/>
                  </a:cubicBezTo>
                  <a:cubicBezTo>
                    <a:pt x="115" y="96"/>
                    <a:pt x="125" y="97"/>
                    <a:pt x="135" y="101"/>
                  </a:cubicBezTo>
                  <a:cubicBezTo>
                    <a:pt x="140" y="103"/>
                    <a:pt x="144" y="108"/>
                    <a:pt x="146" y="113"/>
                  </a:cubicBezTo>
                  <a:cubicBezTo>
                    <a:pt x="151" y="132"/>
                    <a:pt x="152" y="151"/>
                    <a:pt x="152" y="170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4" y="186"/>
                    <a:pt x="150" y="187"/>
                    <a:pt x="156" y="195"/>
                  </a:cubicBezTo>
                  <a:cubicBezTo>
                    <a:pt x="151" y="206"/>
                    <a:pt x="149" y="216"/>
                    <a:pt x="152" y="227"/>
                  </a:cubicBezTo>
                  <a:cubicBezTo>
                    <a:pt x="151" y="238"/>
                    <a:pt x="151" y="238"/>
                    <a:pt x="151" y="238"/>
                  </a:cubicBezTo>
                  <a:cubicBezTo>
                    <a:pt x="148" y="243"/>
                    <a:pt x="146" y="249"/>
                    <a:pt x="142" y="254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4" y="270"/>
                    <a:pt x="137" y="285"/>
                    <a:pt x="137" y="301"/>
                  </a:cubicBezTo>
                  <a:cubicBezTo>
                    <a:pt x="130" y="302"/>
                    <a:pt x="130" y="302"/>
                    <a:pt x="130" y="302"/>
                  </a:cubicBezTo>
                  <a:cubicBezTo>
                    <a:pt x="128" y="327"/>
                    <a:pt x="125" y="352"/>
                    <a:pt x="122" y="378"/>
                  </a:cubicBezTo>
                  <a:cubicBezTo>
                    <a:pt x="120" y="387"/>
                    <a:pt x="121" y="390"/>
                    <a:pt x="120" y="392"/>
                  </a:cubicBezTo>
                  <a:cubicBezTo>
                    <a:pt x="117" y="395"/>
                    <a:pt x="112" y="394"/>
                    <a:pt x="108" y="394"/>
                  </a:cubicBezTo>
                  <a:cubicBezTo>
                    <a:pt x="106" y="420"/>
                    <a:pt x="105" y="443"/>
                    <a:pt x="98" y="467"/>
                  </a:cubicBezTo>
                  <a:cubicBezTo>
                    <a:pt x="94" y="484"/>
                    <a:pt x="89" y="500"/>
                    <a:pt x="90" y="517"/>
                  </a:cubicBezTo>
                  <a:cubicBezTo>
                    <a:pt x="93" y="529"/>
                    <a:pt x="100" y="537"/>
                    <a:pt x="110" y="545"/>
                  </a:cubicBezTo>
                  <a:cubicBezTo>
                    <a:pt x="111" y="547"/>
                    <a:pt x="111" y="548"/>
                    <a:pt x="111" y="550"/>
                  </a:cubicBezTo>
                  <a:cubicBezTo>
                    <a:pt x="104" y="551"/>
                    <a:pt x="90" y="554"/>
                    <a:pt x="84" y="549"/>
                  </a:cubicBezTo>
                  <a:cubicBezTo>
                    <a:pt x="83" y="546"/>
                    <a:pt x="82" y="545"/>
                    <a:pt x="80" y="543"/>
                  </a:cubicBezTo>
                  <a:cubicBezTo>
                    <a:pt x="79" y="548"/>
                    <a:pt x="79" y="548"/>
                    <a:pt x="74" y="548"/>
                  </a:cubicBezTo>
                  <a:cubicBezTo>
                    <a:pt x="72" y="542"/>
                    <a:pt x="70" y="537"/>
                    <a:pt x="67" y="532"/>
                  </a:cubicBezTo>
                  <a:cubicBezTo>
                    <a:pt x="67" y="523"/>
                    <a:pt x="67" y="523"/>
                    <a:pt x="67" y="523"/>
                  </a:cubicBezTo>
                  <a:cubicBezTo>
                    <a:pt x="65" y="538"/>
                    <a:pt x="62" y="545"/>
                    <a:pt x="48" y="552"/>
                  </a:cubicBezTo>
                  <a:cubicBezTo>
                    <a:pt x="43" y="552"/>
                    <a:pt x="41" y="552"/>
                    <a:pt x="37" y="551"/>
                  </a:cubicBezTo>
                  <a:cubicBezTo>
                    <a:pt x="34" y="545"/>
                    <a:pt x="33" y="539"/>
                    <a:pt x="34" y="533"/>
                  </a:cubicBezTo>
                  <a:cubicBezTo>
                    <a:pt x="40" y="521"/>
                    <a:pt x="48" y="510"/>
                    <a:pt x="53" y="498"/>
                  </a:cubicBezTo>
                  <a:cubicBezTo>
                    <a:pt x="54" y="484"/>
                    <a:pt x="53" y="472"/>
                    <a:pt x="51" y="459"/>
                  </a:cubicBezTo>
                  <a:cubicBezTo>
                    <a:pt x="50" y="437"/>
                    <a:pt x="50" y="415"/>
                    <a:pt x="48" y="393"/>
                  </a:cubicBezTo>
                  <a:cubicBezTo>
                    <a:pt x="41" y="394"/>
                    <a:pt x="42" y="393"/>
                    <a:pt x="39" y="392"/>
                  </a:cubicBezTo>
                  <a:cubicBezTo>
                    <a:pt x="38" y="392"/>
                    <a:pt x="31" y="319"/>
                    <a:pt x="29" y="310"/>
                  </a:cubicBezTo>
                  <a:cubicBezTo>
                    <a:pt x="22" y="309"/>
                    <a:pt x="22" y="309"/>
                    <a:pt x="22" y="309"/>
                  </a:cubicBezTo>
                  <a:cubicBezTo>
                    <a:pt x="22" y="311"/>
                    <a:pt x="22" y="312"/>
                    <a:pt x="23" y="315"/>
                  </a:cubicBezTo>
                  <a:cubicBezTo>
                    <a:pt x="27" y="314"/>
                    <a:pt x="29" y="316"/>
                    <a:pt x="24" y="318"/>
                  </a:cubicBezTo>
                  <a:cubicBezTo>
                    <a:pt x="24" y="322"/>
                    <a:pt x="23" y="322"/>
                    <a:pt x="27" y="323"/>
                  </a:cubicBezTo>
                  <a:cubicBezTo>
                    <a:pt x="29" y="344"/>
                    <a:pt x="28" y="364"/>
                    <a:pt x="28" y="385"/>
                  </a:cubicBezTo>
                  <a:cubicBezTo>
                    <a:pt x="24" y="385"/>
                    <a:pt x="24" y="385"/>
                    <a:pt x="21" y="382"/>
                  </a:cubicBezTo>
                  <a:cubicBezTo>
                    <a:pt x="17" y="384"/>
                    <a:pt x="14" y="384"/>
                    <a:pt x="10" y="385"/>
                  </a:cubicBezTo>
                  <a:cubicBezTo>
                    <a:pt x="10" y="363"/>
                    <a:pt x="10" y="342"/>
                    <a:pt x="11" y="321"/>
                  </a:cubicBezTo>
                  <a:cubicBezTo>
                    <a:pt x="15" y="320"/>
                    <a:pt x="13" y="320"/>
                    <a:pt x="10" y="318"/>
                  </a:cubicBezTo>
                  <a:cubicBezTo>
                    <a:pt x="8" y="314"/>
                    <a:pt x="7" y="311"/>
                    <a:pt x="5" y="307"/>
                  </a:cubicBezTo>
                  <a:cubicBezTo>
                    <a:pt x="5" y="300"/>
                    <a:pt x="10" y="289"/>
                    <a:pt x="0" y="288"/>
                  </a:cubicBezTo>
                  <a:cubicBezTo>
                    <a:pt x="0" y="267"/>
                    <a:pt x="2" y="246"/>
                    <a:pt x="2" y="225"/>
                  </a:cubicBezTo>
                  <a:cubicBezTo>
                    <a:pt x="2" y="209"/>
                    <a:pt x="2" y="209"/>
                    <a:pt x="2" y="209"/>
                  </a:cubicBezTo>
                  <a:cubicBezTo>
                    <a:pt x="7" y="185"/>
                    <a:pt x="9" y="163"/>
                    <a:pt x="9" y="139"/>
                  </a:cubicBezTo>
                  <a:cubicBezTo>
                    <a:pt x="10" y="130"/>
                    <a:pt x="10" y="121"/>
                    <a:pt x="11" y="112"/>
                  </a:cubicBezTo>
                  <a:cubicBezTo>
                    <a:pt x="18" y="103"/>
                    <a:pt x="36" y="99"/>
                    <a:pt x="48" y="97"/>
                  </a:cubicBezTo>
                  <a:cubicBezTo>
                    <a:pt x="51" y="93"/>
                    <a:pt x="58" y="91"/>
                    <a:pt x="59" y="86"/>
                  </a:cubicBezTo>
                  <a:cubicBezTo>
                    <a:pt x="52" y="89"/>
                    <a:pt x="41" y="88"/>
                    <a:pt x="37" y="83"/>
                  </a:cubicBezTo>
                  <a:cubicBezTo>
                    <a:pt x="45" y="81"/>
                    <a:pt x="34" y="79"/>
                    <a:pt x="32" y="74"/>
                  </a:cubicBezTo>
                  <a:cubicBezTo>
                    <a:pt x="36" y="73"/>
                    <a:pt x="37" y="73"/>
                    <a:pt x="38" y="69"/>
                  </a:cubicBezTo>
                  <a:cubicBezTo>
                    <a:pt x="33" y="67"/>
                    <a:pt x="31" y="65"/>
                    <a:pt x="30" y="60"/>
                  </a:cubicBezTo>
                  <a:cubicBezTo>
                    <a:pt x="35" y="61"/>
                    <a:pt x="37" y="54"/>
                    <a:pt x="36" y="46"/>
                  </a:cubicBezTo>
                  <a:cubicBezTo>
                    <a:pt x="36" y="30"/>
                    <a:pt x="37" y="19"/>
                    <a:pt x="53" y="13"/>
                  </a:cubicBezTo>
                  <a:cubicBezTo>
                    <a:pt x="64" y="0"/>
                    <a:pt x="84" y="4"/>
                    <a:pt x="96" y="19"/>
                  </a:cubicBezTo>
                  <a:cubicBezTo>
                    <a:pt x="101" y="25"/>
                    <a:pt x="101" y="28"/>
                    <a:pt x="101" y="33"/>
                  </a:cubicBezTo>
                  <a:cubicBezTo>
                    <a:pt x="106" y="41"/>
                    <a:pt x="110" y="39"/>
                    <a:pt x="111" y="37"/>
                  </a:cubicBezTo>
                  <a:cubicBezTo>
                    <a:pt x="113" y="39"/>
                    <a:pt x="112" y="41"/>
                    <a:pt x="111" y="46"/>
                  </a:cubicBezTo>
                  <a:cubicBezTo>
                    <a:pt x="114" y="46"/>
                    <a:pt x="114" y="46"/>
                    <a:pt x="117" y="45"/>
                  </a:cubicBezTo>
                  <a:cubicBezTo>
                    <a:pt x="117" y="48"/>
                    <a:pt x="117" y="51"/>
                    <a:pt x="118" y="54"/>
                  </a:cubicBezTo>
                  <a:cubicBezTo>
                    <a:pt x="115" y="56"/>
                    <a:pt x="107" y="63"/>
                    <a:pt x="115" y="63"/>
                  </a:cubicBezTo>
                  <a:cubicBezTo>
                    <a:pt x="115" y="63"/>
                    <a:pt x="116" y="65"/>
                    <a:pt x="115" y="67"/>
                  </a:cubicBezTo>
                  <a:cubicBezTo>
                    <a:pt x="110" y="77"/>
                    <a:pt x="99" y="80"/>
                    <a:pt x="89" y="84"/>
                  </a:cubicBezTo>
                  <a:close/>
                  <a:moveTo>
                    <a:pt x="61" y="86"/>
                  </a:moveTo>
                  <a:cubicBezTo>
                    <a:pt x="62" y="100"/>
                    <a:pt x="70" y="111"/>
                    <a:pt x="76" y="123"/>
                  </a:cubicBezTo>
                  <a:cubicBezTo>
                    <a:pt x="82" y="109"/>
                    <a:pt x="86" y="97"/>
                    <a:pt x="87" y="84"/>
                  </a:cubicBezTo>
                  <a:cubicBezTo>
                    <a:pt x="91" y="91"/>
                    <a:pt x="96" y="96"/>
                    <a:pt x="104" y="100"/>
                  </a:cubicBezTo>
                  <a:cubicBezTo>
                    <a:pt x="95" y="105"/>
                    <a:pt x="86" y="114"/>
                    <a:pt x="77" y="127"/>
                  </a:cubicBezTo>
                  <a:cubicBezTo>
                    <a:pt x="69" y="116"/>
                    <a:pt x="57" y="109"/>
                    <a:pt x="48" y="101"/>
                  </a:cubicBezTo>
                  <a:cubicBezTo>
                    <a:pt x="55" y="98"/>
                    <a:pt x="59" y="92"/>
                    <a:pt x="61" y="86"/>
                  </a:cubicBezTo>
                  <a:close/>
                  <a:moveTo>
                    <a:pt x="76" y="460"/>
                  </a:moveTo>
                  <a:cubicBezTo>
                    <a:pt x="73" y="472"/>
                    <a:pt x="70" y="484"/>
                    <a:pt x="69" y="496"/>
                  </a:cubicBezTo>
                  <a:cubicBezTo>
                    <a:pt x="72" y="503"/>
                    <a:pt x="69" y="511"/>
                    <a:pt x="68" y="519"/>
                  </a:cubicBezTo>
                  <a:cubicBezTo>
                    <a:pt x="74" y="514"/>
                    <a:pt x="74" y="511"/>
                    <a:pt x="75" y="503"/>
                  </a:cubicBezTo>
                  <a:cubicBezTo>
                    <a:pt x="75" y="489"/>
                    <a:pt x="75" y="475"/>
                    <a:pt x="76" y="460"/>
                  </a:cubicBezTo>
                  <a:close/>
                  <a:moveTo>
                    <a:pt x="16" y="313"/>
                  </a:moveTo>
                  <a:cubicBezTo>
                    <a:pt x="17" y="311"/>
                    <a:pt x="17" y="308"/>
                    <a:pt x="16" y="306"/>
                  </a:cubicBezTo>
                  <a:cubicBezTo>
                    <a:pt x="12" y="308"/>
                    <a:pt x="13" y="311"/>
                    <a:pt x="16" y="3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7"/>
            <p:cNvSpPr>
              <a:spLocks noEditPoints="1"/>
            </p:cNvSpPr>
            <p:nvPr/>
          </p:nvSpPr>
          <p:spPr bwMode="auto">
            <a:xfrm>
              <a:off x="-3074989" y="4433342"/>
              <a:ext cx="1009650" cy="2062163"/>
            </a:xfrm>
            <a:custGeom>
              <a:avLst/>
              <a:gdLst>
                <a:gd name="T0" fmla="*/ 168 w 269"/>
                <a:gd name="T1" fmla="*/ 7 h 550"/>
                <a:gd name="T2" fmla="*/ 191 w 269"/>
                <a:gd name="T3" fmla="*/ 46 h 550"/>
                <a:gd name="T4" fmla="*/ 176 w 269"/>
                <a:gd name="T5" fmla="*/ 71 h 550"/>
                <a:gd name="T6" fmla="*/ 173 w 269"/>
                <a:gd name="T7" fmla="*/ 81 h 550"/>
                <a:gd name="T8" fmla="*/ 207 w 269"/>
                <a:gd name="T9" fmla="*/ 91 h 550"/>
                <a:gd name="T10" fmla="*/ 265 w 269"/>
                <a:gd name="T11" fmla="*/ 169 h 550"/>
                <a:gd name="T12" fmla="*/ 219 w 269"/>
                <a:gd name="T13" fmla="*/ 237 h 550"/>
                <a:gd name="T14" fmla="*/ 206 w 269"/>
                <a:gd name="T15" fmla="*/ 244 h 550"/>
                <a:gd name="T16" fmla="*/ 200 w 269"/>
                <a:gd name="T17" fmla="*/ 309 h 550"/>
                <a:gd name="T18" fmla="*/ 207 w 269"/>
                <a:gd name="T19" fmla="*/ 367 h 550"/>
                <a:gd name="T20" fmla="*/ 217 w 269"/>
                <a:gd name="T21" fmla="*/ 514 h 550"/>
                <a:gd name="T22" fmla="*/ 202 w 269"/>
                <a:gd name="T23" fmla="*/ 540 h 550"/>
                <a:gd name="T24" fmla="*/ 199 w 269"/>
                <a:gd name="T25" fmla="*/ 531 h 550"/>
                <a:gd name="T26" fmla="*/ 166 w 269"/>
                <a:gd name="T27" fmla="*/ 546 h 550"/>
                <a:gd name="T28" fmla="*/ 177 w 269"/>
                <a:gd name="T29" fmla="*/ 517 h 550"/>
                <a:gd name="T30" fmla="*/ 170 w 269"/>
                <a:gd name="T31" fmla="*/ 475 h 550"/>
                <a:gd name="T32" fmla="*/ 164 w 269"/>
                <a:gd name="T33" fmla="*/ 399 h 550"/>
                <a:gd name="T34" fmla="*/ 136 w 269"/>
                <a:gd name="T35" fmla="*/ 391 h 550"/>
                <a:gd name="T36" fmla="*/ 115 w 269"/>
                <a:gd name="T37" fmla="*/ 519 h 550"/>
                <a:gd name="T38" fmla="*/ 98 w 269"/>
                <a:gd name="T39" fmla="*/ 524 h 550"/>
                <a:gd name="T40" fmla="*/ 89 w 269"/>
                <a:gd name="T41" fmla="*/ 543 h 550"/>
                <a:gd name="T42" fmla="*/ 70 w 269"/>
                <a:gd name="T43" fmla="*/ 546 h 550"/>
                <a:gd name="T44" fmla="*/ 36 w 269"/>
                <a:gd name="T45" fmla="*/ 545 h 550"/>
                <a:gd name="T46" fmla="*/ 63 w 269"/>
                <a:gd name="T47" fmla="*/ 516 h 550"/>
                <a:gd name="T48" fmla="*/ 77 w 269"/>
                <a:gd name="T49" fmla="*/ 462 h 550"/>
                <a:gd name="T50" fmla="*/ 76 w 269"/>
                <a:gd name="T51" fmla="*/ 305 h 550"/>
                <a:gd name="T52" fmla="*/ 101 w 269"/>
                <a:gd name="T53" fmla="*/ 201 h 550"/>
                <a:gd name="T54" fmla="*/ 69 w 269"/>
                <a:gd name="T55" fmla="*/ 177 h 550"/>
                <a:gd name="T56" fmla="*/ 21 w 269"/>
                <a:gd name="T57" fmla="*/ 133 h 550"/>
                <a:gd name="T58" fmla="*/ 15 w 269"/>
                <a:gd name="T59" fmla="*/ 111 h 550"/>
                <a:gd name="T60" fmla="*/ 19 w 269"/>
                <a:gd name="T61" fmla="*/ 88 h 550"/>
                <a:gd name="T62" fmla="*/ 18 w 269"/>
                <a:gd name="T63" fmla="*/ 88 h 550"/>
                <a:gd name="T64" fmla="*/ 0 w 269"/>
                <a:gd name="T65" fmla="*/ 97 h 550"/>
                <a:gd name="T66" fmla="*/ 63 w 269"/>
                <a:gd name="T67" fmla="*/ 28 h 550"/>
                <a:gd name="T68" fmla="*/ 65 w 269"/>
                <a:gd name="T69" fmla="*/ 35 h 550"/>
                <a:gd name="T70" fmla="*/ 44 w 269"/>
                <a:gd name="T71" fmla="*/ 60 h 550"/>
                <a:gd name="T72" fmla="*/ 45 w 269"/>
                <a:gd name="T73" fmla="*/ 112 h 550"/>
                <a:gd name="T74" fmla="*/ 64 w 269"/>
                <a:gd name="T75" fmla="*/ 139 h 550"/>
                <a:gd name="T76" fmla="*/ 96 w 269"/>
                <a:gd name="T77" fmla="*/ 101 h 550"/>
                <a:gd name="T78" fmla="*/ 136 w 269"/>
                <a:gd name="T79" fmla="*/ 80 h 550"/>
                <a:gd name="T80" fmla="*/ 118 w 269"/>
                <a:gd name="T81" fmla="*/ 54 h 550"/>
                <a:gd name="T82" fmla="*/ 123 w 269"/>
                <a:gd name="T83" fmla="*/ 11 h 550"/>
                <a:gd name="T84" fmla="*/ 26 w 269"/>
                <a:gd name="T85" fmla="*/ 80 h 550"/>
                <a:gd name="T86" fmla="*/ 27 w 269"/>
                <a:gd name="T87" fmla="*/ 78 h 550"/>
                <a:gd name="T88" fmla="*/ 201 w 269"/>
                <a:gd name="T89" fmla="*/ 151 h 550"/>
                <a:gd name="T90" fmla="*/ 202 w 269"/>
                <a:gd name="T91" fmla="*/ 212 h 550"/>
                <a:gd name="T92" fmla="*/ 201 w 269"/>
                <a:gd name="T93" fmla="*/ 151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9" h="550">
                  <a:moveTo>
                    <a:pt x="139" y="5"/>
                  </a:moveTo>
                  <a:cubicBezTo>
                    <a:pt x="149" y="2"/>
                    <a:pt x="158" y="0"/>
                    <a:pt x="168" y="7"/>
                  </a:cubicBezTo>
                  <a:cubicBezTo>
                    <a:pt x="176" y="13"/>
                    <a:pt x="180" y="28"/>
                    <a:pt x="180" y="38"/>
                  </a:cubicBezTo>
                  <a:cubicBezTo>
                    <a:pt x="183" y="45"/>
                    <a:pt x="185" y="45"/>
                    <a:pt x="191" y="46"/>
                  </a:cubicBezTo>
                  <a:cubicBezTo>
                    <a:pt x="191" y="49"/>
                    <a:pt x="191" y="53"/>
                    <a:pt x="191" y="56"/>
                  </a:cubicBezTo>
                  <a:cubicBezTo>
                    <a:pt x="190" y="65"/>
                    <a:pt x="186" y="69"/>
                    <a:pt x="176" y="71"/>
                  </a:cubicBezTo>
                  <a:cubicBezTo>
                    <a:pt x="171" y="72"/>
                    <a:pt x="164" y="70"/>
                    <a:pt x="172" y="74"/>
                  </a:cubicBezTo>
                  <a:cubicBezTo>
                    <a:pt x="172" y="76"/>
                    <a:pt x="173" y="79"/>
                    <a:pt x="173" y="81"/>
                  </a:cubicBezTo>
                  <a:cubicBezTo>
                    <a:pt x="176" y="82"/>
                    <a:pt x="182" y="84"/>
                    <a:pt x="181" y="86"/>
                  </a:cubicBezTo>
                  <a:cubicBezTo>
                    <a:pt x="190" y="87"/>
                    <a:pt x="198" y="89"/>
                    <a:pt x="207" y="91"/>
                  </a:cubicBezTo>
                  <a:cubicBezTo>
                    <a:pt x="218" y="94"/>
                    <a:pt x="218" y="97"/>
                    <a:pt x="218" y="108"/>
                  </a:cubicBezTo>
                  <a:cubicBezTo>
                    <a:pt x="233" y="129"/>
                    <a:pt x="253" y="147"/>
                    <a:pt x="265" y="169"/>
                  </a:cubicBezTo>
                  <a:cubicBezTo>
                    <a:pt x="269" y="180"/>
                    <a:pt x="264" y="188"/>
                    <a:pt x="257" y="197"/>
                  </a:cubicBezTo>
                  <a:cubicBezTo>
                    <a:pt x="246" y="208"/>
                    <a:pt x="227" y="223"/>
                    <a:pt x="219" y="237"/>
                  </a:cubicBezTo>
                  <a:cubicBezTo>
                    <a:pt x="217" y="240"/>
                    <a:pt x="217" y="245"/>
                    <a:pt x="216" y="250"/>
                  </a:cubicBezTo>
                  <a:cubicBezTo>
                    <a:pt x="212" y="248"/>
                    <a:pt x="209" y="246"/>
                    <a:pt x="206" y="244"/>
                  </a:cubicBezTo>
                  <a:cubicBezTo>
                    <a:pt x="211" y="264"/>
                    <a:pt x="218" y="283"/>
                    <a:pt x="224" y="303"/>
                  </a:cubicBezTo>
                  <a:cubicBezTo>
                    <a:pt x="216" y="305"/>
                    <a:pt x="208" y="307"/>
                    <a:pt x="200" y="309"/>
                  </a:cubicBezTo>
                  <a:cubicBezTo>
                    <a:pt x="200" y="317"/>
                    <a:pt x="201" y="325"/>
                    <a:pt x="201" y="334"/>
                  </a:cubicBezTo>
                  <a:cubicBezTo>
                    <a:pt x="203" y="345"/>
                    <a:pt x="205" y="356"/>
                    <a:pt x="207" y="367"/>
                  </a:cubicBezTo>
                  <a:cubicBezTo>
                    <a:pt x="210" y="404"/>
                    <a:pt x="212" y="441"/>
                    <a:pt x="213" y="478"/>
                  </a:cubicBezTo>
                  <a:cubicBezTo>
                    <a:pt x="214" y="490"/>
                    <a:pt x="216" y="502"/>
                    <a:pt x="217" y="514"/>
                  </a:cubicBezTo>
                  <a:cubicBezTo>
                    <a:pt x="214" y="515"/>
                    <a:pt x="210" y="516"/>
                    <a:pt x="207" y="517"/>
                  </a:cubicBezTo>
                  <a:cubicBezTo>
                    <a:pt x="202" y="525"/>
                    <a:pt x="202" y="531"/>
                    <a:pt x="202" y="540"/>
                  </a:cubicBezTo>
                  <a:cubicBezTo>
                    <a:pt x="201" y="540"/>
                    <a:pt x="200" y="540"/>
                    <a:pt x="199" y="540"/>
                  </a:cubicBezTo>
                  <a:cubicBezTo>
                    <a:pt x="198" y="537"/>
                    <a:pt x="199" y="534"/>
                    <a:pt x="199" y="531"/>
                  </a:cubicBezTo>
                  <a:cubicBezTo>
                    <a:pt x="198" y="534"/>
                    <a:pt x="197" y="537"/>
                    <a:pt x="196" y="540"/>
                  </a:cubicBezTo>
                  <a:cubicBezTo>
                    <a:pt x="192" y="549"/>
                    <a:pt x="174" y="549"/>
                    <a:pt x="166" y="546"/>
                  </a:cubicBezTo>
                  <a:cubicBezTo>
                    <a:pt x="166" y="545"/>
                    <a:pt x="166" y="544"/>
                    <a:pt x="166" y="543"/>
                  </a:cubicBezTo>
                  <a:cubicBezTo>
                    <a:pt x="171" y="534"/>
                    <a:pt x="175" y="528"/>
                    <a:pt x="177" y="517"/>
                  </a:cubicBezTo>
                  <a:cubicBezTo>
                    <a:pt x="172" y="516"/>
                    <a:pt x="168" y="515"/>
                    <a:pt x="164" y="513"/>
                  </a:cubicBezTo>
                  <a:cubicBezTo>
                    <a:pt x="166" y="500"/>
                    <a:pt x="168" y="488"/>
                    <a:pt x="170" y="475"/>
                  </a:cubicBezTo>
                  <a:cubicBezTo>
                    <a:pt x="170" y="462"/>
                    <a:pt x="172" y="450"/>
                    <a:pt x="171" y="438"/>
                  </a:cubicBezTo>
                  <a:cubicBezTo>
                    <a:pt x="170" y="425"/>
                    <a:pt x="166" y="412"/>
                    <a:pt x="164" y="399"/>
                  </a:cubicBezTo>
                  <a:cubicBezTo>
                    <a:pt x="157" y="377"/>
                    <a:pt x="151" y="354"/>
                    <a:pt x="144" y="331"/>
                  </a:cubicBezTo>
                  <a:cubicBezTo>
                    <a:pt x="142" y="351"/>
                    <a:pt x="139" y="371"/>
                    <a:pt x="136" y="391"/>
                  </a:cubicBezTo>
                  <a:cubicBezTo>
                    <a:pt x="128" y="426"/>
                    <a:pt x="122" y="462"/>
                    <a:pt x="116" y="498"/>
                  </a:cubicBezTo>
                  <a:cubicBezTo>
                    <a:pt x="115" y="505"/>
                    <a:pt x="115" y="512"/>
                    <a:pt x="115" y="519"/>
                  </a:cubicBezTo>
                  <a:cubicBezTo>
                    <a:pt x="110" y="519"/>
                    <a:pt x="106" y="519"/>
                    <a:pt x="101" y="518"/>
                  </a:cubicBezTo>
                  <a:cubicBezTo>
                    <a:pt x="100" y="520"/>
                    <a:pt x="99" y="522"/>
                    <a:pt x="98" y="524"/>
                  </a:cubicBezTo>
                  <a:cubicBezTo>
                    <a:pt x="94" y="530"/>
                    <a:pt x="94" y="537"/>
                    <a:pt x="94" y="544"/>
                  </a:cubicBezTo>
                  <a:cubicBezTo>
                    <a:pt x="93" y="544"/>
                    <a:pt x="90" y="542"/>
                    <a:pt x="89" y="543"/>
                  </a:cubicBezTo>
                  <a:cubicBezTo>
                    <a:pt x="90" y="536"/>
                    <a:pt x="93" y="531"/>
                    <a:pt x="88" y="526"/>
                  </a:cubicBezTo>
                  <a:cubicBezTo>
                    <a:pt x="79" y="530"/>
                    <a:pt x="75" y="538"/>
                    <a:pt x="70" y="546"/>
                  </a:cubicBezTo>
                  <a:cubicBezTo>
                    <a:pt x="67" y="547"/>
                    <a:pt x="64" y="548"/>
                    <a:pt x="62" y="549"/>
                  </a:cubicBezTo>
                  <a:cubicBezTo>
                    <a:pt x="52" y="549"/>
                    <a:pt x="44" y="550"/>
                    <a:pt x="36" y="545"/>
                  </a:cubicBezTo>
                  <a:cubicBezTo>
                    <a:pt x="38" y="540"/>
                    <a:pt x="47" y="538"/>
                    <a:pt x="52" y="535"/>
                  </a:cubicBezTo>
                  <a:cubicBezTo>
                    <a:pt x="57" y="529"/>
                    <a:pt x="61" y="523"/>
                    <a:pt x="63" y="516"/>
                  </a:cubicBezTo>
                  <a:cubicBezTo>
                    <a:pt x="62" y="515"/>
                    <a:pt x="60" y="513"/>
                    <a:pt x="58" y="513"/>
                  </a:cubicBezTo>
                  <a:cubicBezTo>
                    <a:pt x="67" y="497"/>
                    <a:pt x="71" y="481"/>
                    <a:pt x="77" y="462"/>
                  </a:cubicBezTo>
                  <a:cubicBezTo>
                    <a:pt x="83" y="411"/>
                    <a:pt x="91" y="361"/>
                    <a:pt x="93" y="309"/>
                  </a:cubicBezTo>
                  <a:cubicBezTo>
                    <a:pt x="86" y="308"/>
                    <a:pt x="81" y="309"/>
                    <a:pt x="76" y="305"/>
                  </a:cubicBezTo>
                  <a:cubicBezTo>
                    <a:pt x="80" y="287"/>
                    <a:pt x="86" y="273"/>
                    <a:pt x="91" y="256"/>
                  </a:cubicBezTo>
                  <a:cubicBezTo>
                    <a:pt x="95" y="237"/>
                    <a:pt x="99" y="220"/>
                    <a:pt x="101" y="201"/>
                  </a:cubicBezTo>
                  <a:cubicBezTo>
                    <a:pt x="103" y="190"/>
                    <a:pt x="98" y="175"/>
                    <a:pt x="96" y="163"/>
                  </a:cubicBezTo>
                  <a:cubicBezTo>
                    <a:pt x="87" y="168"/>
                    <a:pt x="78" y="173"/>
                    <a:pt x="69" y="177"/>
                  </a:cubicBezTo>
                  <a:cubicBezTo>
                    <a:pt x="58" y="180"/>
                    <a:pt x="51" y="185"/>
                    <a:pt x="44" y="175"/>
                  </a:cubicBezTo>
                  <a:cubicBezTo>
                    <a:pt x="36" y="161"/>
                    <a:pt x="28" y="147"/>
                    <a:pt x="21" y="133"/>
                  </a:cubicBezTo>
                  <a:cubicBezTo>
                    <a:pt x="16" y="129"/>
                    <a:pt x="12" y="124"/>
                    <a:pt x="8" y="120"/>
                  </a:cubicBezTo>
                  <a:cubicBezTo>
                    <a:pt x="10" y="117"/>
                    <a:pt x="12" y="114"/>
                    <a:pt x="15" y="111"/>
                  </a:cubicBezTo>
                  <a:cubicBezTo>
                    <a:pt x="18" y="109"/>
                    <a:pt x="21" y="107"/>
                    <a:pt x="23" y="106"/>
                  </a:cubicBezTo>
                  <a:cubicBezTo>
                    <a:pt x="21" y="100"/>
                    <a:pt x="21" y="94"/>
                    <a:pt x="19" y="88"/>
                  </a:cubicBezTo>
                  <a:cubicBezTo>
                    <a:pt x="19" y="87"/>
                    <a:pt x="20" y="87"/>
                    <a:pt x="20" y="87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73"/>
                    <a:pt x="39" y="84"/>
                    <a:pt x="38" y="97"/>
                  </a:cubicBezTo>
                  <a:cubicBezTo>
                    <a:pt x="43" y="96"/>
                    <a:pt x="45" y="108"/>
                    <a:pt x="45" y="112"/>
                  </a:cubicBezTo>
                  <a:cubicBezTo>
                    <a:pt x="49" y="122"/>
                    <a:pt x="53" y="134"/>
                    <a:pt x="59" y="144"/>
                  </a:cubicBezTo>
                  <a:cubicBezTo>
                    <a:pt x="61" y="142"/>
                    <a:pt x="62" y="141"/>
                    <a:pt x="64" y="139"/>
                  </a:cubicBezTo>
                  <a:cubicBezTo>
                    <a:pt x="74" y="135"/>
                    <a:pt x="84" y="125"/>
                    <a:pt x="91" y="117"/>
                  </a:cubicBezTo>
                  <a:cubicBezTo>
                    <a:pt x="92" y="111"/>
                    <a:pt x="94" y="106"/>
                    <a:pt x="96" y="101"/>
                  </a:cubicBezTo>
                  <a:cubicBezTo>
                    <a:pt x="104" y="94"/>
                    <a:pt x="110" y="90"/>
                    <a:pt x="121" y="88"/>
                  </a:cubicBezTo>
                  <a:cubicBezTo>
                    <a:pt x="127" y="88"/>
                    <a:pt x="138" y="89"/>
                    <a:pt x="136" y="80"/>
                  </a:cubicBezTo>
                  <a:cubicBezTo>
                    <a:pt x="130" y="81"/>
                    <a:pt x="126" y="80"/>
                    <a:pt x="126" y="72"/>
                  </a:cubicBezTo>
                  <a:cubicBezTo>
                    <a:pt x="123" y="66"/>
                    <a:pt x="119" y="61"/>
                    <a:pt x="118" y="54"/>
                  </a:cubicBezTo>
                  <a:cubicBezTo>
                    <a:pt x="119" y="49"/>
                    <a:pt x="121" y="45"/>
                    <a:pt x="115" y="42"/>
                  </a:cubicBezTo>
                  <a:cubicBezTo>
                    <a:pt x="107" y="31"/>
                    <a:pt x="115" y="19"/>
                    <a:pt x="123" y="11"/>
                  </a:cubicBezTo>
                  <a:cubicBezTo>
                    <a:pt x="128" y="7"/>
                    <a:pt x="133" y="6"/>
                    <a:pt x="139" y="5"/>
                  </a:cubicBezTo>
                  <a:close/>
                  <a:moveTo>
                    <a:pt x="26" y="80"/>
                  </a:moveTo>
                  <a:cubicBezTo>
                    <a:pt x="27" y="79"/>
                    <a:pt x="27" y="79"/>
                    <a:pt x="27" y="79"/>
                  </a:cubicBezTo>
                  <a:cubicBezTo>
                    <a:pt x="27" y="79"/>
                    <a:pt x="27" y="79"/>
                    <a:pt x="27" y="78"/>
                  </a:cubicBezTo>
                  <a:cubicBezTo>
                    <a:pt x="26" y="80"/>
                    <a:pt x="26" y="80"/>
                    <a:pt x="26" y="80"/>
                  </a:cubicBezTo>
                  <a:close/>
                  <a:moveTo>
                    <a:pt x="201" y="151"/>
                  </a:moveTo>
                  <a:cubicBezTo>
                    <a:pt x="200" y="162"/>
                    <a:pt x="197" y="173"/>
                    <a:pt x="197" y="185"/>
                  </a:cubicBezTo>
                  <a:cubicBezTo>
                    <a:pt x="198" y="194"/>
                    <a:pt x="201" y="203"/>
                    <a:pt x="202" y="212"/>
                  </a:cubicBezTo>
                  <a:cubicBezTo>
                    <a:pt x="211" y="202"/>
                    <a:pt x="224" y="192"/>
                    <a:pt x="230" y="180"/>
                  </a:cubicBezTo>
                  <a:cubicBezTo>
                    <a:pt x="226" y="167"/>
                    <a:pt x="212" y="158"/>
                    <a:pt x="201" y="1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-5276851" y="4466679"/>
              <a:ext cx="1155700" cy="2039938"/>
            </a:xfrm>
            <a:custGeom>
              <a:avLst/>
              <a:gdLst>
                <a:gd name="T0" fmla="*/ 105 w 308"/>
                <a:gd name="T1" fmla="*/ 287 h 544"/>
                <a:gd name="T2" fmla="*/ 74 w 308"/>
                <a:gd name="T3" fmla="*/ 469 h 544"/>
                <a:gd name="T4" fmla="*/ 66 w 308"/>
                <a:gd name="T5" fmla="*/ 508 h 544"/>
                <a:gd name="T6" fmla="*/ 48 w 308"/>
                <a:gd name="T7" fmla="*/ 528 h 544"/>
                <a:gd name="T8" fmla="*/ 48 w 308"/>
                <a:gd name="T9" fmla="*/ 538 h 544"/>
                <a:gd name="T10" fmla="*/ 74 w 308"/>
                <a:gd name="T11" fmla="*/ 530 h 544"/>
                <a:gd name="T12" fmla="*/ 80 w 308"/>
                <a:gd name="T13" fmla="*/ 527 h 544"/>
                <a:gd name="T14" fmla="*/ 89 w 308"/>
                <a:gd name="T15" fmla="*/ 517 h 544"/>
                <a:gd name="T16" fmla="*/ 115 w 308"/>
                <a:gd name="T17" fmla="*/ 516 h 544"/>
                <a:gd name="T18" fmla="*/ 136 w 308"/>
                <a:gd name="T19" fmla="*/ 390 h 544"/>
                <a:gd name="T20" fmla="*/ 170 w 308"/>
                <a:gd name="T21" fmla="*/ 398 h 544"/>
                <a:gd name="T22" fmla="*/ 172 w 308"/>
                <a:gd name="T23" fmla="*/ 516 h 544"/>
                <a:gd name="T24" fmla="*/ 181 w 308"/>
                <a:gd name="T25" fmla="*/ 525 h 544"/>
                <a:gd name="T26" fmla="*/ 186 w 308"/>
                <a:gd name="T27" fmla="*/ 534 h 544"/>
                <a:gd name="T28" fmla="*/ 190 w 308"/>
                <a:gd name="T29" fmla="*/ 537 h 544"/>
                <a:gd name="T30" fmla="*/ 208 w 308"/>
                <a:gd name="T31" fmla="*/ 526 h 544"/>
                <a:gd name="T32" fmla="*/ 218 w 308"/>
                <a:gd name="T33" fmla="*/ 511 h 544"/>
                <a:gd name="T34" fmla="*/ 211 w 308"/>
                <a:gd name="T35" fmla="*/ 398 h 544"/>
                <a:gd name="T36" fmla="*/ 210 w 308"/>
                <a:gd name="T37" fmla="*/ 292 h 544"/>
                <a:gd name="T38" fmla="*/ 217 w 308"/>
                <a:gd name="T39" fmla="*/ 249 h 544"/>
                <a:gd name="T40" fmla="*/ 203 w 308"/>
                <a:gd name="T41" fmla="*/ 159 h 544"/>
                <a:gd name="T42" fmla="*/ 236 w 308"/>
                <a:gd name="T43" fmla="*/ 188 h 544"/>
                <a:gd name="T44" fmla="*/ 263 w 308"/>
                <a:gd name="T45" fmla="*/ 131 h 544"/>
                <a:gd name="T46" fmla="*/ 275 w 308"/>
                <a:gd name="T47" fmla="*/ 116 h 544"/>
                <a:gd name="T48" fmla="*/ 297 w 308"/>
                <a:gd name="T49" fmla="*/ 104 h 544"/>
                <a:gd name="T50" fmla="*/ 304 w 308"/>
                <a:gd name="T51" fmla="*/ 98 h 544"/>
                <a:gd name="T52" fmla="*/ 295 w 308"/>
                <a:gd name="T53" fmla="*/ 98 h 544"/>
                <a:gd name="T54" fmla="*/ 283 w 308"/>
                <a:gd name="T55" fmla="*/ 96 h 544"/>
                <a:gd name="T56" fmla="*/ 286 w 308"/>
                <a:gd name="T57" fmla="*/ 88 h 544"/>
                <a:gd name="T58" fmla="*/ 277 w 308"/>
                <a:gd name="T59" fmla="*/ 85 h 544"/>
                <a:gd name="T60" fmla="*/ 263 w 308"/>
                <a:gd name="T61" fmla="*/ 90 h 544"/>
                <a:gd name="T62" fmla="*/ 250 w 308"/>
                <a:gd name="T63" fmla="*/ 124 h 544"/>
                <a:gd name="T64" fmla="*/ 233 w 308"/>
                <a:gd name="T65" fmla="*/ 152 h 544"/>
                <a:gd name="T66" fmla="*/ 198 w 308"/>
                <a:gd name="T67" fmla="*/ 96 h 544"/>
                <a:gd name="T68" fmla="*/ 197 w 308"/>
                <a:gd name="T69" fmla="*/ 83 h 544"/>
                <a:gd name="T70" fmla="*/ 159 w 308"/>
                <a:gd name="T71" fmla="*/ 9 h 544"/>
                <a:gd name="T72" fmla="*/ 134 w 308"/>
                <a:gd name="T73" fmla="*/ 75 h 544"/>
                <a:gd name="T74" fmla="*/ 130 w 308"/>
                <a:gd name="T75" fmla="*/ 91 h 544"/>
                <a:gd name="T76" fmla="*/ 93 w 308"/>
                <a:gd name="T77" fmla="*/ 124 h 544"/>
                <a:gd name="T78" fmla="*/ 59 w 308"/>
                <a:gd name="T79" fmla="*/ 137 h 544"/>
                <a:gd name="T80" fmla="*/ 47 w 308"/>
                <a:gd name="T81" fmla="*/ 120 h 544"/>
                <a:gd name="T82" fmla="*/ 56 w 308"/>
                <a:gd name="T83" fmla="*/ 93 h 544"/>
                <a:gd name="T84" fmla="*/ 40 w 308"/>
                <a:gd name="T85" fmla="*/ 89 h 544"/>
                <a:gd name="T86" fmla="*/ 26 w 308"/>
                <a:gd name="T87" fmla="*/ 116 h 544"/>
                <a:gd name="T88" fmla="*/ 19 w 308"/>
                <a:gd name="T89" fmla="*/ 128 h 544"/>
                <a:gd name="T90" fmla="*/ 18 w 308"/>
                <a:gd name="T91" fmla="*/ 136 h 544"/>
                <a:gd name="T92" fmla="*/ 20 w 308"/>
                <a:gd name="T93" fmla="*/ 176 h 544"/>
                <a:gd name="T94" fmla="*/ 41 w 308"/>
                <a:gd name="T95" fmla="*/ 144 h 544"/>
                <a:gd name="T96" fmla="*/ 43 w 308"/>
                <a:gd name="T97" fmla="*/ 165 h 544"/>
                <a:gd name="T98" fmla="*/ 92 w 308"/>
                <a:gd name="T99" fmla="*/ 194 h 544"/>
                <a:gd name="T100" fmla="*/ 116 w 308"/>
                <a:gd name="T101" fmla="*/ 191 h 544"/>
                <a:gd name="T102" fmla="*/ 113 w 308"/>
                <a:gd name="T103" fmla="*/ 25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8" h="544">
                  <a:moveTo>
                    <a:pt x="113" y="254"/>
                  </a:moveTo>
                  <a:cubicBezTo>
                    <a:pt x="109" y="264"/>
                    <a:pt x="107" y="275"/>
                    <a:pt x="105" y="287"/>
                  </a:cubicBezTo>
                  <a:cubicBezTo>
                    <a:pt x="103" y="312"/>
                    <a:pt x="102" y="338"/>
                    <a:pt x="96" y="363"/>
                  </a:cubicBezTo>
                  <a:cubicBezTo>
                    <a:pt x="91" y="399"/>
                    <a:pt x="83" y="434"/>
                    <a:pt x="74" y="469"/>
                  </a:cubicBezTo>
                  <a:cubicBezTo>
                    <a:pt x="71" y="481"/>
                    <a:pt x="68" y="493"/>
                    <a:pt x="63" y="505"/>
                  </a:cubicBezTo>
                  <a:cubicBezTo>
                    <a:pt x="64" y="506"/>
                    <a:pt x="65" y="507"/>
                    <a:pt x="66" y="508"/>
                  </a:cubicBezTo>
                  <a:cubicBezTo>
                    <a:pt x="64" y="511"/>
                    <a:pt x="63" y="514"/>
                    <a:pt x="61" y="516"/>
                  </a:cubicBezTo>
                  <a:cubicBezTo>
                    <a:pt x="57" y="521"/>
                    <a:pt x="53" y="525"/>
                    <a:pt x="48" y="528"/>
                  </a:cubicBezTo>
                  <a:cubicBezTo>
                    <a:pt x="45" y="530"/>
                    <a:pt x="40" y="531"/>
                    <a:pt x="43" y="536"/>
                  </a:cubicBezTo>
                  <a:cubicBezTo>
                    <a:pt x="44" y="537"/>
                    <a:pt x="46" y="538"/>
                    <a:pt x="48" y="538"/>
                  </a:cubicBezTo>
                  <a:cubicBezTo>
                    <a:pt x="53" y="539"/>
                    <a:pt x="67" y="541"/>
                    <a:pt x="71" y="536"/>
                  </a:cubicBezTo>
                  <a:cubicBezTo>
                    <a:pt x="73" y="534"/>
                    <a:pt x="74" y="532"/>
                    <a:pt x="74" y="530"/>
                  </a:cubicBezTo>
                  <a:cubicBezTo>
                    <a:pt x="75" y="528"/>
                    <a:pt x="76" y="525"/>
                    <a:pt x="78" y="524"/>
                  </a:cubicBezTo>
                  <a:cubicBezTo>
                    <a:pt x="80" y="523"/>
                    <a:pt x="78" y="526"/>
                    <a:pt x="80" y="527"/>
                  </a:cubicBezTo>
                  <a:cubicBezTo>
                    <a:pt x="82" y="527"/>
                    <a:pt x="90" y="524"/>
                    <a:pt x="90" y="521"/>
                  </a:cubicBezTo>
                  <a:cubicBezTo>
                    <a:pt x="91" y="520"/>
                    <a:pt x="89" y="518"/>
                    <a:pt x="89" y="517"/>
                  </a:cubicBezTo>
                  <a:cubicBezTo>
                    <a:pt x="89" y="515"/>
                    <a:pt x="90" y="511"/>
                    <a:pt x="89" y="513"/>
                  </a:cubicBezTo>
                  <a:cubicBezTo>
                    <a:pt x="89" y="513"/>
                    <a:pt x="100" y="517"/>
                    <a:pt x="115" y="516"/>
                  </a:cubicBezTo>
                  <a:cubicBezTo>
                    <a:pt x="118" y="499"/>
                    <a:pt x="121" y="483"/>
                    <a:pt x="124" y="467"/>
                  </a:cubicBezTo>
                  <a:cubicBezTo>
                    <a:pt x="131" y="441"/>
                    <a:pt x="135" y="416"/>
                    <a:pt x="136" y="390"/>
                  </a:cubicBezTo>
                  <a:cubicBezTo>
                    <a:pt x="142" y="360"/>
                    <a:pt x="147" y="332"/>
                    <a:pt x="158" y="303"/>
                  </a:cubicBezTo>
                  <a:cubicBezTo>
                    <a:pt x="162" y="335"/>
                    <a:pt x="166" y="367"/>
                    <a:pt x="170" y="398"/>
                  </a:cubicBezTo>
                  <a:cubicBezTo>
                    <a:pt x="171" y="409"/>
                    <a:pt x="172" y="420"/>
                    <a:pt x="173" y="431"/>
                  </a:cubicBezTo>
                  <a:cubicBezTo>
                    <a:pt x="174" y="459"/>
                    <a:pt x="171" y="487"/>
                    <a:pt x="172" y="516"/>
                  </a:cubicBezTo>
                  <a:cubicBezTo>
                    <a:pt x="175" y="516"/>
                    <a:pt x="180" y="516"/>
                    <a:pt x="182" y="516"/>
                  </a:cubicBezTo>
                  <a:cubicBezTo>
                    <a:pt x="182" y="519"/>
                    <a:pt x="181" y="522"/>
                    <a:pt x="181" y="525"/>
                  </a:cubicBezTo>
                  <a:cubicBezTo>
                    <a:pt x="181" y="528"/>
                    <a:pt x="182" y="531"/>
                    <a:pt x="182" y="534"/>
                  </a:cubicBezTo>
                  <a:cubicBezTo>
                    <a:pt x="184" y="534"/>
                    <a:pt x="185" y="534"/>
                    <a:pt x="186" y="534"/>
                  </a:cubicBezTo>
                  <a:cubicBezTo>
                    <a:pt x="187" y="533"/>
                    <a:pt x="187" y="533"/>
                    <a:pt x="188" y="533"/>
                  </a:cubicBezTo>
                  <a:cubicBezTo>
                    <a:pt x="189" y="534"/>
                    <a:pt x="189" y="535"/>
                    <a:pt x="190" y="537"/>
                  </a:cubicBezTo>
                  <a:cubicBezTo>
                    <a:pt x="195" y="539"/>
                    <a:pt x="213" y="544"/>
                    <a:pt x="214" y="535"/>
                  </a:cubicBezTo>
                  <a:cubicBezTo>
                    <a:pt x="214" y="530"/>
                    <a:pt x="211" y="529"/>
                    <a:pt x="208" y="526"/>
                  </a:cubicBezTo>
                  <a:cubicBezTo>
                    <a:pt x="206" y="523"/>
                    <a:pt x="205" y="519"/>
                    <a:pt x="204" y="515"/>
                  </a:cubicBezTo>
                  <a:cubicBezTo>
                    <a:pt x="209" y="514"/>
                    <a:pt x="213" y="512"/>
                    <a:pt x="218" y="511"/>
                  </a:cubicBezTo>
                  <a:cubicBezTo>
                    <a:pt x="215" y="480"/>
                    <a:pt x="214" y="449"/>
                    <a:pt x="210" y="419"/>
                  </a:cubicBezTo>
                  <a:cubicBezTo>
                    <a:pt x="210" y="412"/>
                    <a:pt x="211" y="405"/>
                    <a:pt x="211" y="398"/>
                  </a:cubicBezTo>
                  <a:cubicBezTo>
                    <a:pt x="211" y="392"/>
                    <a:pt x="210" y="386"/>
                    <a:pt x="210" y="379"/>
                  </a:cubicBezTo>
                  <a:cubicBezTo>
                    <a:pt x="210" y="350"/>
                    <a:pt x="211" y="322"/>
                    <a:pt x="210" y="292"/>
                  </a:cubicBezTo>
                  <a:cubicBezTo>
                    <a:pt x="210" y="281"/>
                    <a:pt x="210" y="268"/>
                    <a:pt x="205" y="256"/>
                  </a:cubicBezTo>
                  <a:cubicBezTo>
                    <a:pt x="206" y="255"/>
                    <a:pt x="212" y="254"/>
                    <a:pt x="217" y="249"/>
                  </a:cubicBezTo>
                  <a:cubicBezTo>
                    <a:pt x="213" y="235"/>
                    <a:pt x="209" y="216"/>
                    <a:pt x="205" y="202"/>
                  </a:cubicBezTo>
                  <a:cubicBezTo>
                    <a:pt x="204" y="187"/>
                    <a:pt x="202" y="174"/>
                    <a:pt x="203" y="159"/>
                  </a:cubicBezTo>
                  <a:cubicBezTo>
                    <a:pt x="208" y="168"/>
                    <a:pt x="208" y="168"/>
                    <a:pt x="208" y="168"/>
                  </a:cubicBezTo>
                  <a:cubicBezTo>
                    <a:pt x="215" y="179"/>
                    <a:pt x="222" y="188"/>
                    <a:pt x="236" y="188"/>
                  </a:cubicBezTo>
                  <a:cubicBezTo>
                    <a:pt x="250" y="178"/>
                    <a:pt x="260" y="157"/>
                    <a:pt x="270" y="142"/>
                  </a:cubicBezTo>
                  <a:cubicBezTo>
                    <a:pt x="268" y="138"/>
                    <a:pt x="266" y="135"/>
                    <a:pt x="263" y="131"/>
                  </a:cubicBezTo>
                  <a:cubicBezTo>
                    <a:pt x="264" y="127"/>
                    <a:pt x="266" y="123"/>
                    <a:pt x="268" y="119"/>
                  </a:cubicBezTo>
                  <a:cubicBezTo>
                    <a:pt x="270" y="118"/>
                    <a:pt x="272" y="117"/>
                    <a:pt x="275" y="116"/>
                  </a:cubicBezTo>
                  <a:cubicBezTo>
                    <a:pt x="280" y="112"/>
                    <a:pt x="286" y="111"/>
                    <a:pt x="293" y="109"/>
                  </a:cubicBezTo>
                  <a:cubicBezTo>
                    <a:pt x="295" y="108"/>
                    <a:pt x="304" y="104"/>
                    <a:pt x="297" y="104"/>
                  </a:cubicBezTo>
                  <a:cubicBezTo>
                    <a:pt x="293" y="106"/>
                    <a:pt x="292" y="106"/>
                    <a:pt x="288" y="107"/>
                  </a:cubicBezTo>
                  <a:cubicBezTo>
                    <a:pt x="293" y="104"/>
                    <a:pt x="299" y="102"/>
                    <a:pt x="304" y="98"/>
                  </a:cubicBezTo>
                  <a:cubicBezTo>
                    <a:pt x="306" y="97"/>
                    <a:pt x="306" y="96"/>
                    <a:pt x="303" y="96"/>
                  </a:cubicBezTo>
                  <a:cubicBezTo>
                    <a:pt x="301" y="96"/>
                    <a:pt x="298" y="98"/>
                    <a:pt x="295" y="98"/>
                  </a:cubicBezTo>
                  <a:cubicBezTo>
                    <a:pt x="298" y="96"/>
                    <a:pt x="308" y="93"/>
                    <a:pt x="304" y="89"/>
                  </a:cubicBezTo>
                  <a:cubicBezTo>
                    <a:pt x="297" y="92"/>
                    <a:pt x="290" y="96"/>
                    <a:pt x="283" y="96"/>
                  </a:cubicBezTo>
                  <a:cubicBezTo>
                    <a:pt x="288" y="93"/>
                    <a:pt x="293" y="90"/>
                    <a:pt x="298" y="86"/>
                  </a:cubicBezTo>
                  <a:cubicBezTo>
                    <a:pt x="301" y="80"/>
                    <a:pt x="287" y="87"/>
                    <a:pt x="286" y="88"/>
                  </a:cubicBezTo>
                  <a:cubicBezTo>
                    <a:pt x="280" y="90"/>
                    <a:pt x="274" y="92"/>
                    <a:pt x="268" y="94"/>
                  </a:cubicBezTo>
                  <a:cubicBezTo>
                    <a:pt x="268" y="90"/>
                    <a:pt x="273" y="87"/>
                    <a:pt x="277" y="85"/>
                  </a:cubicBezTo>
                  <a:cubicBezTo>
                    <a:pt x="277" y="83"/>
                    <a:pt x="278" y="81"/>
                    <a:pt x="275" y="82"/>
                  </a:cubicBezTo>
                  <a:cubicBezTo>
                    <a:pt x="270" y="83"/>
                    <a:pt x="267" y="86"/>
                    <a:pt x="263" y="90"/>
                  </a:cubicBezTo>
                  <a:cubicBezTo>
                    <a:pt x="258" y="95"/>
                    <a:pt x="256" y="102"/>
                    <a:pt x="255" y="109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46" y="124"/>
                    <a:pt x="246" y="124"/>
                    <a:pt x="246" y="124"/>
                  </a:cubicBezTo>
                  <a:cubicBezTo>
                    <a:pt x="242" y="135"/>
                    <a:pt x="239" y="143"/>
                    <a:pt x="233" y="152"/>
                  </a:cubicBezTo>
                  <a:cubicBezTo>
                    <a:pt x="228" y="136"/>
                    <a:pt x="224" y="123"/>
                    <a:pt x="221" y="107"/>
                  </a:cubicBezTo>
                  <a:cubicBezTo>
                    <a:pt x="215" y="101"/>
                    <a:pt x="206" y="100"/>
                    <a:pt x="198" y="96"/>
                  </a:cubicBezTo>
                  <a:cubicBezTo>
                    <a:pt x="206" y="97"/>
                    <a:pt x="208" y="94"/>
                    <a:pt x="208" y="86"/>
                  </a:cubicBezTo>
                  <a:cubicBezTo>
                    <a:pt x="202" y="89"/>
                    <a:pt x="200" y="89"/>
                    <a:pt x="197" y="83"/>
                  </a:cubicBezTo>
                  <a:cubicBezTo>
                    <a:pt x="198" y="75"/>
                    <a:pt x="201" y="66"/>
                    <a:pt x="201" y="57"/>
                  </a:cubicBezTo>
                  <a:cubicBezTo>
                    <a:pt x="203" y="32"/>
                    <a:pt x="190" y="0"/>
                    <a:pt x="159" y="9"/>
                  </a:cubicBezTo>
                  <a:cubicBezTo>
                    <a:pt x="134" y="10"/>
                    <a:pt x="132" y="26"/>
                    <a:pt x="131" y="47"/>
                  </a:cubicBezTo>
                  <a:cubicBezTo>
                    <a:pt x="131" y="56"/>
                    <a:pt x="134" y="65"/>
                    <a:pt x="134" y="75"/>
                  </a:cubicBezTo>
                  <a:cubicBezTo>
                    <a:pt x="130" y="80"/>
                    <a:pt x="127" y="80"/>
                    <a:pt x="122" y="77"/>
                  </a:cubicBezTo>
                  <a:cubicBezTo>
                    <a:pt x="120" y="84"/>
                    <a:pt x="122" y="89"/>
                    <a:pt x="130" y="91"/>
                  </a:cubicBezTo>
                  <a:cubicBezTo>
                    <a:pt x="123" y="93"/>
                    <a:pt x="116" y="94"/>
                    <a:pt x="110" y="97"/>
                  </a:cubicBezTo>
                  <a:cubicBezTo>
                    <a:pt x="97" y="101"/>
                    <a:pt x="96" y="111"/>
                    <a:pt x="93" y="124"/>
                  </a:cubicBezTo>
                  <a:cubicBezTo>
                    <a:pt x="89" y="136"/>
                    <a:pt x="87" y="147"/>
                    <a:pt x="79" y="156"/>
                  </a:cubicBezTo>
                  <a:cubicBezTo>
                    <a:pt x="70" y="149"/>
                    <a:pt x="66" y="146"/>
                    <a:pt x="59" y="137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2" y="128"/>
                    <a:pt x="49" y="125"/>
                    <a:pt x="47" y="120"/>
                  </a:cubicBezTo>
                  <a:cubicBezTo>
                    <a:pt x="51" y="114"/>
                    <a:pt x="56" y="107"/>
                    <a:pt x="61" y="101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28" y="117"/>
                    <a:pt x="28" y="117"/>
                    <a:pt x="28" y="117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9" y="116"/>
                    <a:pt x="22" y="119"/>
                    <a:pt x="19" y="123"/>
                  </a:cubicBezTo>
                  <a:cubicBezTo>
                    <a:pt x="17" y="125"/>
                    <a:pt x="17" y="125"/>
                    <a:pt x="19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3"/>
                    <a:pt x="18" y="134"/>
                    <a:pt x="18" y="13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6" y="175"/>
                    <a:pt x="10" y="178"/>
                    <a:pt x="20" y="176"/>
                  </a:cubicBezTo>
                  <a:cubicBezTo>
                    <a:pt x="25" y="165"/>
                    <a:pt x="30" y="154"/>
                    <a:pt x="35" y="143"/>
                  </a:cubicBezTo>
                  <a:cubicBezTo>
                    <a:pt x="37" y="143"/>
                    <a:pt x="39" y="143"/>
                    <a:pt x="41" y="144"/>
                  </a:cubicBezTo>
                  <a:cubicBezTo>
                    <a:pt x="37" y="151"/>
                    <a:pt x="36" y="155"/>
                    <a:pt x="38" y="163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51" y="171"/>
                    <a:pt x="59" y="178"/>
                    <a:pt x="67" y="183"/>
                  </a:cubicBezTo>
                  <a:cubicBezTo>
                    <a:pt x="75" y="192"/>
                    <a:pt x="80" y="197"/>
                    <a:pt x="92" y="194"/>
                  </a:cubicBezTo>
                  <a:cubicBezTo>
                    <a:pt x="102" y="182"/>
                    <a:pt x="107" y="173"/>
                    <a:pt x="113" y="160"/>
                  </a:cubicBezTo>
                  <a:cubicBezTo>
                    <a:pt x="115" y="170"/>
                    <a:pt x="115" y="180"/>
                    <a:pt x="116" y="191"/>
                  </a:cubicBezTo>
                  <a:cubicBezTo>
                    <a:pt x="116" y="211"/>
                    <a:pt x="107" y="229"/>
                    <a:pt x="103" y="248"/>
                  </a:cubicBezTo>
                  <a:cubicBezTo>
                    <a:pt x="113" y="254"/>
                    <a:pt x="113" y="254"/>
                    <a:pt x="113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-495301" y="5352504"/>
              <a:ext cx="349250" cy="273050"/>
            </a:xfrm>
            <a:custGeom>
              <a:avLst/>
              <a:gdLst>
                <a:gd name="T0" fmla="*/ 0 w 93"/>
                <a:gd name="T1" fmla="*/ 7 h 73"/>
                <a:gd name="T2" fmla="*/ 91 w 93"/>
                <a:gd name="T3" fmla="*/ 0 h 73"/>
                <a:gd name="T4" fmla="*/ 93 w 93"/>
                <a:gd name="T5" fmla="*/ 66 h 73"/>
                <a:gd name="T6" fmla="*/ 67 w 93"/>
                <a:gd name="T7" fmla="*/ 68 h 73"/>
                <a:gd name="T8" fmla="*/ 67 w 93"/>
                <a:gd name="T9" fmla="*/ 68 h 73"/>
                <a:gd name="T10" fmla="*/ 3 w 93"/>
                <a:gd name="T11" fmla="*/ 73 h 73"/>
                <a:gd name="T12" fmla="*/ 0 w 93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3">
                  <a:moveTo>
                    <a:pt x="0" y="7"/>
                  </a:moveTo>
                  <a:cubicBezTo>
                    <a:pt x="31" y="5"/>
                    <a:pt x="60" y="2"/>
                    <a:pt x="91" y="0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6" y="70"/>
                    <a:pt x="25" y="72"/>
                    <a:pt x="3" y="73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-1803401" y="4398417"/>
              <a:ext cx="817563" cy="2097088"/>
            </a:xfrm>
            <a:custGeom>
              <a:avLst/>
              <a:gdLst>
                <a:gd name="T0" fmla="*/ 41 w 218"/>
                <a:gd name="T1" fmla="*/ 46 h 559"/>
                <a:gd name="T2" fmla="*/ 44 w 218"/>
                <a:gd name="T3" fmla="*/ 70 h 559"/>
                <a:gd name="T4" fmla="*/ 33 w 218"/>
                <a:gd name="T5" fmla="*/ 81 h 559"/>
                <a:gd name="T6" fmla="*/ 0 w 218"/>
                <a:gd name="T7" fmla="*/ 129 h 559"/>
                <a:gd name="T8" fmla="*/ 9 w 218"/>
                <a:gd name="T9" fmla="*/ 182 h 559"/>
                <a:gd name="T10" fmla="*/ 11 w 218"/>
                <a:gd name="T11" fmla="*/ 199 h 559"/>
                <a:gd name="T12" fmla="*/ 8 w 218"/>
                <a:gd name="T13" fmla="*/ 237 h 559"/>
                <a:gd name="T14" fmla="*/ 19 w 218"/>
                <a:gd name="T15" fmla="*/ 304 h 559"/>
                <a:gd name="T16" fmla="*/ 17 w 218"/>
                <a:gd name="T17" fmla="*/ 349 h 559"/>
                <a:gd name="T18" fmla="*/ 21 w 218"/>
                <a:gd name="T19" fmla="*/ 363 h 559"/>
                <a:gd name="T20" fmla="*/ 15 w 218"/>
                <a:gd name="T21" fmla="*/ 404 h 559"/>
                <a:gd name="T22" fmla="*/ 12 w 218"/>
                <a:gd name="T23" fmla="*/ 485 h 559"/>
                <a:gd name="T24" fmla="*/ 27 w 218"/>
                <a:gd name="T25" fmla="*/ 515 h 559"/>
                <a:gd name="T26" fmla="*/ 32 w 218"/>
                <a:gd name="T27" fmla="*/ 547 h 559"/>
                <a:gd name="T28" fmla="*/ 62 w 218"/>
                <a:gd name="T29" fmla="*/ 556 h 559"/>
                <a:gd name="T30" fmla="*/ 67 w 218"/>
                <a:gd name="T31" fmla="*/ 541 h 559"/>
                <a:gd name="T32" fmla="*/ 57 w 218"/>
                <a:gd name="T33" fmla="*/ 508 h 559"/>
                <a:gd name="T34" fmla="*/ 59 w 218"/>
                <a:gd name="T35" fmla="*/ 491 h 559"/>
                <a:gd name="T36" fmla="*/ 81 w 218"/>
                <a:gd name="T37" fmla="*/ 481 h 559"/>
                <a:gd name="T38" fmla="*/ 133 w 218"/>
                <a:gd name="T39" fmla="*/ 481 h 559"/>
                <a:gd name="T40" fmla="*/ 142 w 218"/>
                <a:gd name="T41" fmla="*/ 466 h 559"/>
                <a:gd name="T42" fmla="*/ 109 w 218"/>
                <a:gd name="T43" fmla="*/ 463 h 559"/>
                <a:gd name="T44" fmla="*/ 101 w 218"/>
                <a:gd name="T45" fmla="*/ 452 h 559"/>
                <a:gd name="T46" fmla="*/ 108 w 218"/>
                <a:gd name="T47" fmla="*/ 401 h 559"/>
                <a:gd name="T48" fmla="*/ 169 w 218"/>
                <a:gd name="T49" fmla="*/ 378 h 559"/>
                <a:gd name="T50" fmla="*/ 174 w 218"/>
                <a:gd name="T51" fmla="*/ 289 h 559"/>
                <a:gd name="T52" fmla="*/ 126 w 218"/>
                <a:gd name="T53" fmla="*/ 282 h 559"/>
                <a:gd name="T54" fmla="*/ 133 w 218"/>
                <a:gd name="T55" fmla="*/ 229 h 559"/>
                <a:gd name="T56" fmla="*/ 168 w 218"/>
                <a:gd name="T57" fmla="*/ 226 h 559"/>
                <a:gd name="T58" fmla="*/ 193 w 218"/>
                <a:gd name="T59" fmla="*/ 240 h 559"/>
                <a:gd name="T60" fmla="*/ 218 w 218"/>
                <a:gd name="T61" fmla="*/ 210 h 559"/>
                <a:gd name="T62" fmla="*/ 189 w 218"/>
                <a:gd name="T63" fmla="*/ 192 h 559"/>
                <a:gd name="T64" fmla="*/ 173 w 218"/>
                <a:gd name="T65" fmla="*/ 205 h 559"/>
                <a:gd name="T66" fmla="*/ 127 w 218"/>
                <a:gd name="T67" fmla="*/ 178 h 559"/>
                <a:gd name="T68" fmla="*/ 107 w 218"/>
                <a:gd name="T69" fmla="*/ 130 h 559"/>
                <a:gd name="T70" fmla="*/ 78 w 218"/>
                <a:gd name="T71" fmla="*/ 89 h 559"/>
                <a:gd name="T72" fmla="*/ 90 w 218"/>
                <a:gd name="T73" fmla="*/ 83 h 559"/>
                <a:gd name="T74" fmla="*/ 97 w 218"/>
                <a:gd name="T75" fmla="*/ 72 h 559"/>
                <a:gd name="T76" fmla="*/ 99 w 218"/>
                <a:gd name="T77" fmla="*/ 68 h 559"/>
                <a:gd name="T78" fmla="*/ 104 w 218"/>
                <a:gd name="T79" fmla="*/ 62 h 559"/>
                <a:gd name="T80" fmla="*/ 105 w 218"/>
                <a:gd name="T81" fmla="*/ 45 h 559"/>
                <a:gd name="T82" fmla="*/ 109 w 218"/>
                <a:gd name="T83" fmla="*/ 32 h 559"/>
                <a:gd name="T84" fmla="*/ 80 w 218"/>
                <a:gd name="T85" fmla="*/ 3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559">
                  <a:moveTo>
                    <a:pt x="51" y="6"/>
                  </a:moveTo>
                  <a:cubicBezTo>
                    <a:pt x="38" y="15"/>
                    <a:pt x="38" y="32"/>
                    <a:pt x="41" y="46"/>
                  </a:cubicBezTo>
                  <a:cubicBezTo>
                    <a:pt x="42" y="49"/>
                    <a:pt x="46" y="52"/>
                    <a:pt x="47" y="55"/>
                  </a:cubicBezTo>
                  <a:cubicBezTo>
                    <a:pt x="47" y="59"/>
                    <a:pt x="45" y="65"/>
                    <a:pt x="44" y="70"/>
                  </a:cubicBezTo>
                  <a:cubicBezTo>
                    <a:pt x="43" y="70"/>
                    <a:pt x="43" y="69"/>
                    <a:pt x="42" y="70"/>
                  </a:cubicBezTo>
                  <a:cubicBezTo>
                    <a:pt x="38" y="73"/>
                    <a:pt x="36" y="77"/>
                    <a:pt x="33" y="81"/>
                  </a:cubicBezTo>
                  <a:cubicBezTo>
                    <a:pt x="24" y="88"/>
                    <a:pt x="17" y="94"/>
                    <a:pt x="8" y="101"/>
                  </a:cubicBezTo>
                  <a:cubicBezTo>
                    <a:pt x="3" y="106"/>
                    <a:pt x="0" y="122"/>
                    <a:pt x="0" y="129"/>
                  </a:cubicBezTo>
                  <a:cubicBezTo>
                    <a:pt x="0" y="133"/>
                    <a:pt x="3" y="158"/>
                    <a:pt x="5" y="160"/>
                  </a:cubicBezTo>
                  <a:cubicBezTo>
                    <a:pt x="7" y="161"/>
                    <a:pt x="7" y="175"/>
                    <a:pt x="9" y="182"/>
                  </a:cubicBezTo>
                  <a:cubicBezTo>
                    <a:pt x="11" y="190"/>
                    <a:pt x="11" y="195"/>
                    <a:pt x="12" y="194"/>
                  </a:cubicBezTo>
                  <a:cubicBezTo>
                    <a:pt x="13" y="194"/>
                    <a:pt x="11" y="197"/>
                    <a:pt x="11" y="199"/>
                  </a:cubicBezTo>
                  <a:cubicBezTo>
                    <a:pt x="9" y="206"/>
                    <a:pt x="11" y="214"/>
                    <a:pt x="10" y="222"/>
                  </a:cubicBezTo>
                  <a:cubicBezTo>
                    <a:pt x="10" y="227"/>
                    <a:pt x="8" y="232"/>
                    <a:pt x="8" y="237"/>
                  </a:cubicBezTo>
                  <a:cubicBezTo>
                    <a:pt x="8" y="258"/>
                    <a:pt x="10" y="279"/>
                    <a:pt x="12" y="300"/>
                  </a:cubicBezTo>
                  <a:cubicBezTo>
                    <a:pt x="14" y="301"/>
                    <a:pt x="17" y="303"/>
                    <a:pt x="19" y="304"/>
                  </a:cubicBezTo>
                  <a:cubicBezTo>
                    <a:pt x="19" y="314"/>
                    <a:pt x="19" y="323"/>
                    <a:pt x="19" y="333"/>
                  </a:cubicBezTo>
                  <a:cubicBezTo>
                    <a:pt x="19" y="338"/>
                    <a:pt x="17" y="344"/>
                    <a:pt x="17" y="349"/>
                  </a:cubicBezTo>
                  <a:cubicBezTo>
                    <a:pt x="18" y="352"/>
                    <a:pt x="21" y="354"/>
                    <a:pt x="21" y="356"/>
                  </a:cubicBezTo>
                  <a:cubicBezTo>
                    <a:pt x="22" y="358"/>
                    <a:pt x="22" y="361"/>
                    <a:pt x="21" y="363"/>
                  </a:cubicBezTo>
                  <a:cubicBezTo>
                    <a:pt x="20" y="368"/>
                    <a:pt x="18" y="372"/>
                    <a:pt x="17" y="377"/>
                  </a:cubicBezTo>
                  <a:cubicBezTo>
                    <a:pt x="15" y="386"/>
                    <a:pt x="15" y="395"/>
                    <a:pt x="15" y="404"/>
                  </a:cubicBezTo>
                  <a:cubicBezTo>
                    <a:pt x="14" y="421"/>
                    <a:pt x="15" y="438"/>
                    <a:pt x="14" y="455"/>
                  </a:cubicBezTo>
                  <a:cubicBezTo>
                    <a:pt x="13" y="465"/>
                    <a:pt x="12" y="475"/>
                    <a:pt x="12" y="485"/>
                  </a:cubicBezTo>
                  <a:cubicBezTo>
                    <a:pt x="13" y="494"/>
                    <a:pt x="16" y="505"/>
                    <a:pt x="18" y="514"/>
                  </a:cubicBezTo>
                  <a:cubicBezTo>
                    <a:pt x="18" y="516"/>
                    <a:pt x="24" y="513"/>
                    <a:pt x="27" y="515"/>
                  </a:cubicBezTo>
                  <a:cubicBezTo>
                    <a:pt x="27" y="519"/>
                    <a:pt x="27" y="534"/>
                    <a:pt x="28" y="538"/>
                  </a:cubicBezTo>
                  <a:cubicBezTo>
                    <a:pt x="28" y="541"/>
                    <a:pt x="30" y="545"/>
                    <a:pt x="32" y="547"/>
                  </a:cubicBezTo>
                  <a:cubicBezTo>
                    <a:pt x="37" y="551"/>
                    <a:pt x="41" y="555"/>
                    <a:pt x="47" y="557"/>
                  </a:cubicBezTo>
                  <a:cubicBezTo>
                    <a:pt x="52" y="559"/>
                    <a:pt x="57" y="558"/>
                    <a:pt x="62" y="556"/>
                  </a:cubicBezTo>
                  <a:cubicBezTo>
                    <a:pt x="65" y="555"/>
                    <a:pt x="69" y="553"/>
                    <a:pt x="70" y="550"/>
                  </a:cubicBezTo>
                  <a:cubicBezTo>
                    <a:pt x="71" y="547"/>
                    <a:pt x="69" y="543"/>
                    <a:pt x="67" y="541"/>
                  </a:cubicBezTo>
                  <a:cubicBezTo>
                    <a:pt x="63" y="531"/>
                    <a:pt x="57" y="521"/>
                    <a:pt x="51" y="512"/>
                  </a:cubicBezTo>
                  <a:cubicBezTo>
                    <a:pt x="53" y="511"/>
                    <a:pt x="57" y="510"/>
                    <a:pt x="57" y="508"/>
                  </a:cubicBezTo>
                  <a:cubicBezTo>
                    <a:pt x="58" y="500"/>
                    <a:pt x="58" y="496"/>
                    <a:pt x="57" y="488"/>
                  </a:cubicBezTo>
                  <a:cubicBezTo>
                    <a:pt x="59" y="490"/>
                    <a:pt x="57" y="491"/>
                    <a:pt x="59" y="491"/>
                  </a:cubicBezTo>
                  <a:cubicBezTo>
                    <a:pt x="66" y="492"/>
                    <a:pt x="72" y="491"/>
                    <a:pt x="78" y="488"/>
                  </a:cubicBezTo>
                  <a:cubicBezTo>
                    <a:pt x="81" y="487"/>
                    <a:pt x="78" y="482"/>
                    <a:pt x="81" y="481"/>
                  </a:cubicBezTo>
                  <a:cubicBezTo>
                    <a:pt x="91" y="479"/>
                    <a:pt x="103" y="486"/>
                    <a:pt x="112" y="485"/>
                  </a:cubicBezTo>
                  <a:cubicBezTo>
                    <a:pt x="120" y="485"/>
                    <a:pt x="125" y="484"/>
                    <a:pt x="133" y="481"/>
                  </a:cubicBezTo>
                  <a:cubicBezTo>
                    <a:pt x="137" y="480"/>
                    <a:pt x="141" y="477"/>
                    <a:pt x="143" y="474"/>
                  </a:cubicBezTo>
                  <a:cubicBezTo>
                    <a:pt x="144" y="472"/>
                    <a:pt x="144" y="468"/>
                    <a:pt x="142" y="466"/>
                  </a:cubicBezTo>
                  <a:cubicBezTo>
                    <a:pt x="138" y="464"/>
                    <a:pt x="132" y="464"/>
                    <a:pt x="127" y="463"/>
                  </a:cubicBezTo>
                  <a:cubicBezTo>
                    <a:pt x="121" y="463"/>
                    <a:pt x="115" y="464"/>
                    <a:pt x="109" y="463"/>
                  </a:cubicBezTo>
                  <a:cubicBezTo>
                    <a:pt x="102" y="461"/>
                    <a:pt x="97" y="457"/>
                    <a:pt x="91" y="454"/>
                  </a:cubicBezTo>
                  <a:cubicBezTo>
                    <a:pt x="94" y="453"/>
                    <a:pt x="100" y="454"/>
                    <a:pt x="101" y="452"/>
                  </a:cubicBezTo>
                  <a:cubicBezTo>
                    <a:pt x="104" y="440"/>
                    <a:pt x="102" y="429"/>
                    <a:pt x="102" y="417"/>
                  </a:cubicBezTo>
                  <a:cubicBezTo>
                    <a:pt x="104" y="412"/>
                    <a:pt x="106" y="407"/>
                    <a:pt x="108" y="401"/>
                  </a:cubicBezTo>
                  <a:cubicBezTo>
                    <a:pt x="109" y="392"/>
                    <a:pt x="109" y="383"/>
                    <a:pt x="110" y="374"/>
                  </a:cubicBezTo>
                  <a:cubicBezTo>
                    <a:pt x="130" y="375"/>
                    <a:pt x="150" y="377"/>
                    <a:pt x="169" y="378"/>
                  </a:cubicBezTo>
                  <a:cubicBezTo>
                    <a:pt x="174" y="375"/>
                    <a:pt x="178" y="371"/>
                    <a:pt x="183" y="368"/>
                  </a:cubicBezTo>
                  <a:cubicBezTo>
                    <a:pt x="180" y="342"/>
                    <a:pt x="177" y="316"/>
                    <a:pt x="174" y="289"/>
                  </a:cubicBezTo>
                  <a:cubicBezTo>
                    <a:pt x="158" y="289"/>
                    <a:pt x="143" y="289"/>
                    <a:pt x="128" y="289"/>
                  </a:cubicBezTo>
                  <a:cubicBezTo>
                    <a:pt x="127" y="287"/>
                    <a:pt x="127" y="284"/>
                    <a:pt x="126" y="282"/>
                  </a:cubicBezTo>
                  <a:cubicBezTo>
                    <a:pt x="130" y="280"/>
                    <a:pt x="135" y="278"/>
                    <a:pt x="139" y="276"/>
                  </a:cubicBezTo>
                  <a:cubicBezTo>
                    <a:pt x="139" y="261"/>
                    <a:pt x="134" y="244"/>
                    <a:pt x="133" y="229"/>
                  </a:cubicBezTo>
                  <a:cubicBezTo>
                    <a:pt x="141" y="230"/>
                    <a:pt x="156" y="236"/>
                    <a:pt x="164" y="238"/>
                  </a:cubicBezTo>
                  <a:cubicBezTo>
                    <a:pt x="166" y="235"/>
                    <a:pt x="166" y="229"/>
                    <a:pt x="168" y="226"/>
                  </a:cubicBezTo>
                  <a:cubicBezTo>
                    <a:pt x="172" y="227"/>
                    <a:pt x="176" y="229"/>
                    <a:pt x="180" y="230"/>
                  </a:cubicBezTo>
                  <a:cubicBezTo>
                    <a:pt x="185" y="232"/>
                    <a:pt x="189" y="238"/>
                    <a:pt x="193" y="240"/>
                  </a:cubicBezTo>
                  <a:cubicBezTo>
                    <a:pt x="198" y="242"/>
                    <a:pt x="203" y="239"/>
                    <a:pt x="206" y="237"/>
                  </a:cubicBezTo>
                  <a:cubicBezTo>
                    <a:pt x="210" y="228"/>
                    <a:pt x="214" y="218"/>
                    <a:pt x="218" y="210"/>
                  </a:cubicBezTo>
                  <a:cubicBezTo>
                    <a:pt x="213" y="204"/>
                    <a:pt x="208" y="199"/>
                    <a:pt x="204" y="194"/>
                  </a:cubicBezTo>
                  <a:cubicBezTo>
                    <a:pt x="199" y="194"/>
                    <a:pt x="193" y="190"/>
                    <a:pt x="189" y="192"/>
                  </a:cubicBezTo>
                  <a:cubicBezTo>
                    <a:pt x="186" y="193"/>
                    <a:pt x="184" y="198"/>
                    <a:pt x="181" y="200"/>
                  </a:cubicBezTo>
                  <a:cubicBezTo>
                    <a:pt x="178" y="202"/>
                    <a:pt x="177" y="204"/>
                    <a:pt x="173" y="205"/>
                  </a:cubicBezTo>
                  <a:cubicBezTo>
                    <a:pt x="174" y="202"/>
                    <a:pt x="176" y="199"/>
                    <a:pt x="173" y="198"/>
                  </a:cubicBezTo>
                  <a:cubicBezTo>
                    <a:pt x="158" y="191"/>
                    <a:pt x="142" y="186"/>
                    <a:pt x="127" y="178"/>
                  </a:cubicBezTo>
                  <a:cubicBezTo>
                    <a:pt x="127" y="172"/>
                    <a:pt x="124" y="168"/>
                    <a:pt x="119" y="168"/>
                  </a:cubicBezTo>
                  <a:cubicBezTo>
                    <a:pt x="114" y="155"/>
                    <a:pt x="111" y="143"/>
                    <a:pt x="107" y="130"/>
                  </a:cubicBezTo>
                  <a:cubicBezTo>
                    <a:pt x="105" y="122"/>
                    <a:pt x="105" y="107"/>
                    <a:pt x="100" y="100"/>
                  </a:cubicBezTo>
                  <a:cubicBezTo>
                    <a:pt x="95" y="95"/>
                    <a:pt x="85" y="93"/>
                    <a:pt x="78" y="89"/>
                  </a:cubicBezTo>
                  <a:cubicBezTo>
                    <a:pt x="78" y="87"/>
                    <a:pt x="77" y="83"/>
                    <a:pt x="79" y="82"/>
                  </a:cubicBezTo>
                  <a:cubicBezTo>
                    <a:pt x="82" y="81"/>
                    <a:pt x="86" y="84"/>
                    <a:pt x="90" y="83"/>
                  </a:cubicBezTo>
                  <a:cubicBezTo>
                    <a:pt x="95" y="83"/>
                    <a:pt x="94" y="79"/>
                    <a:pt x="94" y="76"/>
                  </a:cubicBezTo>
                  <a:cubicBezTo>
                    <a:pt x="95" y="75"/>
                    <a:pt x="97" y="74"/>
                    <a:pt x="97" y="72"/>
                  </a:cubicBezTo>
                  <a:cubicBezTo>
                    <a:pt x="97" y="71"/>
                    <a:pt x="94" y="70"/>
                    <a:pt x="95" y="69"/>
                  </a:cubicBezTo>
                  <a:cubicBezTo>
                    <a:pt x="96" y="68"/>
                    <a:pt x="98" y="70"/>
                    <a:pt x="99" y="68"/>
                  </a:cubicBezTo>
                  <a:cubicBezTo>
                    <a:pt x="100" y="67"/>
                    <a:pt x="98" y="65"/>
                    <a:pt x="99" y="63"/>
                  </a:cubicBezTo>
                  <a:cubicBezTo>
                    <a:pt x="100" y="62"/>
                    <a:pt x="103" y="63"/>
                    <a:pt x="104" y="62"/>
                  </a:cubicBezTo>
                  <a:cubicBezTo>
                    <a:pt x="104" y="59"/>
                    <a:pt x="101" y="54"/>
                    <a:pt x="102" y="50"/>
                  </a:cubicBezTo>
                  <a:cubicBezTo>
                    <a:pt x="103" y="48"/>
                    <a:pt x="105" y="48"/>
                    <a:pt x="105" y="45"/>
                  </a:cubicBezTo>
                  <a:cubicBezTo>
                    <a:pt x="106" y="42"/>
                    <a:pt x="106" y="39"/>
                    <a:pt x="106" y="36"/>
                  </a:cubicBezTo>
                  <a:cubicBezTo>
                    <a:pt x="106" y="34"/>
                    <a:pt x="109" y="33"/>
                    <a:pt x="109" y="32"/>
                  </a:cubicBezTo>
                  <a:cubicBezTo>
                    <a:pt x="109" y="28"/>
                    <a:pt x="106" y="26"/>
                    <a:pt x="104" y="23"/>
                  </a:cubicBezTo>
                  <a:cubicBezTo>
                    <a:pt x="96" y="12"/>
                    <a:pt x="93" y="8"/>
                    <a:pt x="80" y="3"/>
                  </a:cubicBezTo>
                  <a:cubicBezTo>
                    <a:pt x="72" y="0"/>
                    <a:pt x="59" y="0"/>
                    <a:pt x="5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-1109664" y="4455567"/>
              <a:ext cx="990600" cy="2032000"/>
            </a:xfrm>
            <a:custGeom>
              <a:avLst/>
              <a:gdLst>
                <a:gd name="T0" fmla="*/ 145 w 264"/>
                <a:gd name="T1" fmla="*/ 39 h 542"/>
                <a:gd name="T2" fmla="*/ 148 w 264"/>
                <a:gd name="T3" fmla="*/ 60 h 542"/>
                <a:gd name="T4" fmla="*/ 150 w 264"/>
                <a:gd name="T5" fmla="*/ 73 h 542"/>
                <a:gd name="T6" fmla="*/ 166 w 264"/>
                <a:gd name="T7" fmla="*/ 86 h 542"/>
                <a:gd name="T8" fmla="*/ 125 w 264"/>
                <a:gd name="T9" fmla="*/ 105 h 542"/>
                <a:gd name="T10" fmla="*/ 87 w 264"/>
                <a:gd name="T11" fmla="*/ 159 h 542"/>
                <a:gd name="T12" fmla="*/ 36 w 264"/>
                <a:gd name="T13" fmla="*/ 180 h 542"/>
                <a:gd name="T14" fmla="*/ 16 w 264"/>
                <a:gd name="T15" fmla="*/ 176 h 542"/>
                <a:gd name="T16" fmla="*/ 17 w 264"/>
                <a:gd name="T17" fmla="*/ 182 h 542"/>
                <a:gd name="T18" fmla="*/ 6 w 264"/>
                <a:gd name="T19" fmla="*/ 195 h 542"/>
                <a:gd name="T20" fmla="*/ 1 w 264"/>
                <a:gd name="T21" fmla="*/ 211 h 542"/>
                <a:gd name="T22" fmla="*/ 8 w 264"/>
                <a:gd name="T23" fmla="*/ 216 h 542"/>
                <a:gd name="T24" fmla="*/ 15 w 264"/>
                <a:gd name="T25" fmla="*/ 220 h 542"/>
                <a:gd name="T26" fmla="*/ 38 w 264"/>
                <a:gd name="T27" fmla="*/ 205 h 542"/>
                <a:gd name="T28" fmla="*/ 57 w 264"/>
                <a:gd name="T29" fmla="*/ 215 h 542"/>
                <a:gd name="T30" fmla="*/ 114 w 264"/>
                <a:gd name="T31" fmla="*/ 243 h 542"/>
                <a:gd name="T32" fmla="*/ 112 w 264"/>
                <a:gd name="T33" fmla="*/ 382 h 542"/>
                <a:gd name="T34" fmla="*/ 107 w 264"/>
                <a:gd name="T35" fmla="*/ 495 h 542"/>
                <a:gd name="T36" fmla="*/ 78 w 264"/>
                <a:gd name="T37" fmla="*/ 520 h 542"/>
                <a:gd name="T38" fmla="*/ 122 w 264"/>
                <a:gd name="T39" fmla="*/ 520 h 542"/>
                <a:gd name="T40" fmla="*/ 149 w 264"/>
                <a:gd name="T41" fmla="*/ 519 h 542"/>
                <a:gd name="T42" fmla="*/ 156 w 264"/>
                <a:gd name="T43" fmla="*/ 481 h 542"/>
                <a:gd name="T44" fmla="*/ 177 w 264"/>
                <a:gd name="T45" fmla="*/ 395 h 542"/>
                <a:gd name="T46" fmla="*/ 185 w 264"/>
                <a:gd name="T47" fmla="*/ 480 h 542"/>
                <a:gd name="T48" fmla="*/ 161 w 264"/>
                <a:gd name="T49" fmla="*/ 539 h 542"/>
                <a:gd name="T50" fmla="*/ 215 w 264"/>
                <a:gd name="T51" fmla="*/ 530 h 542"/>
                <a:gd name="T52" fmla="*/ 229 w 264"/>
                <a:gd name="T53" fmla="*/ 506 h 542"/>
                <a:gd name="T54" fmla="*/ 220 w 264"/>
                <a:gd name="T55" fmla="*/ 316 h 542"/>
                <a:gd name="T56" fmla="*/ 237 w 264"/>
                <a:gd name="T57" fmla="*/ 307 h 542"/>
                <a:gd name="T58" fmla="*/ 257 w 264"/>
                <a:gd name="T59" fmla="*/ 216 h 542"/>
                <a:gd name="T60" fmla="*/ 213 w 264"/>
                <a:gd name="T61" fmla="*/ 80 h 542"/>
                <a:gd name="T62" fmla="*/ 198 w 264"/>
                <a:gd name="T63" fmla="*/ 59 h 542"/>
                <a:gd name="T64" fmla="*/ 185 w 264"/>
                <a:gd name="T65" fmla="*/ 1 h 542"/>
                <a:gd name="T66" fmla="*/ 148 w 264"/>
                <a:gd name="T67" fmla="*/ 23 h 542"/>
                <a:gd name="T68" fmla="*/ 210 w 264"/>
                <a:gd name="T69" fmla="*/ 256 h 542"/>
                <a:gd name="T70" fmla="*/ 198 w 264"/>
                <a:gd name="T71" fmla="*/ 289 h 542"/>
                <a:gd name="T72" fmla="*/ 192 w 264"/>
                <a:gd name="T73" fmla="*/ 306 h 542"/>
                <a:gd name="T74" fmla="*/ 197 w 264"/>
                <a:gd name="T75" fmla="*/ 309 h 542"/>
                <a:gd name="T76" fmla="*/ 166 w 264"/>
                <a:gd name="T77" fmla="*/ 86 h 542"/>
                <a:gd name="T78" fmla="*/ 168 w 264"/>
                <a:gd name="T79" fmla="*/ 97 h 542"/>
                <a:gd name="T80" fmla="*/ 179 w 264"/>
                <a:gd name="T81" fmla="*/ 99 h 542"/>
                <a:gd name="T82" fmla="*/ 199 w 264"/>
                <a:gd name="T83" fmla="*/ 7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4" h="542">
                  <a:moveTo>
                    <a:pt x="148" y="23"/>
                  </a:moveTo>
                  <a:cubicBezTo>
                    <a:pt x="148" y="27"/>
                    <a:pt x="146" y="31"/>
                    <a:pt x="146" y="35"/>
                  </a:cubicBezTo>
                  <a:cubicBezTo>
                    <a:pt x="146" y="37"/>
                    <a:pt x="145" y="38"/>
                    <a:pt x="145" y="39"/>
                  </a:cubicBezTo>
                  <a:cubicBezTo>
                    <a:pt x="146" y="41"/>
                    <a:pt x="147" y="42"/>
                    <a:pt x="147" y="44"/>
                  </a:cubicBezTo>
                  <a:cubicBezTo>
                    <a:pt x="147" y="46"/>
                    <a:pt x="146" y="48"/>
                    <a:pt x="146" y="49"/>
                  </a:cubicBezTo>
                  <a:cubicBezTo>
                    <a:pt x="146" y="53"/>
                    <a:pt x="148" y="56"/>
                    <a:pt x="148" y="60"/>
                  </a:cubicBezTo>
                  <a:cubicBezTo>
                    <a:pt x="149" y="61"/>
                    <a:pt x="148" y="63"/>
                    <a:pt x="149" y="64"/>
                  </a:cubicBezTo>
                  <a:cubicBezTo>
                    <a:pt x="149" y="65"/>
                    <a:pt x="150" y="66"/>
                    <a:pt x="150" y="67"/>
                  </a:cubicBezTo>
                  <a:cubicBezTo>
                    <a:pt x="150" y="69"/>
                    <a:pt x="150" y="71"/>
                    <a:pt x="150" y="73"/>
                  </a:cubicBezTo>
                  <a:cubicBezTo>
                    <a:pt x="150" y="74"/>
                    <a:pt x="151" y="75"/>
                    <a:pt x="152" y="75"/>
                  </a:cubicBezTo>
                  <a:cubicBezTo>
                    <a:pt x="156" y="78"/>
                    <a:pt x="159" y="77"/>
                    <a:pt x="163" y="77"/>
                  </a:cubicBezTo>
                  <a:cubicBezTo>
                    <a:pt x="165" y="80"/>
                    <a:pt x="166" y="82"/>
                    <a:pt x="166" y="86"/>
                  </a:cubicBezTo>
                  <a:cubicBezTo>
                    <a:pt x="164" y="87"/>
                    <a:pt x="162" y="88"/>
                    <a:pt x="161" y="88"/>
                  </a:cubicBezTo>
                  <a:cubicBezTo>
                    <a:pt x="154" y="90"/>
                    <a:pt x="140" y="92"/>
                    <a:pt x="134" y="96"/>
                  </a:cubicBezTo>
                  <a:cubicBezTo>
                    <a:pt x="130" y="99"/>
                    <a:pt x="128" y="101"/>
                    <a:pt x="125" y="105"/>
                  </a:cubicBezTo>
                  <a:cubicBezTo>
                    <a:pt x="120" y="111"/>
                    <a:pt x="116" y="119"/>
                    <a:pt x="111" y="125"/>
                  </a:cubicBezTo>
                  <a:cubicBezTo>
                    <a:pt x="106" y="131"/>
                    <a:pt x="103" y="137"/>
                    <a:pt x="99" y="142"/>
                  </a:cubicBezTo>
                  <a:cubicBezTo>
                    <a:pt x="95" y="148"/>
                    <a:pt x="92" y="155"/>
                    <a:pt x="87" y="159"/>
                  </a:cubicBezTo>
                  <a:cubicBezTo>
                    <a:pt x="85" y="161"/>
                    <a:pt x="82" y="160"/>
                    <a:pt x="80" y="161"/>
                  </a:cubicBezTo>
                  <a:cubicBezTo>
                    <a:pt x="66" y="167"/>
                    <a:pt x="52" y="172"/>
                    <a:pt x="38" y="178"/>
                  </a:cubicBezTo>
                  <a:cubicBezTo>
                    <a:pt x="37" y="179"/>
                    <a:pt x="37" y="180"/>
                    <a:pt x="36" y="180"/>
                  </a:cubicBezTo>
                  <a:cubicBezTo>
                    <a:pt x="34" y="180"/>
                    <a:pt x="32" y="179"/>
                    <a:pt x="30" y="178"/>
                  </a:cubicBezTo>
                  <a:cubicBezTo>
                    <a:pt x="27" y="177"/>
                    <a:pt x="25" y="175"/>
                    <a:pt x="21" y="174"/>
                  </a:cubicBezTo>
                  <a:cubicBezTo>
                    <a:pt x="20" y="174"/>
                    <a:pt x="18" y="175"/>
                    <a:pt x="16" y="176"/>
                  </a:cubicBezTo>
                  <a:cubicBezTo>
                    <a:pt x="13" y="178"/>
                    <a:pt x="10" y="180"/>
                    <a:pt x="8" y="182"/>
                  </a:cubicBezTo>
                  <a:cubicBezTo>
                    <a:pt x="7" y="183"/>
                    <a:pt x="7" y="186"/>
                    <a:pt x="8" y="186"/>
                  </a:cubicBezTo>
                  <a:cubicBezTo>
                    <a:pt x="11" y="186"/>
                    <a:pt x="13" y="183"/>
                    <a:pt x="17" y="182"/>
                  </a:cubicBezTo>
                  <a:cubicBezTo>
                    <a:pt x="18" y="182"/>
                    <a:pt x="20" y="182"/>
                    <a:pt x="20" y="183"/>
                  </a:cubicBezTo>
                  <a:cubicBezTo>
                    <a:pt x="19" y="185"/>
                    <a:pt x="16" y="185"/>
                    <a:pt x="14" y="187"/>
                  </a:cubicBezTo>
                  <a:cubicBezTo>
                    <a:pt x="11" y="189"/>
                    <a:pt x="8" y="192"/>
                    <a:pt x="6" y="195"/>
                  </a:cubicBezTo>
                  <a:cubicBezTo>
                    <a:pt x="4" y="197"/>
                    <a:pt x="3" y="199"/>
                    <a:pt x="2" y="201"/>
                  </a:cubicBezTo>
                  <a:cubicBezTo>
                    <a:pt x="1" y="203"/>
                    <a:pt x="0" y="205"/>
                    <a:pt x="0" y="207"/>
                  </a:cubicBezTo>
                  <a:cubicBezTo>
                    <a:pt x="0" y="208"/>
                    <a:pt x="0" y="210"/>
                    <a:pt x="1" y="211"/>
                  </a:cubicBezTo>
                  <a:cubicBezTo>
                    <a:pt x="2" y="212"/>
                    <a:pt x="3" y="209"/>
                    <a:pt x="5" y="209"/>
                  </a:cubicBezTo>
                  <a:cubicBezTo>
                    <a:pt x="6" y="210"/>
                    <a:pt x="5" y="212"/>
                    <a:pt x="5" y="213"/>
                  </a:cubicBezTo>
                  <a:cubicBezTo>
                    <a:pt x="6" y="214"/>
                    <a:pt x="7" y="215"/>
                    <a:pt x="8" y="216"/>
                  </a:cubicBezTo>
                  <a:cubicBezTo>
                    <a:pt x="8" y="217"/>
                    <a:pt x="8" y="219"/>
                    <a:pt x="9" y="219"/>
                  </a:cubicBezTo>
                  <a:cubicBezTo>
                    <a:pt x="10" y="220"/>
                    <a:pt x="11" y="218"/>
                    <a:pt x="13" y="218"/>
                  </a:cubicBezTo>
                  <a:cubicBezTo>
                    <a:pt x="14" y="219"/>
                    <a:pt x="14" y="220"/>
                    <a:pt x="15" y="220"/>
                  </a:cubicBezTo>
                  <a:cubicBezTo>
                    <a:pt x="18" y="221"/>
                    <a:pt x="22" y="222"/>
                    <a:pt x="25" y="222"/>
                  </a:cubicBezTo>
                  <a:cubicBezTo>
                    <a:pt x="27" y="221"/>
                    <a:pt x="29" y="219"/>
                    <a:pt x="31" y="217"/>
                  </a:cubicBezTo>
                  <a:cubicBezTo>
                    <a:pt x="34" y="214"/>
                    <a:pt x="36" y="209"/>
                    <a:pt x="38" y="205"/>
                  </a:cubicBezTo>
                  <a:cubicBezTo>
                    <a:pt x="40" y="208"/>
                    <a:pt x="41" y="211"/>
                    <a:pt x="43" y="213"/>
                  </a:cubicBezTo>
                  <a:cubicBezTo>
                    <a:pt x="45" y="215"/>
                    <a:pt x="47" y="216"/>
                    <a:pt x="49" y="218"/>
                  </a:cubicBezTo>
                  <a:cubicBezTo>
                    <a:pt x="51" y="217"/>
                    <a:pt x="54" y="216"/>
                    <a:pt x="57" y="215"/>
                  </a:cubicBezTo>
                  <a:cubicBezTo>
                    <a:pt x="71" y="207"/>
                    <a:pt x="90" y="202"/>
                    <a:pt x="104" y="193"/>
                  </a:cubicBezTo>
                  <a:cubicBezTo>
                    <a:pt x="112" y="187"/>
                    <a:pt x="115" y="184"/>
                    <a:pt x="123" y="177"/>
                  </a:cubicBezTo>
                  <a:cubicBezTo>
                    <a:pt x="122" y="202"/>
                    <a:pt x="119" y="218"/>
                    <a:pt x="114" y="243"/>
                  </a:cubicBezTo>
                  <a:cubicBezTo>
                    <a:pt x="111" y="262"/>
                    <a:pt x="108" y="280"/>
                    <a:pt x="105" y="299"/>
                  </a:cubicBezTo>
                  <a:cubicBezTo>
                    <a:pt x="108" y="301"/>
                    <a:pt x="111" y="303"/>
                    <a:pt x="114" y="304"/>
                  </a:cubicBezTo>
                  <a:cubicBezTo>
                    <a:pt x="118" y="331"/>
                    <a:pt x="114" y="356"/>
                    <a:pt x="112" y="382"/>
                  </a:cubicBezTo>
                  <a:cubicBezTo>
                    <a:pt x="112" y="388"/>
                    <a:pt x="113" y="398"/>
                    <a:pt x="113" y="403"/>
                  </a:cubicBezTo>
                  <a:cubicBezTo>
                    <a:pt x="114" y="415"/>
                    <a:pt x="114" y="453"/>
                    <a:pt x="113" y="465"/>
                  </a:cubicBezTo>
                  <a:cubicBezTo>
                    <a:pt x="112" y="479"/>
                    <a:pt x="111" y="482"/>
                    <a:pt x="107" y="495"/>
                  </a:cubicBezTo>
                  <a:cubicBezTo>
                    <a:pt x="109" y="496"/>
                    <a:pt x="112" y="497"/>
                    <a:pt x="111" y="499"/>
                  </a:cubicBezTo>
                  <a:cubicBezTo>
                    <a:pt x="109" y="503"/>
                    <a:pt x="104" y="504"/>
                    <a:pt x="101" y="507"/>
                  </a:cubicBezTo>
                  <a:cubicBezTo>
                    <a:pt x="97" y="511"/>
                    <a:pt x="82" y="514"/>
                    <a:pt x="78" y="520"/>
                  </a:cubicBezTo>
                  <a:cubicBezTo>
                    <a:pt x="77" y="521"/>
                    <a:pt x="78" y="523"/>
                    <a:pt x="79" y="524"/>
                  </a:cubicBezTo>
                  <a:cubicBezTo>
                    <a:pt x="85" y="529"/>
                    <a:pt x="101" y="528"/>
                    <a:pt x="108" y="526"/>
                  </a:cubicBezTo>
                  <a:cubicBezTo>
                    <a:pt x="113" y="525"/>
                    <a:pt x="116" y="522"/>
                    <a:pt x="122" y="520"/>
                  </a:cubicBezTo>
                  <a:cubicBezTo>
                    <a:pt x="124" y="519"/>
                    <a:pt x="127" y="518"/>
                    <a:pt x="130" y="518"/>
                  </a:cubicBezTo>
                  <a:cubicBezTo>
                    <a:pt x="131" y="518"/>
                    <a:pt x="130" y="522"/>
                    <a:pt x="131" y="522"/>
                  </a:cubicBezTo>
                  <a:cubicBezTo>
                    <a:pt x="138" y="523"/>
                    <a:pt x="143" y="521"/>
                    <a:pt x="149" y="519"/>
                  </a:cubicBezTo>
                  <a:cubicBezTo>
                    <a:pt x="149" y="518"/>
                    <a:pt x="150" y="511"/>
                    <a:pt x="150" y="510"/>
                  </a:cubicBezTo>
                  <a:cubicBezTo>
                    <a:pt x="151" y="505"/>
                    <a:pt x="151" y="507"/>
                    <a:pt x="152" y="507"/>
                  </a:cubicBezTo>
                  <a:cubicBezTo>
                    <a:pt x="156" y="493"/>
                    <a:pt x="154" y="493"/>
                    <a:pt x="156" y="481"/>
                  </a:cubicBezTo>
                  <a:cubicBezTo>
                    <a:pt x="163" y="453"/>
                    <a:pt x="165" y="390"/>
                    <a:pt x="167" y="355"/>
                  </a:cubicBezTo>
                  <a:cubicBezTo>
                    <a:pt x="169" y="365"/>
                    <a:pt x="170" y="375"/>
                    <a:pt x="172" y="385"/>
                  </a:cubicBezTo>
                  <a:cubicBezTo>
                    <a:pt x="173" y="388"/>
                    <a:pt x="176" y="391"/>
                    <a:pt x="177" y="395"/>
                  </a:cubicBezTo>
                  <a:cubicBezTo>
                    <a:pt x="177" y="397"/>
                    <a:pt x="176" y="400"/>
                    <a:pt x="176" y="402"/>
                  </a:cubicBezTo>
                  <a:cubicBezTo>
                    <a:pt x="177" y="412"/>
                    <a:pt x="179" y="427"/>
                    <a:pt x="181" y="437"/>
                  </a:cubicBezTo>
                  <a:cubicBezTo>
                    <a:pt x="183" y="446"/>
                    <a:pt x="184" y="470"/>
                    <a:pt x="185" y="480"/>
                  </a:cubicBezTo>
                  <a:cubicBezTo>
                    <a:pt x="185" y="490"/>
                    <a:pt x="184" y="497"/>
                    <a:pt x="188" y="508"/>
                  </a:cubicBezTo>
                  <a:cubicBezTo>
                    <a:pt x="188" y="518"/>
                    <a:pt x="165" y="528"/>
                    <a:pt x="160" y="533"/>
                  </a:cubicBezTo>
                  <a:cubicBezTo>
                    <a:pt x="159" y="534"/>
                    <a:pt x="159" y="538"/>
                    <a:pt x="161" y="539"/>
                  </a:cubicBezTo>
                  <a:cubicBezTo>
                    <a:pt x="165" y="541"/>
                    <a:pt x="171" y="541"/>
                    <a:pt x="176" y="541"/>
                  </a:cubicBezTo>
                  <a:cubicBezTo>
                    <a:pt x="193" y="542"/>
                    <a:pt x="198" y="535"/>
                    <a:pt x="211" y="528"/>
                  </a:cubicBezTo>
                  <a:cubicBezTo>
                    <a:pt x="212" y="527"/>
                    <a:pt x="214" y="530"/>
                    <a:pt x="215" y="530"/>
                  </a:cubicBezTo>
                  <a:cubicBezTo>
                    <a:pt x="218" y="529"/>
                    <a:pt x="223" y="526"/>
                    <a:pt x="226" y="524"/>
                  </a:cubicBezTo>
                  <a:cubicBezTo>
                    <a:pt x="228" y="519"/>
                    <a:pt x="225" y="513"/>
                    <a:pt x="225" y="508"/>
                  </a:cubicBezTo>
                  <a:cubicBezTo>
                    <a:pt x="225" y="506"/>
                    <a:pt x="229" y="507"/>
                    <a:pt x="229" y="506"/>
                  </a:cubicBezTo>
                  <a:cubicBezTo>
                    <a:pt x="230" y="500"/>
                    <a:pt x="227" y="493"/>
                    <a:pt x="228" y="488"/>
                  </a:cubicBezTo>
                  <a:cubicBezTo>
                    <a:pt x="230" y="462"/>
                    <a:pt x="228" y="417"/>
                    <a:pt x="225" y="392"/>
                  </a:cubicBezTo>
                  <a:cubicBezTo>
                    <a:pt x="223" y="367"/>
                    <a:pt x="221" y="342"/>
                    <a:pt x="220" y="316"/>
                  </a:cubicBezTo>
                  <a:cubicBezTo>
                    <a:pt x="223" y="314"/>
                    <a:pt x="225" y="314"/>
                    <a:pt x="228" y="312"/>
                  </a:cubicBezTo>
                  <a:cubicBezTo>
                    <a:pt x="229" y="311"/>
                    <a:pt x="231" y="308"/>
                    <a:pt x="231" y="306"/>
                  </a:cubicBezTo>
                  <a:cubicBezTo>
                    <a:pt x="233" y="306"/>
                    <a:pt x="235" y="307"/>
                    <a:pt x="237" y="307"/>
                  </a:cubicBezTo>
                  <a:cubicBezTo>
                    <a:pt x="239" y="307"/>
                    <a:pt x="240" y="307"/>
                    <a:pt x="241" y="307"/>
                  </a:cubicBezTo>
                  <a:cubicBezTo>
                    <a:pt x="245" y="284"/>
                    <a:pt x="249" y="261"/>
                    <a:pt x="253" y="237"/>
                  </a:cubicBezTo>
                  <a:cubicBezTo>
                    <a:pt x="255" y="230"/>
                    <a:pt x="256" y="223"/>
                    <a:pt x="257" y="216"/>
                  </a:cubicBezTo>
                  <a:cubicBezTo>
                    <a:pt x="258" y="201"/>
                    <a:pt x="259" y="186"/>
                    <a:pt x="260" y="171"/>
                  </a:cubicBezTo>
                  <a:cubicBezTo>
                    <a:pt x="263" y="148"/>
                    <a:pt x="264" y="127"/>
                    <a:pt x="257" y="105"/>
                  </a:cubicBezTo>
                  <a:cubicBezTo>
                    <a:pt x="251" y="88"/>
                    <a:pt x="228" y="84"/>
                    <a:pt x="213" y="80"/>
                  </a:cubicBezTo>
                  <a:cubicBezTo>
                    <a:pt x="210" y="76"/>
                    <a:pt x="205" y="73"/>
                    <a:pt x="201" y="69"/>
                  </a:cubicBezTo>
                  <a:cubicBezTo>
                    <a:pt x="200" y="68"/>
                    <a:pt x="200" y="69"/>
                    <a:pt x="198" y="69"/>
                  </a:cubicBezTo>
                  <a:cubicBezTo>
                    <a:pt x="198" y="67"/>
                    <a:pt x="197" y="61"/>
                    <a:pt x="198" y="59"/>
                  </a:cubicBezTo>
                  <a:cubicBezTo>
                    <a:pt x="199" y="56"/>
                    <a:pt x="204" y="53"/>
                    <a:pt x="205" y="49"/>
                  </a:cubicBezTo>
                  <a:cubicBezTo>
                    <a:pt x="205" y="43"/>
                    <a:pt x="206" y="37"/>
                    <a:pt x="206" y="31"/>
                  </a:cubicBezTo>
                  <a:cubicBezTo>
                    <a:pt x="205" y="17"/>
                    <a:pt x="200" y="3"/>
                    <a:pt x="185" y="1"/>
                  </a:cubicBezTo>
                  <a:cubicBezTo>
                    <a:pt x="180" y="0"/>
                    <a:pt x="175" y="0"/>
                    <a:pt x="170" y="1"/>
                  </a:cubicBezTo>
                  <a:cubicBezTo>
                    <a:pt x="163" y="2"/>
                    <a:pt x="148" y="7"/>
                    <a:pt x="146" y="15"/>
                  </a:cubicBezTo>
                  <a:cubicBezTo>
                    <a:pt x="146" y="18"/>
                    <a:pt x="148" y="20"/>
                    <a:pt x="148" y="23"/>
                  </a:cubicBezTo>
                  <a:close/>
                  <a:moveTo>
                    <a:pt x="164" y="246"/>
                  </a:moveTo>
                  <a:cubicBezTo>
                    <a:pt x="212" y="243"/>
                    <a:pt x="212" y="243"/>
                    <a:pt x="212" y="243"/>
                  </a:cubicBezTo>
                  <a:cubicBezTo>
                    <a:pt x="212" y="247"/>
                    <a:pt x="213" y="252"/>
                    <a:pt x="210" y="256"/>
                  </a:cubicBezTo>
                  <a:cubicBezTo>
                    <a:pt x="207" y="261"/>
                    <a:pt x="207" y="268"/>
                    <a:pt x="207" y="273"/>
                  </a:cubicBezTo>
                  <a:cubicBezTo>
                    <a:pt x="207" y="278"/>
                    <a:pt x="202" y="281"/>
                    <a:pt x="200" y="286"/>
                  </a:cubicBezTo>
                  <a:cubicBezTo>
                    <a:pt x="199" y="287"/>
                    <a:pt x="199" y="288"/>
                    <a:pt x="198" y="289"/>
                  </a:cubicBezTo>
                  <a:cubicBezTo>
                    <a:pt x="199" y="290"/>
                    <a:pt x="200" y="291"/>
                    <a:pt x="200" y="292"/>
                  </a:cubicBezTo>
                  <a:cubicBezTo>
                    <a:pt x="199" y="293"/>
                    <a:pt x="186" y="301"/>
                    <a:pt x="186" y="302"/>
                  </a:cubicBezTo>
                  <a:cubicBezTo>
                    <a:pt x="184" y="305"/>
                    <a:pt x="190" y="307"/>
                    <a:pt x="192" y="306"/>
                  </a:cubicBezTo>
                  <a:cubicBezTo>
                    <a:pt x="196" y="304"/>
                    <a:pt x="199" y="302"/>
                    <a:pt x="202" y="300"/>
                  </a:cubicBezTo>
                  <a:cubicBezTo>
                    <a:pt x="204" y="298"/>
                    <a:pt x="203" y="305"/>
                    <a:pt x="201" y="306"/>
                  </a:cubicBezTo>
                  <a:cubicBezTo>
                    <a:pt x="197" y="309"/>
                    <a:pt x="197" y="309"/>
                    <a:pt x="197" y="309"/>
                  </a:cubicBezTo>
                  <a:cubicBezTo>
                    <a:pt x="167" y="311"/>
                    <a:pt x="167" y="311"/>
                    <a:pt x="167" y="311"/>
                  </a:cubicBezTo>
                  <a:cubicBezTo>
                    <a:pt x="164" y="246"/>
                    <a:pt x="164" y="246"/>
                    <a:pt x="164" y="246"/>
                  </a:cubicBezTo>
                  <a:close/>
                  <a:moveTo>
                    <a:pt x="166" y="86"/>
                  </a:moveTo>
                  <a:cubicBezTo>
                    <a:pt x="164" y="103"/>
                    <a:pt x="162" y="124"/>
                    <a:pt x="164" y="141"/>
                  </a:cubicBezTo>
                  <a:cubicBezTo>
                    <a:pt x="166" y="130"/>
                    <a:pt x="168" y="115"/>
                    <a:pt x="170" y="104"/>
                  </a:cubicBezTo>
                  <a:cubicBezTo>
                    <a:pt x="169" y="102"/>
                    <a:pt x="169" y="100"/>
                    <a:pt x="168" y="97"/>
                  </a:cubicBezTo>
                  <a:cubicBezTo>
                    <a:pt x="168" y="96"/>
                    <a:pt x="169" y="94"/>
                    <a:pt x="170" y="93"/>
                  </a:cubicBezTo>
                  <a:cubicBezTo>
                    <a:pt x="172" y="92"/>
                    <a:pt x="173" y="92"/>
                    <a:pt x="174" y="93"/>
                  </a:cubicBezTo>
                  <a:cubicBezTo>
                    <a:pt x="176" y="93"/>
                    <a:pt x="179" y="96"/>
                    <a:pt x="179" y="99"/>
                  </a:cubicBezTo>
                  <a:cubicBezTo>
                    <a:pt x="178" y="100"/>
                    <a:pt x="178" y="102"/>
                    <a:pt x="177" y="103"/>
                  </a:cubicBezTo>
                  <a:cubicBezTo>
                    <a:pt x="177" y="117"/>
                    <a:pt x="177" y="133"/>
                    <a:pt x="177" y="147"/>
                  </a:cubicBezTo>
                  <a:cubicBezTo>
                    <a:pt x="183" y="124"/>
                    <a:pt x="193" y="98"/>
                    <a:pt x="199" y="75"/>
                  </a:cubicBezTo>
                  <a:cubicBezTo>
                    <a:pt x="193" y="83"/>
                    <a:pt x="183" y="88"/>
                    <a:pt x="171" y="92"/>
                  </a:cubicBezTo>
                  <a:cubicBezTo>
                    <a:pt x="168" y="90"/>
                    <a:pt x="168" y="89"/>
                    <a:pt x="166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10"/>
          <p:cNvSpPr>
            <a:spLocks/>
          </p:cNvSpPr>
          <p:nvPr/>
        </p:nvSpPr>
        <p:spPr bwMode="auto">
          <a:xfrm>
            <a:off x="7288342" y="1901279"/>
            <a:ext cx="327025" cy="330200"/>
          </a:xfrm>
          <a:custGeom>
            <a:avLst/>
            <a:gdLst>
              <a:gd name="T0" fmla="*/ 87 w 87"/>
              <a:gd name="T1" fmla="*/ 26 h 88"/>
              <a:gd name="T2" fmla="*/ 65 w 87"/>
              <a:gd name="T3" fmla="*/ 88 h 88"/>
              <a:gd name="T4" fmla="*/ 42 w 87"/>
              <a:gd name="T5" fmla="*/ 81 h 88"/>
              <a:gd name="T6" fmla="*/ 42 w 87"/>
              <a:gd name="T7" fmla="*/ 81 h 88"/>
              <a:gd name="T8" fmla="*/ 22 w 87"/>
              <a:gd name="T9" fmla="*/ 71 h 88"/>
              <a:gd name="T10" fmla="*/ 22 w 87"/>
              <a:gd name="T11" fmla="*/ 72 h 88"/>
              <a:gd name="T12" fmla="*/ 12 w 87"/>
              <a:gd name="T13" fmla="*/ 67 h 88"/>
              <a:gd name="T14" fmla="*/ 1 w 87"/>
              <a:gd name="T15" fmla="*/ 61 h 88"/>
              <a:gd name="T16" fmla="*/ 1 w 87"/>
              <a:gd name="T17" fmla="*/ 61 h 88"/>
              <a:gd name="T18" fmla="*/ 0 w 87"/>
              <a:gd name="T19" fmla="*/ 60 h 88"/>
              <a:gd name="T20" fmla="*/ 17 w 87"/>
              <a:gd name="T21" fmla="*/ 15 h 88"/>
              <a:gd name="T22" fmla="*/ 22 w 87"/>
              <a:gd name="T23" fmla="*/ 0 h 88"/>
              <a:gd name="T24" fmla="*/ 87 w 87"/>
              <a:gd name="T25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" h="88">
                <a:moveTo>
                  <a:pt x="87" y="26"/>
                </a:moveTo>
                <a:cubicBezTo>
                  <a:pt x="65" y="88"/>
                  <a:pt x="65" y="88"/>
                  <a:pt x="6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2" y="81"/>
                  <a:pt x="42" y="81"/>
                  <a:pt x="42" y="8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72"/>
                  <a:pt x="22" y="72"/>
                  <a:pt x="22" y="72"/>
                </a:cubicBezTo>
                <a:cubicBezTo>
                  <a:pt x="12" y="67"/>
                  <a:pt x="12" y="67"/>
                  <a:pt x="12" y="67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0"/>
                  <a:pt x="0" y="60"/>
                  <a:pt x="0" y="60"/>
                </a:cubicBezTo>
                <a:cubicBezTo>
                  <a:pt x="17" y="15"/>
                  <a:pt x="17" y="15"/>
                  <a:pt x="17" y="15"/>
                </a:cubicBezTo>
                <a:cubicBezTo>
                  <a:pt x="22" y="0"/>
                  <a:pt x="22" y="0"/>
                  <a:pt x="22" y="0"/>
                </a:cubicBezTo>
                <a:cubicBezTo>
                  <a:pt x="48" y="12"/>
                  <a:pt x="61" y="15"/>
                  <a:pt x="87" y="2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7370892" y="1155154"/>
            <a:ext cx="679450" cy="2033588"/>
          </a:xfrm>
          <a:custGeom>
            <a:avLst/>
            <a:gdLst>
              <a:gd name="T0" fmla="*/ 46 w 181"/>
              <a:gd name="T1" fmla="*/ 181 h 542"/>
              <a:gd name="T2" fmla="*/ 35 w 181"/>
              <a:gd name="T3" fmla="*/ 217 h 542"/>
              <a:gd name="T4" fmla="*/ 16 w 181"/>
              <a:gd name="T5" fmla="*/ 258 h 542"/>
              <a:gd name="T6" fmla="*/ 22 w 181"/>
              <a:gd name="T7" fmla="*/ 268 h 542"/>
              <a:gd name="T8" fmla="*/ 28 w 181"/>
              <a:gd name="T9" fmla="*/ 282 h 542"/>
              <a:gd name="T10" fmla="*/ 23 w 181"/>
              <a:gd name="T11" fmla="*/ 286 h 542"/>
              <a:gd name="T12" fmla="*/ 18 w 181"/>
              <a:gd name="T13" fmla="*/ 281 h 542"/>
              <a:gd name="T14" fmla="*/ 15 w 181"/>
              <a:gd name="T15" fmla="*/ 283 h 542"/>
              <a:gd name="T16" fmla="*/ 8 w 181"/>
              <a:gd name="T17" fmla="*/ 282 h 542"/>
              <a:gd name="T18" fmla="*/ 5 w 181"/>
              <a:gd name="T19" fmla="*/ 277 h 542"/>
              <a:gd name="T20" fmla="*/ 0 w 181"/>
              <a:gd name="T21" fmla="*/ 261 h 542"/>
              <a:gd name="T22" fmla="*/ 8 w 181"/>
              <a:gd name="T23" fmla="*/ 209 h 542"/>
              <a:gd name="T24" fmla="*/ 15 w 181"/>
              <a:gd name="T25" fmla="*/ 187 h 542"/>
              <a:gd name="T26" fmla="*/ 19 w 181"/>
              <a:gd name="T27" fmla="*/ 164 h 542"/>
              <a:gd name="T28" fmla="*/ 40 w 181"/>
              <a:gd name="T29" fmla="*/ 103 h 542"/>
              <a:gd name="T30" fmla="*/ 88 w 181"/>
              <a:gd name="T31" fmla="*/ 77 h 542"/>
              <a:gd name="T32" fmla="*/ 71 w 181"/>
              <a:gd name="T33" fmla="*/ 70 h 542"/>
              <a:gd name="T34" fmla="*/ 73 w 181"/>
              <a:gd name="T35" fmla="*/ 39 h 542"/>
              <a:gd name="T36" fmla="*/ 100 w 181"/>
              <a:gd name="T37" fmla="*/ 7 h 542"/>
              <a:gd name="T38" fmla="*/ 131 w 181"/>
              <a:gd name="T39" fmla="*/ 65 h 542"/>
              <a:gd name="T40" fmla="*/ 127 w 181"/>
              <a:gd name="T41" fmla="*/ 73 h 542"/>
              <a:gd name="T42" fmla="*/ 115 w 181"/>
              <a:gd name="T43" fmla="*/ 77 h 542"/>
              <a:gd name="T44" fmla="*/ 123 w 181"/>
              <a:gd name="T45" fmla="*/ 89 h 542"/>
              <a:gd name="T46" fmla="*/ 163 w 181"/>
              <a:gd name="T47" fmla="*/ 117 h 542"/>
              <a:gd name="T48" fmla="*/ 145 w 181"/>
              <a:gd name="T49" fmla="*/ 232 h 542"/>
              <a:gd name="T50" fmla="*/ 148 w 181"/>
              <a:gd name="T51" fmla="*/ 294 h 542"/>
              <a:gd name="T52" fmla="*/ 135 w 181"/>
              <a:gd name="T53" fmla="*/ 375 h 542"/>
              <a:gd name="T54" fmla="*/ 125 w 181"/>
              <a:gd name="T55" fmla="*/ 492 h 542"/>
              <a:gd name="T56" fmla="*/ 138 w 181"/>
              <a:gd name="T57" fmla="*/ 537 h 542"/>
              <a:gd name="T58" fmla="*/ 108 w 181"/>
              <a:gd name="T59" fmla="*/ 522 h 542"/>
              <a:gd name="T60" fmla="*/ 102 w 181"/>
              <a:gd name="T61" fmla="*/ 511 h 542"/>
              <a:gd name="T62" fmla="*/ 102 w 181"/>
              <a:gd name="T63" fmla="*/ 416 h 542"/>
              <a:gd name="T64" fmla="*/ 95 w 181"/>
              <a:gd name="T65" fmla="*/ 379 h 542"/>
              <a:gd name="T66" fmla="*/ 94 w 181"/>
              <a:gd name="T67" fmla="*/ 497 h 542"/>
              <a:gd name="T68" fmla="*/ 88 w 181"/>
              <a:gd name="T69" fmla="*/ 540 h 542"/>
              <a:gd name="T70" fmla="*/ 76 w 181"/>
              <a:gd name="T71" fmla="*/ 482 h 542"/>
              <a:gd name="T72" fmla="*/ 62 w 181"/>
              <a:gd name="T73" fmla="*/ 378 h 542"/>
              <a:gd name="T74" fmla="*/ 48 w 181"/>
              <a:gd name="T75" fmla="*/ 295 h 542"/>
              <a:gd name="T76" fmla="*/ 36 w 181"/>
              <a:gd name="T77" fmla="*/ 285 h 542"/>
              <a:gd name="T78" fmla="*/ 65 w 181"/>
              <a:gd name="T79" fmla="*/ 225 h 542"/>
              <a:gd name="T80" fmla="*/ 51 w 181"/>
              <a:gd name="T81" fmla="*/ 154 h 542"/>
              <a:gd name="T82" fmla="*/ 137 w 181"/>
              <a:gd name="T83" fmla="*/ 203 h 542"/>
              <a:gd name="T84" fmla="*/ 150 w 181"/>
              <a:gd name="T85" fmla="*/ 184 h 542"/>
              <a:gd name="T86" fmla="*/ 142 w 181"/>
              <a:gd name="T87" fmla="*/ 15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1" h="542">
                <a:moveTo>
                  <a:pt x="51" y="154"/>
                </a:moveTo>
                <a:cubicBezTo>
                  <a:pt x="50" y="161"/>
                  <a:pt x="48" y="174"/>
                  <a:pt x="46" y="181"/>
                </a:cubicBezTo>
                <a:cubicBezTo>
                  <a:pt x="44" y="186"/>
                  <a:pt x="43" y="192"/>
                  <a:pt x="41" y="198"/>
                </a:cubicBezTo>
                <a:cubicBezTo>
                  <a:pt x="35" y="208"/>
                  <a:pt x="41" y="203"/>
                  <a:pt x="35" y="217"/>
                </a:cubicBezTo>
                <a:cubicBezTo>
                  <a:pt x="37" y="230"/>
                  <a:pt x="28" y="244"/>
                  <a:pt x="27" y="255"/>
                </a:cubicBezTo>
                <a:cubicBezTo>
                  <a:pt x="25" y="257"/>
                  <a:pt x="19" y="256"/>
                  <a:pt x="16" y="258"/>
                </a:cubicBezTo>
                <a:cubicBezTo>
                  <a:pt x="17" y="259"/>
                  <a:pt x="18" y="261"/>
                  <a:pt x="19" y="262"/>
                </a:cubicBezTo>
                <a:cubicBezTo>
                  <a:pt x="20" y="264"/>
                  <a:pt x="21" y="266"/>
                  <a:pt x="22" y="268"/>
                </a:cubicBezTo>
                <a:cubicBezTo>
                  <a:pt x="24" y="272"/>
                  <a:pt x="23" y="275"/>
                  <a:pt x="23" y="279"/>
                </a:cubicBezTo>
                <a:cubicBezTo>
                  <a:pt x="25" y="280"/>
                  <a:pt x="26" y="281"/>
                  <a:pt x="28" y="282"/>
                </a:cubicBezTo>
                <a:cubicBezTo>
                  <a:pt x="26" y="281"/>
                  <a:pt x="25" y="281"/>
                  <a:pt x="24" y="280"/>
                </a:cubicBezTo>
                <a:cubicBezTo>
                  <a:pt x="23" y="283"/>
                  <a:pt x="24" y="283"/>
                  <a:pt x="23" y="286"/>
                </a:cubicBezTo>
                <a:cubicBezTo>
                  <a:pt x="23" y="287"/>
                  <a:pt x="22" y="287"/>
                  <a:pt x="19" y="286"/>
                </a:cubicBezTo>
                <a:cubicBezTo>
                  <a:pt x="19" y="283"/>
                  <a:pt x="19" y="284"/>
                  <a:pt x="18" y="281"/>
                </a:cubicBezTo>
                <a:cubicBezTo>
                  <a:pt x="18" y="280"/>
                  <a:pt x="17" y="279"/>
                  <a:pt x="16" y="277"/>
                </a:cubicBezTo>
                <a:cubicBezTo>
                  <a:pt x="15" y="280"/>
                  <a:pt x="16" y="281"/>
                  <a:pt x="15" y="283"/>
                </a:cubicBezTo>
                <a:cubicBezTo>
                  <a:pt x="15" y="284"/>
                  <a:pt x="13" y="285"/>
                  <a:pt x="12" y="285"/>
                </a:cubicBezTo>
                <a:cubicBezTo>
                  <a:pt x="11" y="283"/>
                  <a:pt x="9" y="283"/>
                  <a:pt x="8" y="282"/>
                </a:cubicBezTo>
                <a:cubicBezTo>
                  <a:pt x="7" y="281"/>
                  <a:pt x="7" y="280"/>
                  <a:pt x="6" y="279"/>
                </a:cubicBezTo>
                <a:cubicBezTo>
                  <a:pt x="6" y="278"/>
                  <a:pt x="5" y="278"/>
                  <a:pt x="5" y="277"/>
                </a:cubicBezTo>
                <a:cubicBezTo>
                  <a:pt x="2" y="272"/>
                  <a:pt x="3" y="268"/>
                  <a:pt x="4" y="262"/>
                </a:cubicBezTo>
                <a:cubicBezTo>
                  <a:pt x="3" y="262"/>
                  <a:pt x="1" y="261"/>
                  <a:pt x="0" y="261"/>
                </a:cubicBezTo>
                <a:cubicBezTo>
                  <a:pt x="0" y="257"/>
                  <a:pt x="0" y="248"/>
                  <a:pt x="0" y="244"/>
                </a:cubicBezTo>
                <a:cubicBezTo>
                  <a:pt x="2" y="225"/>
                  <a:pt x="4" y="227"/>
                  <a:pt x="8" y="209"/>
                </a:cubicBezTo>
                <a:cubicBezTo>
                  <a:pt x="8" y="205"/>
                  <a:pt x="13" y="197"/>
                  <a:pt x="11" y="192"/>
                </a:cubicBezTo>
                <a:cubicBezTo>
                  <a:pt x="10" y="189"/>
                  <a:pt x="12" y="188"/>
                  <a:pt x="15" y="187"/>
                </a:cubicBezTo>
                <a:cubicBezTo>
                  <a:pt x="14" y="183"/>
                  <a:pt x="13" y="178"/>
                  <a:pt x="15" y="176"/>
                </a:cubicBezTo>
                <a:cubicBezTo>
                  <a:pt x="19" y="172"/>
                  <a:pt x="18" y="168"/>
                  <a:pt x="19" y="164"/>
                </a:cubicBezTo>
                <a:cubicBezTo>
                  <a:pt x="23" y="152"/>
                  <a:pt x="26" y="138"/>
                  <a:pt x="31" y="126"/>
                </a:cubicBezTo>
                <a:cubicBezTo>
                  <a:pt x="35" y="117"/>
                  <a:pt x="35" y="111"/>
                  <a:pt x="40" y="103"/>
                </a:cubicBezTo>
                <a:cubicBezTo>
                  <a:pt x="50" y="91"/>
                  <a:pt x="66" y="91"/>
                  <a:pt x="80" y="86"/>
                </a:cubicBezTo>
                <a:cubicBezTo>
                  <a:pt x="84" y="83"/>
                  <a:pt x="88" y="82"/>
                  <a:pt x="88" y="77"/>
                </a:cubicBezTo>
                <a:cubicBezTo>
                  <a:pt x="84" y="80"/>
                  <a:pt x="70" y="79"/>
                  <a:pt x="68" y="72"/>
                </a:cubicBezTo>
                <a:cubicBezTo>
                  <a:pt x="68" y="73"/>
                  <a:pt x="69" y="74"/>
                  <a:pt x="71" y="70"/>
                </a:cubicBezTo>
                <a:cubicBezTo>
                  <a:pt x="67" y="68"/>
                  <a:pt x="67" y="68"/>
                  <a:pt x="66" y="64"/>
                </a:cubicBezTo>
                <a:cubicBezTo>
                  <a:pt x="74" y="59"/>
                  <a:pt x="75" y="48"/>
                  <a:pt x="73" y="39"/>
                </a:cubicBezTo>
                <a:cubicBezTo>
                  <a:pt x="72" y="31"/>
                  <a:pt x="72" y="27"/>
                  <a:pt x="75" y="20"/>
                </a:cubicBezTo>
                <a:cubicBezTo>
                  <a:pt x="78" y="11"/>
                  <a:pt x="90" y="3"/>
                  <a:pt x="100" y="7"/>
                </a:cubicBezTo>
                <a:cubicBezTo>
                  <a:pt x="116" y="0"/>
                  <a:pt x="124" y="12"/>
                  <a:pt x="128" y="22"/>
                </a:cubicBezTo>
                <a:cubicBezTo>
                  <a:pt x="135" y="36"/>
                  <a:pt x="130" y="49"/>
                  <a:pt x="131" y="65"/>
                </a:cubicBezTo>
                <a:cubicBezTo>
                  <a:pt x="131" y="68"/>
                  <a:pt x="136" y="69"/>
                  <a:pt x="136" y="69"/>
                </a:cubicBezTo>
                <a:cubicBezTo>
                  <a:pt x="135" y="72"/>
                  <a:pt x="131" y="73"/>
                  <a:pt x="127" y="73"/>
                </a:cubicBezTo>
                <a:cubicBezTo>
                  <a:pt x="129" y="74"/>
                  <a:pt x="131" y="76"/>
                  <a:pt x="132" y="78"/>
                </a:cubicBezTo>
                <a:cubicBezTo>
                  <a:pt x="128" y="81"/>
                  <a:pt x="118" y="77"/>
                  <a:pt x="115" y="77"/>
                </a:cubicBezTo>
                <a:cubicBezTo>
                  <a:pt x="114" y="78"/>
                  <a:pt x="116" y="80"/>
                  <a:pt x="116" y="81"/>
                </a:cubicBezTo>
                <a:cubicBezTo>
                  <a:pt x="120" y="85"/>
                  <a:pt x="119" y="85"/>
                  <a:pt x="123" y="89"/>
                </a:cubicBezTo>
                <a:cubicBezTo>
                  <a:pt x="135" y="94"/>
                  <a:pt x="145" y="98"/>
                  <a:pt x="153" y="102"/>
                </a:cubicBezTo>
                <a:cubicBezTo>
                  <a:pt x="158" y="106"/>
                  <a:pt x="159" y="107"/>
                  <a:pt x="163" y="117"/>
                </a:cubicBezTo>
                <a:cubicBezTo>
                  <a:pt x="163" y="125"/>
                  <a:pt x="177" y="165"/>
                  <a:pt x="181" y="186"/>
                </a:cubicBezTo>
                <a:cubicBezTo>
                  <a:pt x="180" y="206"/>
                  <a:pt x="160" y="222"/>
                  <a:pt x="145" y="232"/>
                </a:cubicBezTo>
                <a:cubicBezTo>
                  <a:pt x="150" y="251"/>
                  <a:pt x="157" y="268"/>
                  <a:pt x="162" y="287"/>
                </a:cubicBezTo>
                <a:cubicBezTo>
                  <a:pt x="157" y="291"/>
                  <a:pt x="154" y="293"/>
                  <a:pt x="148" y="294"/>
                </a:cubicBezTo>
                <a:cubicBezTo>
                  <a:pt x="144" y="320"/>
                  <a:pt x="141" y="347"/>
                  <a:pt x="139" y="373"/>
                </a:cubicBezTo>
                <a:cubicBezTo>
                  <a:pt x="138" y="374"/>
                  <a:pt x="136" y="374"/>
                  <a:pt x="135" y="375"/>
                </a:cubicBezTo>
                <a:cubicBezTo>
                  <a:pt x="135" y="396"/>
                  <a:pt x="135" y="417"/>
                  <a:pt x="133" y="438"/>
                </a:cubicBezTo>
                <a:cubicBezTo>
                  <a:pt x="130" y="459"/>
                  <a:pt x="127" y="472"/>
                  <a:pt x="125" y="492"/>
                </a:cubicBezTo>
                <a:cubicBezTo>
                  <a:pt x="124" y="505"/>
                  <a:pt x="128" y="517"/>
                  <a:pt x="137" y="527"/>
                </a:cubicBezTo>
                <a:cubicBezTo>
                  <a:pt x="139" y="530"/>
                  <a:pt x="139" y="533"/>
                  <a:pt x="138" y="537"/>
                </a:cubicBezTo>
                <a:cubicBezTo>
                  <a:pt x="136" y="540"/>
                  <a:pt x="116" y="540"/>
                  <a:pt x="111" y="528"/>
                </a:cubicBezTo>
                <a:cubicBezTo>
                  <a:pt x="111" y="526"/>
                  <a:pt x="107" y="515"/>
                  <a:pt x="108" y="522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522"/>
                  <a:pt x="103" y="513"/>
                  <a:pt x="102" y="511"/>
                </a:cubicBezTo>
                <a:cubicBezTo>
                  <a:pt x="103" y="507"/>
                  <a:pt x="103" y="502"/>
                  <a:pt x="105" y="498"/>
                </a:cubicBezTo>
                <a:cubicBezTo>
                  <a:pt x="112" y="466"/>
                  <a:pt x="100" y="448"/>
                  <a:pt x="102" y="416"/>
                </a:cubicBezTo>
                <a:cubicBezTo>
                  <a:pt x="102" y="407"/>
                  <a:pt x="100" y="388"/>
                  <a:pt x="99" y="379"/>
                </a:cubicBezTo>
                <a:cubicBezTo>
                  <a:pt x="98" y="379"/>
                  <a:pt x="97" y="379"/>
                  <a:pt x="95" y="379"/>
                </a:cubicBezTo>
                <a:cubicBezTo>
                  <a:pt x="93" y="407"/>
                  <a:pt x="93" y="442"/>
                  <a:pt x="92" y="471"/>
                </a:cubicBezTo>
                <a:cubicBezTo>
                  <a:pt x="91" y="481"/>
                  <a:pt x="93" y="489"/>
                  <a:pt x="94" y="497"/>
                </a:cubicBezTo>
                <a:cubicBezTo>
                  <a:pt x="95" y="502"/>
                  <a:pt x="95" y="507"/>
                  <a:pt x="94" y="513"/>
                </a:cubicBezTo>
                <a:cubicBezTo>
                  <a:pt x="95" y="523"/>
                  <a:pt x="96" y="534"/>
                  <a:pt x="88" y="540"/>
                </a:cubicBezTo>
                <a:cubicBezTo>
                  <a:pt x="62" y="542"/>
                  <a:pt x="74" y="522"/>
                  <a:pt x="78" y="505"/>
                </a:cubicBezTo>
                <a:cubicBezTo>
                  <a:pt x="80" y="497"/>
                  <a:pt x="78" y="489"/>
                  <a:pt x="76" y="482"/>
                </a:cubicBezTo>
                <a:cubicBezTo>
                  <a:pt x="70" y="457"/>
                  <a:pt x="65" y="439"/>
                  <a:pt x="63" y="414"/>
                </a:cubicBezTo>
                <a:cubicBezTo>
                  <a:pt x="63" y="402"/>
                  <a:pt x="63" y="389"/>
                  <a:pt x="62" y="378"/>
                </a:cubicBezTo>
                <a:cubicBezTo>
                  <a:pt x="61" y="377"/>
                  <a:pt x="59" y="378"/>
                  <a:pt x="58" y="376"/>
                </a:cubicBezTo>
                <a:cubicBezTo>
                  <a:pt x="58" y="337"/>
                  <a:pt x="51" y="321"/>
                  <a:pt x="48" y="295"/>
                </a:cubicBezTo>
                <a:cubicBezTo>
                  <a:pt x="45" y="293"/>
                  <a:pt x="39" y="292"/>
                  <a:pt x="35" y="290"/>
                </a:cubicBezTo>
                <a:cubicBezTo>
                  <a:pt x="35" y="289"/>
                  <a:pt x="36" y="287"/>
                  <a:pt x="36" y="285"/>
                </a:cubicBezTo>
                <a:cubicBezTo>
                  <a:pt x="43" y="287"/>
                  <a:pt x="43" y="287"/>
                  <a:pt x="43" y="28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60" y="223"/>
                  <a:pt x="55" y="221"/>
                  <a:pt x="51" y="219"/>
                </a:cubicBezTo>
                <a:cubicBezTo>
                  <a:pt x="55" y="199"/>
                  <a:pt x="56" y="175"/>
                  <a:pt x="51" y="154"/>
                </a:cubicBezTo>
                <a:close/>
                <a:moveTo>
                  <a:pt x="142" y="157"/>
                </a:moveTo>
                <a:cubicBezTo>
                  <a:pt x="138" y="173"/>
                  <a:pt x="135" y="187"/>
                  <a:pt x="137" y="203"/>
                </a:cubicBezTo>
                <a:cubicBezTo>
                  <a:pt x="143" y="198"/>
                  <a:pt x="145" y="194"/>
                  <a:pt x="149" y="188"/>
                </a:cubicBezTo>
                <a:cubicBezTo>
                  <a:pt x="150" y="188"/>
                  <a:pt x="149" y="185"/>
                  <a:pt x="150" y="184"/>
                </a:cubicBezTo>
                <a:cubicBezTo>
                  <a:pt x="151" y="184"/>
                  <a:pt x="153" y="184"/>
                  <a:pt x="153" y="182"/>
                </a:cubicBezTo>
                <a:cubicBezTo>
                  <a:pt x="149" y="174"/>
                  <a:pt x="146" y="166"/>
                  <a:pt x="142" y="15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2"/>
          <p:cNvSpPr>
            <a:spLocks noEditPoints="1"/>
          </p:cNvSpPr>
          <p:nvPr/>
        </p:nvSpPr>
        <p:spPr bwMode="auto">
          <a:xfrm>
            <a:off x="5132517" y="1151979"/>
            <a:ext cx="735013" cy="2028825"/>
          </a:xfrm>
          <a:custGeom>
            <a:avLst/>
            <a:gdLst>
              <a:gd name="T0" fmla="*/ 79 w 196"/>
              <a:gd name="T1" fmla="*/ 0 h 541"/>
              <a:gd name="T2" fmla="*/ 57 w 196"/>
              <a:gd name="T3" fmla="*/ 19 h 541"/>
              <a:gd name="T4" fmla="*/ 48 w 196"/>
              <a:gd name="T5" fmla="*/ 40 h 541"/>
              <a:gd name="T6" fmla="*/ 55 w 196"/>
              <a:gd name="T7" fmla="*/ 61 h 541"/>
              <a:gd name="T8" fmla="*/ 63 w 196"/>
              <a:gd name="T9" fmla="*/ 75 h 541"/>
              <a:gd name="T10" fmla="*/ 91 w 196"/>
              <a:gd name="T11" fmla="*/ 73 h 541"/>
              <a:gd name="T12" fmla="*/ 102 w 196"/>
              <a:gd name="T13" fmla="*/ 68 h 541"/>
              <a:gd name="T14" fmla="*/ 111 w 196"/>
              <a:gd name="T15" fmla="*/ 48 h 541"/>
              <a:gd name="T16" fmla="*/ 107 w 196"/>
              <a:gd name="T17" fmla="*/ 16 h 541"/>
              <a:gd name="T18" fmla="*/ 84 w 196"/>
              <a:gd name="T19" fmla="*/ 3 h 541"/>
              <a:gd name="T20" fmla="*/ 55 w 196"/>
              <a:gd name="T21" fmla="*/ 83 h 541"/>
              <a:gd name="T22" fmla="*/ 18 w 196"/>
              <a:gd name="T23" fmla="*/ 98 h 541"/>
              <a:gd name="T24" fmla="*/ 4 w 196"/>
              <a:gd name="T25" fmla="*/ 168 h 541"/>
              <a:gd name="T26" fmla="*/ 8 w 196"/>
              <a:gd name="T27" fmla="*/ 190 h 541"/>
              <a:gd name="T28" fmla="*/ 2 w 196"/>
              <a:gd name="T29" fmla="*/ 236 h 541"/>
              <a:gd name="T30" fmla="*/ 33 w 196"/>
              <a:gd name="T31" fmla="*/ 254 h 541"/>
              <a:gd name="T32" fmla="*/ 39 w 196"/>
              <a:gd name="T33" fmla="*/ 265 h 541"/>
              <a:gd name="T34" fmla="*/ 43 w 196"/>
              <a:gd name="T35" fmla="*/ 327 h 541"/>
              <a:gd name="T36" fmla="*/ 51 w 196"/>
              <a:gd name="T37" fmla="*/ 346 h 541"/>
              <a:gd name="T38" fmla="*/ 51 w 196"/>
              <a:gd name="T39" fmla="*/ 372 h 541"/>
              <a:gd name="T40" fmla="*/ 50 w 196"/>
              <a:gd name="T41" fmla="*/ 425 h 541"/>
              <a:gd name="T42" fmla="*/ 59 w 196"/>
              <a:gd name="T43" fmla="*/ 477 h 541"/>
              <a:gd name="T44" fmla="*/ 57 w 196"/>
              <a:gd name="T45" fmla="*/ 500 h 541"/>
              <a:gd name="T46" fmla="*/ 62 w 196"/>
              <a:gd name="T47" fmla="*/ 541 h 541"/>
              <a:gd name="T48" fmla="*/ 75 w 196"/>
              <a:gd name="T49" fmla="*/ 491 h 541"/>
              <a:gd name="T50" fmla="*/ 76 w 196"/>
              <a:gd name="T51" fmla="*/ 433 h 541"/>
              <a:gd name="T52" fmla="*/ 80 w 196"/>
              <a:gd name="T53" fmla="*/ 373 h 541"/>
              <a:gd name="T54" fmla="*/ 110 w 196"/>
              <a:gd name="T55" fmla="*/ 341 h 541"/>
              <a:gd name="T56" fmla="*/ 124 w 196"/>
              <a:gd name="T57" fmla="*/ 385 h 541"/>
              <a:gd name="T58" fmla="*/ 154 w 196"/>
              <a:gd name="T59" fmla="*/ 478 h 541"/>
              <a:gd name="T60" fmla="*/ 163 w 196"/>
              <a:gd name="T61" fmla="*/ 514 h 541"/>
              <a:gd name="T62" fmla="*/ 189 w 196"/>
              <a:gd name="T63" fmla="*/ 535 h 541"/>
              <a:gd name="T64" fmla="*/ 176 w 196"/>
              <a:gd name="T65" fmla="*/ 494 h 541"/>
              <a:gd name="T66" fmla="*/ 168 w 196"/>
              <a:gd name="T67" fmla="*/ 466 h 541"/>
              <a:gd name="T68" fmla="*/ 147 w 196"/>
              <a:gd name="T69" fmla="*/ 367 h 541"/>
              <a:gd name="T70" fmla="*/ 141 w 196"/>
              <a:gd name="T71" fmla="*/ 338 h 541"/>
              <a:gd name="T72" fmla="*/ 145 w 196"/>
              <a:gd name="T73" fmla="*/ 325 h 541"/>
              <a:gd name="T74" fmla="*/ 140 w 196"/>
              <a:gd name="T75" fmla="*/ 248 h 541"/>
              <a:gd name="T76" fmla="*/ 139 w 196"/>
              <a:gd name="T77" fmla="*/ 224 h 541"/>
              <a:gd name="T78" fmla="*/ 160 w 196"/>
              <a:gd name="T79" fmla="*/ 214 h 541"/>
              <a:gd name="T80" fmla="*/ 170 w 196"/>
              <a:gd name="T81" fmla="*/ 208 h 541"/>
              <a:gd name="T82" fmla="*/ 184 w 196"/>
              <a:gd name="T83" fmla="*/ 208 h 541"/>
              <a:gd name="T84" fmla="*/ 196 w 196"/>
              <a:gd name="T85" fmla="*/ 207 h 541"/>
              <a:gd name="T86" fmla="*/ 192 w 196"/>
              <a:gd name="T87" fmla="*/ 198 h 541"/>
              <a:gd name="T88" fmla="*/ 188 w 196"/>
              <a:gd name="T89" fmla="*/ 192 h 541"/>
              <a:gd name="T90" fmla="*/ 163 w 196"/>
              <a:gd name="T91" fmla="*/ 185 h 541"/>
              <a:gd name="T92" fmla="*/ 141 w 196"/>
              <a:gd name="T93" fmla="*/ 179 h 541"/>
              <a:gd name="T94" fmla="*/ 137 w 196"/>
              <a:gd name="T95" fmla="*/ 148 h 541"/>
              <a:gd name="T96" fmla="*/ 133 w 196"/>
              <a:gd name="T97" fmla="*/ 100 h 541"/>
              <a:gd name="T98" fmla="*/ 95 w 196"/>
              <a:gd name="T99" fmla="*/ 78 h 541"/>
              <a:gd name="T100" fmla="*/ 107 w 196"/>
              <a:gd name="T101" fmla="*/ 94 h 541"/>
              <a:gd name="T102" fmla="*/ 49 w 196"/>
              <a:gd name="T103" fmla="*/ 9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6" h="541">
                <a:moveTo>
                  <a:pt x="84" y="3"/>
                </a:moveTo>
                <a:cubicBezTo>
                  <a:pt x="82" y="2"/>
                  <a:pt x="81" y="0"/>
                  <a:pt x="79" y="0"/>
                </a:cubicBezTo>
                <a:cubicBezTo>
                  <a:pt x="75" y="0"/>
                  <a:pt x="72" y="1"/>
                  <a:pt x="68" y="3"/>
                </a:cubicBezTo>
                <a:cubicBezTo>
                  <a:pt x="62" y="8"/>
                  <a:pt x="59" y="11"/>
                  <a:pt x="57" y="19"/>
                </a:cubicBezTo>
                <a:cubicBezTo>
                  <a:pt x="54" y="23"/>
                  <a:pt x="55" y="28"/>
                  <a:pt x="53" y="32"/>
                </a:cubicBezTo>
                <a:cubicBezTo>
                  <a:pt x="52" y="36"/>
                  <a:pt x="49" y="36"/>
                  <a:pt x="48" y="40"/>
                </a:cubicBezTo>
                <a:cubicBezTo>
                  <a:pt x="48" y="48"/>
                  <a:pt x="46" y="45"/>
                  <a:pt x="52" y="53"/>
                </a:cubicBezTo>
                <a:cubicBezTo>
                  <a:pt x="54" y="56"/>
                  <a:pt x="54" y="58"/>
                  <a:pt x="55" y="61"/>
                </a:cubicBezTo>
                <a:cubicBezTo>
                  <a:pt x="58" y="65"/>
                  <a:pt x="59" y="64"/>
                  <a:pt x="64" y="66"/>
                </a:cubicBezTo>
                <a:cubicBezTo>
                  <a:pt x="64" y="69"/>
                  <a:pt x="64" y="72"/>
                  <a:pt x="63" y="75"/>
                </a:cubicBezTo>
                <a:cubicBezTo>
                  <a:pt x="61" y="74"/>
                  <a:pt x="70" y="106"/>
                  <a:pt x="77" y="116"/>
                </a:cubicBezTo>
                <a:cubicBezTo>
                  <a:pt x="80" y="109"/>
                  <a:pt x="94" y="79"/>
                  <a:pt x="91" y="73"/>
                </a:cubicBezTo>
                <a:cubicBezTo>
                  <a:pt x="92" y="72"/>
                  <a:pt x="91" y="70"/>
                  <a:pt x="92" y="69"/>
                </a:cubicBezTo>
                <a:cubicBezTo>
                  <a:pt x="95" y="70"/>
                  <a:pt x="98" y="71"/>
                  <a:pt x="102" y="68"/>
                </a:cubicBezTo>
                <a:cubicBezTo>
                  <a:pt x="105" y="64"/>
                  <a:pt x="114" y="60"/>
                  <a:pt x="114" y="55"/>
                </a:cubicBezTo>
                <a:cubicBezTo>
                  <a:pt x="114" y="52"/>
                  <a:pt x="111" y="50"/>
                  <a:pt x="111" y="48"/>
                </a:cubicBezTo>
                <a:cubicBezTo>
                  <a:pt x="112" y="42"/>
                  <a:pt x="114" y="32"/>
                  <a:pt x="112" y="27"/>
                </a:cubicBezTo>
                <a:cubicBezTo>
                  <a:pt x="112" y="24"/>
                  <a:pt x="109" y="18"/>
                  <a:pt x="107" y="16"/>
                </a:cubicBezTo>
                <a:cubicBezTo>
                  <a:pt x="103" y="9"/>
                  <a:pt x="98" y="1"/>
                  <a:pt x="88" y="2"/>
                </a:cubicBezTo>
                <a:cubicBezTo>
                  <a:pt x="87" y="3"/>
                  <a:pt x="85" y="3"/>
                  <a:pt x="84" y="3"/>
                </a:cubicBezTo>
                <a:close/>
                <a:moveTo>
                  <a:pt x="63" y="75"/>
                </a:moveTo>
                <a:cubicBezTo>
                  <a:pt x="60" y="77"/>
                  <a:pt x="58" y="81"/>
                  <a:pt x="55" y="83"/>
                </a:cubicBezTo>
                <a:cubicBezTo>
                  <a:pt x="52" y="85"/>
                  <a:pt x="51" y="84"/>
                  <a:pt x="48" y="86"/>
                </a:cubicBezTo>
                <a:cubicBezTo>
                  <a:pt x="43" y="88"/>
                  <a:pt x="20" y="92"/>
                  <a:pt x="18" y="98"/>
                </a:cubicBezTo>
                <a:cubicBezTo>
                  <a:pt x="11" y="117"/>
                  <a:pt x="6" y="139"/>
                  <a:pt x="5" y="160"/>
                </a:cubicBezTo>
                <a:cubicBezTo>
                  <a:pt x="5" y="162"/>
                  <a:pt x="5" y="167"/>
                  <a:pt x="4" y="168"/>
                </a:cubicBezTo>
                <a:cubicBezTo>
                  <a:pt x="1" y="171"/>
                  <a:pt x="0" y="176"/>
                  <a:pt x="1" y="180"/>
                </a:cubicBezTo>
                <a:cubicBezTo>
                  <a:pt x="2" y="184"/>
                  <a:pt x="5" y="187"/>
                  <a:pt x="8" y="190"/>
                </a:cubicBezTo>
                <a:cubicBezTo>
                  <a:pt x="12" y="194"/>
                  <a:pt x="16" y="196"/>
                  <a:pt x="20" y="200"/>
                </a:cubicBezTo>
                <a:cubicBezTo>
                  <a:pt x="13" y="212"/>
                  <a:pt x="7" y="223"/>
                  <a:pt x="2" y="236"/>
                </a:cubicBezTo>
                <a:cubicBezTo>
                  <a:pt x="6" y="239"/>
                  <a:pt x="11" y="243"/>
                  <a:pt x="15" y="246"/>
                </a:cubicBezTo>
                <a:cubicBezTo>
                  <a:pt x="22" y="248"/>
                  <a:pt x="28" y="251"/>
                  <a:pt x="33" y="254"/>
                </a:cubicBezTo>
                <a:cubicBezTo>
                  <a:pt x="35" y="254"/>
                  <a:pt x="37" y="255"/>
                  <a:pt x="39" y="256"/>
                </a:cubicBezTo>
                <a:cubicBezTo>
                  <a:pt x="39" y="259"/>
                  <a:pt x="39" y="262"/>
                  <a:pt x="39" y="265"/>
                </a:cubicBezTo>
                <a:cubicBezTo>
                  <a:pt x="38" y="276"/>
                  <a:pt x="39" y="286"/>
                  <a:pt x="40" y="297"/>
                </a:cubicBezTo>
                <a:cubicBezTo>
                  <a:pt x="41" y="307"/>
                  <a:pt x="42" y="317"/>
                  <a:pt x="43" y="327"/>
                </a:cubicBezTo>
                <a:cubicBezTo>
                  <a:pt x="45" y="334"/>
                  <a:pt x="46" y="340"/>
                  <a:pt x="48" y="347"/>
                </a:cubicBezTo>
                <a:cubicBezTo>
                  <a:pt x="49" y="346"/>
                  <a:pt x="50" y="347"/>
                  <a:pt x="51" y="346"/>
                </a:cubicBezTo>
                <a:cubicBezTo>
                  <a:pt x="51" y="347"/>
                  <a:pt x="51" y="347"/>
                  <a:pt x="51" y="348"/>
                </a:cubicBezTo>
                <a:cubicBezTo>
                  <a:pt x="51" y="356"/>
                  <a:pt x="51" y="364"/>
                  <a:pt x="51" y="372"/>
                </a:cubicBezTo>
                <a:cubicBezTo>
                  <a:pt x="51" y="376"/>
                  <a:pt x="50" y="379"/>
                  <a:pt x="49" y="382"/>
                </a:cubicBezTo>
                <a:cubicBezTo>
                  <a:pt x="49" y="397"/>
                  <a:pt x="49" y="410"/>
                  <a:pt x="50" y="425"/>
                </a:cubicBezTo>
                <a:cubicBezTo>
                  <a:pt x="52" y="435"/>
                  <a:pt x="53" y="446"/>
                  <a:pt x="55" y="456"/>
                </a:cubicBezTo>
                <a:cubicBezTo>
                  <a:pt x="56" y="463"/>
                  <a:pt x="58" y="470"/>
                  <a:pt x="59" y="477"/>
                </a:cubicBezTo>
                <a:cubicBezTo>
                  <a:pt x="58" y="481"/>
                  <a:pt x="58" y="485"/>
                  <a:pt x="58" y="490"/>
                </a:cubicBezTo>
                <a:cubicBezTo>
                  <a:pt x="57" y="493"/>
                  <a:pt x="57" y="496"/>
                  <a:pt x="57" y="500"/>
                </a:cubicBezTo>
                <a:cubicBezTo>
                  <a:pt x="57" y="508"/>
                  <a:pt x="51" y="523"/>
                  <a:pt x="51" y="530"/>
                </a:cubicBezTo>
                <a:cubicBezTo>
                  <a:pt x="51" y="535"/>
                  <a:pt x="58" y="540"/>
                  <a:pt x="62" y="541"/>
                </a:cubicBezTo>
                <a:cubicBezTo>
                  <a:pt x="77" y="537"/>
                  <a:pt x="77" y="539"/>
                  <a:pt x="78" y="522"/>
                </a:cubicBezTo>
                <a:cubicBezTo>
                  <a:pt x="79" y="512"/>
                  <a:pt x="76" y="501"/>
                  <a:pt x="75" y="491"/>
                </a:cubicBezTo>
                <a:cubicBezTo>
                  <a:pt x="75" y="486"/>
                  <a:pt x="75" y="483"/>
                  <a:pt x="73" y="478"/>
                </a:cubicBezTo>
                <a:cubicBezTo>
                  <a:pt x="73" y="463"/>
                  <a:pt x="74" y="448"/>
                  <a:pt x="76" y="433"/>
                </a:cubicBezTo>
                <a:cubicBezTo>
                  <a:pt x="79" y="416"/>
                  <a:pt x="78" y="401"/>
                  <a:pt x="78" y="384"/>
                </a:cubicBezTo>
                <a:cubicBezTo>
                  <a:pt x="79" y="380"/>
                  <a:pt x="79" y="377"/>
                  <a:pt x="80" y="373"/>
                </a:cubicBezTo>
                <a:cubicBezTo>
                  <a:pt x="82" y="363"/>
                  <a:pt x="82" y="353"/>
                  <a:pt x="82" y="343"/>
                </a:cubicBezTo>
                <a:cubicBezTo>
                  <a:pt x="91" y="343"/>
                  <a:pt x="101" y="342"/>
                  <a:pt x="110" y="341"/>
                </a:cubicBezTo>
                <a:cubicBezTo>
                  <a:pt x="112" y="347"/>
                  <a:pt x="113" y="352"/>
                  <a:pt x="114" y="359"/>
                </a:cubicBezTo>
                <a:cubicBezTo>
                  <a:pt x="116" y="368"/>
                  <a:pt x="122" y="376"/>
                  <a:pt x="124" y="385"/>
                </a:cubicBezTo>
                <a:cubicBezTo>
                  <a:pt x="128" y="397"/>
                  <a:pt x="130" y="411"/>
                  <a:pt x="135" y="423"/>
                </a:cubicBezTo>
                <a:cubicBezTo>
                  <a:pt x="143" y="442"/>
                  <a:pt x="152" y="458"/>
                  <a:pt x="154" y="478"/>
                </a:cubicBezTo>
                <a:cubicBezTo>
                  <a:pt x="156" y="486"/>
                  <a:pt x="158" y="490"/>
                  <a:pt x="159" y="492"/>
                </a:cubicBezTo>
                <a:cubicBezTo>
                  <a:pt x="163" y="499"/>
                  <a:pt x="161" y="507"/>
                  <a:pt x="163" y="514"/>
                </a:cubicBezTo>
                <a:cubicBezTo>
                  <a:pt x="164" y="518"/>
                  <a:pt x="167" y="531"/>
                  <a:pt x="170" y="533"/>
                </a:cubicBezTo>
                <a:cubicBezTo>
                  <a:pt x="175" y="536"/>
                  <a:pt x="184" y="537"/>
                  <a:pt x="189" y="535"/>
                </a:cubicBezTo>
                <a:cubicBezTo>
                  <a:pt x="192" y="534"/>
                  <a:pt x="195" y="529"/>
                  <a:pt x="195" y="526"/>
                </a:cubicBezTo>
                <a:cubicBezTo>
                  <a:pt x="193" y="516"/>
                  <a:pt x="180" y="504"/>
                  <a:pt x="176" y="494"/>
                </a:cubicBezTo>
                <a:cubicBezTo>
                  <a:pt x="174" y="491"/>
                  <a:pt x="174" y="488"/>
                  <a:pt x="174" y="485"/>
                </a:cubicBezTo>
                <a:cubicBezTo>
                  <a:pt x="172" y="478"/>
                  <a:pt x="169" y="473"/>
                  <a:pt x="168" y="466"/>
                </a:cubicBezTo>
                <a:cubicBezTo>
                  <a:pt x="166" y="452"/>
                  <a:pt x="164" y="438"/>
                  <a:pt x="162" y="424"/>
                </a:cubicBezTo>
                <a:cubicBezTo>
                  <a:pt x="159" y="404"/>
                  <a:pt x="155" y="386"/>
                  <a:pt x="147" y="367"/>
                </a:cubicBezTo>
                <a:cubicBezTo>
                  <a:pt x="146" y="362"/>
                  <a:pt x="144" y="357"/>
                  <a:pt x="143" y="353"/>
                </a:cubicBezTo>
                <a:cubicBezTo>
                  <a:pt x="142" y="349"/>
                  <a:pt x="142" y="342"/>
                  <a:pt x="141" y="338"/>
                </a:cubicBezTo>
                <a:cubicBezTo>
                  <a:pt x="142" y="338"/>
                  <a:pt x="142" y="338"/>
                  <a:pt x="143" y="338"/>
                </a:cubicBezTo>
                <a:cubicBezTo>
                  <a:pt x="144" y="332"/>
                  <a:pt x="144" y="331"/>
                  <a:pt x="145" y="325"/>
                </a:cubicBezTo>
                <a:cubicBezTo>
                  <a:pt x="146" y="308"/>
                  <a:pt x="146" y="293"/>
                  <a:pt x="145" y="276"/>
                </a:cubicBezTo>
                <a:cubicBezTo>
                  <a:pt x="143" y="267"/>
                  <a:pt x="142" y="257"/>
                  <a:pt x="140" y="248"/>
                </a:cubicBezTo>
                <a:cubicBezTo>
                  <a:pt x="143" y="247"/>
                  <a:pt x="146" y="245"/>
                  <a:pt x="148" y="244"/>
                </a:cubicBezTo>
                <a:cubicBezTo>
                  <a:pt x="145" y="237"/>
                  <a:pt x="142" y="230"/>
                  <a:pt x="139" y="224"/>
                </a:cubicBezTo>
                <a:cubicBezTo>
                  <a:pt x="137" y="218"/>
                  <a:pt x="135" y="213"/>
                  <a:pt x="133" y="208"/>
                </a:cubicBezTo>
                <a:cubicBezTo>
                  <a:pt x="142" y="210"/>
                  <a:pt x="151" y="212"/>
                  <a:pt x="160" y="214"/>
                </a:cubicBezTo>
                <a:cubicBezTo>
                  <a:pt x="163" y="208"/>
                  <a:pt x="164" y="204"/>
                  <a:pt x="165" y="198"/>
                </a:cubicBezTo>
                <a:cubicBezTo>
                  <a:pt x="166" y="201"/>
                  <a:pt x="167" y="205"/>
                  <a:pt x="170" y="208"/>
                </a:cubicBezTo>
                <a:cubicBezTo>
                  <a:pt x="172" y="209"/>
                  <a:pt x="173" y="209"/>
                  <a:pt x="175" y="209"/>
                </a:cubicBezTo>
                <a:cubicBezTo>
                  <a:pt x="179" y="208"/>
                  <a:pt x="181" y="208"/>
                  <a:pt x="184" y="208"/>
                </a:cubicBezTo>
                <a:cubicBezTo>
                  <a:pt x="187" y="206"/>
                  <a:pt x="189" y="206"/>
                  <a:pt x="192" y="208"/>
                </a:cubicBezTo>
                <a:cubicBezTo>
                  <a:pt x="195" y="209"/>
                  <a:pt x="194" y="209"/>
                  <a:pt x="196" y="207"/>
                </a:cubicBezTo>
                <a:cubicBezTo>
                  <a:pt x="196" y="206"/>
                  <a:pt x="196" y="205"/>
                  <a:pt x="196" y="203"/>
                </a:cubicBezTo>
                <a:cubicBezTo>
                  <a:pt x="194" y="202"/>
                  <a:pt x="193" y="200"/>
                  <a:pt x="192" y="198"/>
                </a:cubicBezTo>
                <a:cubicBezTo>
                  <a:pt x="192" y="197"/>
                  <a:pt x="192" y="196"/>
                  <a:pt x="192" y="195"/>
                </a:cubicBezTo>
                <a:cubicBezTo>
                  <a:pt x="191" y="194"/>
                  <a:pt x="189" y="194"/>
                  <a:pt x="188" y="192"/>
                </a:cubicBezTo>
                <a:cubicBezTo>
                  <a:pt x="182" y="186"/>
                  <a:pt x="175" y="184"/>
                  <a:pt x="167" y="185"/>
                </a:cubicBezTo>
                <a:cubicBezTo>
                  <a:pt x="165" y="185"/>
                  <a:pt x="164" y="185"/>
                  <a:pt x="163" y="185"/>
                </a:cubicBezTo>
                <a:cubicBezTo>
                  <a:pt x="161" y="184"/>
                  <a:pt x="160" y="184"/>
                  <a:pt x="159" y="183"/>
                </a:cubicBezTo>
                <a:cubicBezTo>
                  <a:pt x="153" y="181"/>
                  <a:pt x="147" y="182"/>
                  <a:pt x="141" y="179"/>
                </a:cubicBezTo>
                <a:cubicBezTo>
                  <a:pt x="140" y="173"/>
                  <a:pt x="140" y="169"/>
                  <a:pt x="139" y="163"/>
                </a:cubicBezTo>
                <a:cubicBezTo>
                  <a:pt x="136" y="158"/>
                  <a:pt x="136" y="154"/>
                  <a:pt x="137" y="148"/>
                </a:cubicBezTo>
                <a:cubicBezTo>
                  <a:pt x="139" y="138"/>
                  <a:pt x="139" y="127"/>
                  <a:pt x="138" y="117"/>
                </a:cubicBezTo>
                <a:cubicBezTo>
                  <a:pt x="137" y="110"/>
                  <a:pt x="140" y="104"/>
                  <a:pt x="133" y="100"/>
                </a:cubicBezTo>
                <a:cubicBezTo>
                  <a:pt x="122" y="93"/>
                  <a:pt x="113" y="91"/>
                  <a:pt x="101" y="88"/>
                </a:cubicBezTo>
                <a:cubicBezTo>
                  <a:pt x="99" y="85"/>
                  <a:pt x="97" y="80"/>
                  <a:pt x="95" y="78"/>
                </a:cubicBezTo>
                <a:cubicBezTo>
                  <a:pt x="94" y="77"/>
                  <a:pt x="94" y="77"/>
                  <a:pt x="93" y="76"/>
                </a:cubicBezTo>
                <a:cubicBezTo>
                  <a:pt x="95" y="83"/>
                  <a:pt x="98" y="91"/>
                  <a:pt x="107" y="94"/>
                </a:cubicBezTo>
                <a:cubicBezTo>
                  <a:pt x="97" y="99"/>
                  <a:pt x="87" y="107"/>
                  <a:pt x="77" y="120"/>
                </a:cubicBezTo>
                <a:cubicBezTo>
                  <a:pt x="70" y="108"/>
                  <a:pt x="58" y="99"/>
                  <a:pt x="49" y="90"/>
                </a:cubicBezTo>
                <a:cubicBezTo>
                  <a:pt x="56" y="89"/>
                  <a:pt x="61" y="81"/>
                  <a:pt x="63" y="7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4"/>
          <p:cNvSpPr>
            <a:spLocks noEditPoints="1"/>
          </p:cNvSpPr>
          <p:nvPr/>
        </p:nvSpPr>
        <p:spPr bwMode="auto">
          <a:xfrm>
            <a:off x="6096129" y="1188491"/>
            <a:ext cx="933450" cy="1995488"/>
          </a:xfrm>
          <a:custGeom>
            <a:avLst/>
            <a:gdLst>
              <a:gd name="T0" fmla="*/ 19 w 249"/>
              <a:gd name="T1" fmla="*/ 179 h 532"/>
              <a:gd name="T2" fmla="*/ 64 w 249"/>
              <a:gd name="T3" fmla="*/ 165 h 532"/>
              <a:gd name="T4" fmla="*/ 80 w 249"/>
              <a:gd name="T5" fmla="*/ 201 h 532"/>
              <a:gd name="T6" fmla="*/ 72 w 249"/>
              <a:gd name="T7" fmla="*/ 247 h 532"/>
              <a:gd name="T8" fmla="*/ 79 w 249"/>
              <a:gd name="T9" fmla="*/ 299 h 532"/>
              <a:gd name="T10" fmla="*/ 82 w 249"/>
              <a:gd name="T11" fmla="*/ 374 h 532"/>
              <a:gd name="T12" fmla="*/ 84 w 249"/>
              <a:gd name="T13" fmla="*/ 400 h 532"/>
              <a:gd name="T14" fmla="*/ 97 w 249"/>
              <a:gd name="T15" fmla="*/ 497 h 532"/>
              <a:gd name="T16" fmla="*/ 102 w 249"/>
              <a:gd name="T17" fmla="*/ 506 h 532"/>
              <a:gd name="T18" fmla="*/ 115 w 249"/>
              <a:gd name="T19" fmla="*/ 514 h 532"/>
              <a:gd name="T20" fmla="*/ 166 w 249"/>
              <a:gd name="T21" fmla="*/ 531 h 532"/>
              <a:gd name="T22" fmla="*/ 159 w 249"/>
              <a:gd name="T23" fmla="*/ 513 h 532"/>
              <a:gd name="T24" fmla="*/ 190 w 249"/>
              <a:gd name="T25" fmla="*/ 511 h 532"/>
              <a:gd name="T26" fmla="*/ 167 w 249"/>
              <a:gd name="T27" fmla="*/ 488 h 532"/>
              <a:gd name="T28" fmla="*/ 165 w 249"/>
              <a:gd name="T29" fmla="*/ 470 h 532"/>
              <a:gd name="T30" fmla="*/ 195 w 249"/>
              <a:gd name="T31" fmla="*/ 384 h 532"/>
              <a:gd name="T32" fmla="*/ 200 w 249"/>
              <a:gd name="T33" fmla="*/ 331 h 532"/>
              <a:gd name="T34" fmla="*/ 211 w 249"/>
              <a:gd name="T35" fmla="*/ 295 h 532"/>
              <a:gd name="T36" fmla="*/ 191 w 249"/>
              <a:gd name="T37" fmla="*/ 199 h 532"/>
              <a:gd name="T38" fmla="*/ 206 w 249"/>
              <a:gd name="T39" fmla="*/ 158 h 532"/>
              <a:gd name="T40" fmla="*/ 247 w 249"/>
              <a:gd name="T41" fmla="*/ 147 h 532"/>
              <a:gd name="T42" fmla="*/ 222 w 249"/>
              <a:gd name="T43" fmla="*/ 113 h 532"/>
              <a:gd name="T44" fmla="*/ 194 w 249"/>
              <a:gd name="T45" fmla="*/ 83 h 532"/>
              <a:gd name="T46" fmla="*/ 187 w 249"/>
              <a:gd name="T47" fmla="*/ 72 h 532"/>
              <a:gd name="T48" fmla="*/ 183 w 249"/>
              <a:gd name="T49" fmla="*/ 59 h 532"/>
              <a:gd name="T50" fmla="*/ 171 w 249"/>
              <a:gd name="T51" fmla="*/ 50 h 532"/>
              <a:gd name="T52" fmla="*/ 174 w 249"/>
              <a:gd name="T53" fmla="*/ 39 h 532"/>
              <a:gd name="T54" fmla="*/ 162 w 249"/>
              <a:gd name="T55" fmla="*/ 5 h 532"/>
              <a:gd name="T56" fmla="*/ 140 w 249"/>
              <a:gd name="T57" fmla="*/ 1 h 532"/>
              <a:gd name="T58" fmla="*/ 122 w 249"/>
              <a:gd name="T59" fmla="*/ 11 h 532"/>
              <a:gd name="T60" fmla="*/ 113 w 249"/>
              <a:gd name="T61" fmla="*/ 36 h 532"/>
              <a:gd name="T62" fmla="*/ 116 w 249"/>
              <a:gd name="T63" fmla="*/ 49 h 532"/>
              <a:gd name="T64" fmla="*/ 117 w 249"/>
              <a:gd name="T65" fmla="*/ 68 h 532"/>
              <a:gd name="T66" fmla="*/ 112 w 249"/>
              <a:gd name="T67" fmla="*/ 79 h 532"/>
              <a:gd name="T68" fmla="*/ 73 w 249"/>
              <a:gd name="T69" fmla="*/ 81 h 532"/>
              <a:gd name="T70" fmla="*/ 51 w 249"/>
              <a:gd name="T71" fmla="*/ 114 h 532"/>
              <a:gd name="T72" fmla="*/ 38 w 249"/>
              <a:gd name="T73" fmla="*/ 134 h 532"/>
              <a:gd name="T74" fmla="*/ 36 w 249"/>
              <a:gd name="T75" fmla="*/ 103 h 532"/>
              <a:gd name="T76" fmla="*/ 38 w 249"/>
              <a:gd name="T77" fmla="*/ 87 h 532"/>
              <a:gd name="T78" fmla="*/ 32 w 249"/>
              <a:gd name="T79" fmla="*/ 75 h 532"/>
              <a:gd name="T80" fmla="*/ 21 w 249"/>
              <a:gd name="T81" fmla="*/ 76 h 532"/>
              <a:gd name="T82" fmla="*/ 17 w 249"/>
              <a:gd name="T83" fmla="*/ 74 h 532"/>
              <a:gd name="T84" fmla="*/ 11 w 249"/>
              <a:gd name="T85" fmla="*/ 81 h 532"/>
              <a:gd name="T86" fmla="*/ 5 w 249"/>
              <a:gd name="T87" fmla="*/ 70 h 532"/>
              <a:gd name="T88" fmla="*/ 2 w 249"/>
              <a:gd name="T89" fmla="*/ 115 h 532"/>
              <a:gd name="T90" fmla="*/ 119 w 249"/>
              <a:gd name="T91" fmla="*/ 73 h 532"/>
              <a:gd name="T92" fmla="*/ 140 w 249"/>
              <a:gd name="T93" fmla="*/ 86 h 532"/>
              <a:gd name="T94" fmla="*/ 140 w 249"/>
              <a:gd name="T95" fmla="*/ 139 h 532"/>
              <a:gd name="T96" fmla="*/ 142 w 249"/>
              <a:gd name="T97" fmla="*/ 90 h 532"/>
              <a:gd name="T98" fmla="*/ 131 w 249"/>
              <a:gd name="T99" fmla="*/ 88 h 532"/>
              <a:gd name="T100" fmla="*/ 126 w 249"/>
              <a:gd name="T101" fmla="*/ 138 h 532"/>
              <a:gd name="T102" fmla="*/ 157 w 249"/>
              <a:gd name="T103" fmla="*/ 66 h 532"/>
              <a:gd name="T104" fmla="*/ 160 w 249"/>
              <a:gd name="T105" fmla="*/ 73 h 532"/>
              <a:gd name="T106" fmla="*/ 155 w 249"/>
              <a:gd name="T107" fmla="*/ 76 h 532"/>
              <a:gd name="T108" fmla="*/ 157 w 249"/>
              <a:gd name="T109" fmla="*/ 66 h 532"/>
              <a:gd name="T110" fmla="*/ 166 w 249"/>
              <a:gd name="T111" fmla="*/ 70 h 532"/>
              <a:gd name="T112" fmla="*/ 174 w 249"/>
              <a:gd name="T113" fmla="*/ 73 h 532"/>
              <a:gd name="T114" fmla="*/ 177 w 249"/>
              <a:gd name="T115" fmla="*/ 67 h 532"/>
              <a:gd name="T116" fmla="*/ 168 w 249"/>
              <a:gd name="T117" fmla="*/ 63 h 532"/>
              <a:gd name="T118" fmla="*/ 135 w 249"/>
              <a:gd name="T119" fmla="*/ 345 h 532"/>
              <a:gd name="T120" fmla="*/ 148 w 249"/>
              <a:gd name="T121" fmla="*/ 36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9" h="532">
                <a:moveTo>
                  <a:pt x="4" y="151"/>
                </a:moveTo>
                <a:cubicBezTo>
                  <a:pt x="8" y="161"/>
                  <a:pt x="6" y="171"/>
                  <a:pt x="19" y="179"/>
                </a:cubicBezTo>
                <a:cubicBezTo>
                  <a:pt x="22" y="181"/>
                  <a:pt x="36" y="181"/>
                  <a:pt x="37" y="181"/>
                </a:cubicBezTo>
                <a:cubicBezTo>
                  <a:pt x="48" y="178"/>
                  <a:pt x="56" y="172"/>
                  <a:pt x="64" y="165"/>
                </a:cubicBezTo>
                <a:cubicBezTo>
                  <a:pt x="67" y="163"/>
                  <a:pt x="70" y="160"/>
                  <a:pt x="74" y="158"/>
                </a:cubicBezTo>
                <a:cubicBezTo>
                  <a:pt x="78" y="173"/>
                  <a:pt x="79" y="186"/>
                  <a:pt x="80" y="201"/>
                </a:cubicBezTo>
                <a:cubicBezTo>
                  <a:pt x="77" y="217"/>
                  <a:pt x="74" y="230"/>
                  <a:pt x="67" y="244"/>
                </a:cubicBezTo>
                <a:cubicBezTo>
                  <a:pt x="69" y="245"/>
                  <a:pt x="70" y="246"/>
                  <a:pt x="72" y="247"/>
                </a:cubicBezTo>
                <a:cubicBezTo>
                  <a:pt x="71" y="264"/>
                  <a:pt x="71" y="281"/>
                  <a:pt x="70" y="298"/>
                </a:cubicBezTo>
                <a:cubicBezTo>
                  <a:pt x="73" y="298"/>
                  <a:pt x="76" y="299"/>
                  <a:pt x="79" y="299"/>
                </a:cubicBezTo>
                <a:cubicBezTo>
                  <a:pt x="79" y="312"/>
                  <a:pt x="77" y="325"/>
                  <a:pt x="78" y="338"/>
                </a:cubicBezTo>
                <a:cubicBezTo>
                  <a:pt x="79" y="351"/>
                  <a:pt x="81" y="362"/>
                  <a:pt x="82" y="374"/>
                </a:cubicBezTo>
                <a:cubicBezTo>
                  <a:pt x="83" y="379"/>
                  <a:pt x="86" y="385"/>
                  <a:pt x="86" y="390"/>
                </a:cubicBezTo>
                <a:cubicBezTo>
                  <a:pt x="87" y="393"/>
                  <a:pt x="84" y="396"/>
                  <a:pt x="84" y="400"/>
                </a:cubicBezTo>
                <a:cubicBezTo>
                  <a:pt x="84" y="429"/>
                  <a:pt x="92" y="452"/>
                  <a:pt x="96" y="478"/>
                </a:cubicBezTo>
                <a:cubicBezTo>
                  <a:pt x="96" y="484"/>
                  <a:pt x="97" y="491"/>
                  <a:pt x="97" y="497"/>
                </a:cubicBezTo>
                <a:cubicBezTo>
                  <a:pt x="99" y="497"/>
                  <a:pt x="101" y="498"/>
                  <a:pt x="103" y="498"/>
                </a:cubicBezTo>
                <a:cubicBezTo>
                  <a:pt x="103" y="501"/>
                  <a:pt x="102" y="503"/>
                  <a:pt x="102" y="506"/>
                </a:cubicBezTo>
                <a:cubicBezTo>
                  <a:pt x="103" y="507"/>
                  <a:pt x="102" y="510"/>
                  <a:pt x="103" y="511"/>
                </a:cubicBezTo>
                <a:cubicBezTo>
                  <a:pt x="104" y="513"/>
                  <a:pt x="112" y="514"/>
                  <a:pt x="115" y="514"/>
                </a:cubicBezTo>
                <a:cubicBezTo>
                  <a:pt x="116" y="514"/>
                  <a:pt x="118" y="513"/>
                  <a:pt x="119" y="515"/>
                </a:cubicBezTo>
                <a:cubicBezTo>
                  <a:pt x="121" y="520"/>
                  <a:pt x="157" y="532"/>
                  <a:pt x="166" y="531"/>
                </a:cubicBezTo>
                <a:cubicBezTo>
                  <a:pt x="169" y="531"/>
                  <a:pt x="169" y="528"/>
                  <a:pt x="169" y="526"/>
                </a:cubicBezTo>
                <a:cubicBezTo>
                  <a:pt x="170" y="522"/>
                  <a:pt x="159" y="516"/>
                  <a:pt x="159" y="513"/>
                </a:cubicBezTo>
                <a:cubicBezTo>
                  <a:pt x="165" y="513"/>
                  <a:pt x="173" y="513"/>
                  <a:pt x="179" y="513"/>
                </a:cubicBezTo>
                <a:cubicBezTo>
                  <a:pt x="183" y="512"/>
                  <a:pt x="186" y="512"/>
                  <a:pt x="190" y="511"/>
                </a:cubicBezTo>
                <a:cubicBezTo>
                  <a:pt x="190" y="509"/>
                  <a:pt x="191" y="506"/>
                  <a:pt x="189" y="504"/>
                </a:cubicBezTo>
                <a:cubicBezTo>
                  <a:pt x="185" y="498"/>
                  <a:pt x="173" y="495"/>
                  <a:pt x="167" y="488"/>
                </a:cubicBezTo>
                <a:cubicBezTo>
                  <a:pt x="167" y="487"/>
                  <a:pt x="167" y="484"/>
                  <a:pt x="167" y="483"/>
                </a:cubicBezTo>
                <a:cubicBezTo>
                  <a:pt x="167" y="478"/>
                  <a:pt x="165" y="475"/>
                  <a:pt x="165" y="470"/>
                </a:cubicBezTo>
                <a:cubicBezTo>
                  <a:pt x="170" y="459"/>
                  <a:pt x="174" y="448"/>
                  <a:pt x="179" y="437"/>
                </a:cubicBezTo>
                <a:cubicBezTo>
                  <a:pt x="184" y="419"/>
                  <a:pt x="189" y="401"/>
                  <a:pt x="195" y="384"/>
                </a:cubicBezTo>
                <a:cubicBezTo>
                  <a:pt x="196" y="378"/>
                  <a:pt x="198" y="373"/>
                  <a:pt x="199" y="367"/>
                </a:cubicBezTo>
                <a:cubicBezTo>
                  <a:pt x="202" y="355"/>
                  <a:pt x="200" y="343"/>
                  <a:pt x="200" y="331"/>
                </a:cubicBezTo>
                <a:cubicBezTo>
                  <a:pt x="201" y="321"/>
                  <a:pt x="199" y="309"/>
                  <a:pt x="200" y="299"/>
                </a:cubicBezTo>
                <a:cubicBezTo>
                  <a:pt x="202" y="298"/>
                  <a:pt x="209" y="296"/>
                  <a:pt x="211" y="295"/>
                </a:cubicBezTo>
                <a:cubicBezTo>
                  <a:pt x="210" y="266"/>
                  <a:pt x="206" y="261"/>
                  <a:pt x="202" y="232"/>
                </a:cubicBezTo>
                <a:cubicBezTo>
                  <a:pt x="201" y="228"/>
                  <a:pt x="192" y="204"/>
                  <a:pt x="191" y="199"/>
                </a:cubicBezTo>
                <a:cubicBezTo>
                  <a:pt x="189" y="181"/>
                  <a:pt x="189" y="163"/>
                  <a:pt x="188" y="146"/>
                </a:cubicBezTo>
                <a:cubicBezTo>
                  <a:pt x="192" y="150"/>
                  <a:pt x="201" y="152"/>
                  <a:pt x="206" y="158"/>
                </a:cubicBezTo>
                <a:cubicBezTo>
                  <a:pt x="214" y="161"/>
                  <a:pt x="234" y="168"/>
                  <a:pt x="240" y="159"/>
                </a:cubicBezTo>
                <a:cubicBezTo>
                  <a:pt x="243" y="155"/>
                  <a:pt x="246" y="152"/>
                  <a:pt x="247" y="147"/>
                </a:cubicBezTo>
                <a:cubicBezTo>
                  <a:pt x="249" y="139"/>
                  <a:pt x="242" y="131"/>
                  <a:pt x="237" y="123"/>
                </a:cubicBezTo>
                <a:cubicBezTo>
                  <a:pt x="234" y="118"/>
                  <a:pt x="227" y="118"/>
                  <a:pt x="222" y="113"/>
                </a:cubicBezTo>
                <a:cubicBezTo>
                  <a:pt x="217" y="109"/>
                  <a:pt x="217" y="101"/>
                  <a:pt x="211" y="97"/>
                </a:cubicBezTo>
                <a:cubicBezTo>
                  <a:pt x="206" y="92"/>
                  <a:pt x="200" y="88"/>
                  <a:pt x="194" y="83"/>
                </a:cubicBezTo>
                <a:cubicBezTo>
                  <a:pt x="193" y="83"/>
                  <a:pt x="193" y="83"/>
                  <a:pt x="192" y="84"/>
                </a:cubicBezTo>
                <a:cubicBezTo>
                  <a:pt x="190" y="79"/>
                  <a:pt x="188" y="76"/>
                  <a:pt x="187" y="72"/>
                </a:cubicBezTo>
                <a:cubicBezTo>
                  <a:pt x="186" y="68"/>
                  <a:pt x="188" y="65"/>
                  <a:pt x="186" y="62"/>
                </a:cubicBezTo>
                <a:cubicBezTo>
                  <a:pt x="185" y="61"/>
                  <a:pt x="184" y="60"/>
                  <a:pt x="183" y="59"/>
                </a:cubicBezTo>
                <a:cubicBezTo>
                  <a:pt x="180" y="55"/>
                  <a:pt x="180" y="54"/>
                  <a:pt x="176" y="51"/>
                </a:cubicBezTo>
                <a:cubicBezTo>
                  <a:pt x="175" y="51"/>
                  <a:pt x="173" y="51"/>
                  <a:pt x="171" y="50"/>
                </a:cubicBezTo>
                <a:cubicBezTo>
                  <a:pt x="171" y="49"/>
                  <a:pt x="171" y="47"/>
                  <a:pt x="171" y="46"/>
                </a:cubicBezTo>
                <a:cubicBezTo>
                  <a:pt x="172" y="44"/>
                  <a:pt x="173" y="41"/>
                  <a:pt x="174" y="39"/>
                </a:cubicBezTo>
                <a:cubicBezTo>
                  <a:pt x="175" y="31"/>
                  <a:pt x="178" y="23"/>
                  <a:pt x="174" y="15"/>
                </a:cubicBezTo>
                <a:cubicBezTo>
                  <a:pt x="169" y="8"/>
                  <a:pt x="167" y="7"/>
                  <a:pt x="162" y="5"/>
                </a:cubicBezTo>
                <a:cubicBezTo>
                  <a:pt x="155" y="3"/>
                  <a:pt x="152" y="0"/>
                  <a:pt x="145" y="2"/>
                </a:cubicBezTo>
                <a:cubicBezTo>
                  <a:pt x="143" y="2"/>
                  <a:pt x="142" y="1"/>
                  <a:pt x="140" y="1"/>
                </a:cubicBezTo>
                <a:cubicBezTo>
                  <a:pt x="135" y="1"/>
                  <a:pt x="130" y="2"/>
                  <a:pt x="126" y="5"/>
                </a:cubicBezTo>
                <a:cubicBezTo>
                  <a:pt x="124" y="7"/>
                  <a:pt x="123" y="9"/>
                  <a:pt x="122" y="11"/>
                </a:cubicBezTo>
                <a:cubicBezTo>
                  <a:pt x="117" y="16"/>
                  <a:pt x="115" y="19"/>
                  <a:pt x="116" y="26"/>
                </a:cubicBezTo>
                <a:cubicBezTo>
                  <a:pt x="115" y="26"/>
                  <a:pt x="113" y="35"/>
                  <a:pt x="113" y="36"/>
                </a:cubicBezTo>
                <a:cubicBezTo>
                  <a:pt x="113" y="40"/>
                  <a:pt x="113" y="43"/>
                  <a:pt x="114" y="46"/>
                </a:cubicBezTo>
                <a:cubicBezTo>
                  <a:pt x="115" y="47"/>
                  <a:pt x="116" y="48"/>
                  <a:pt x="116" y="49"/>
                </a:cubicBezTo>
                <a:cubicBezTo>
                  <a:pt x="116" y="52"/>
                  <a:pt x="116" y="54"/>
                  <a:pt x="115" y="56"/>
                </a:cubicBezTo>
                <a:cubicBezTo>
                  <a:pt x="115" y="61"/>
                  <a:pt x="116" y="64"/>
                  <a:pt x="117" y="68"/>
                </a:cubicBezTo>
                <a:cubicBezTo>
                  <a:pt x="117" y="70"/>
                  <a:pt x="117" y="71"/>
                  <a:pt x="116" y="73"/>
                </a:cubicBezTo>
                <a:cubicBezTo>
                  <a:pt x="114" y="76"/>
                  <a:pt x="113" y="79"/>
                  <a:pt x="112" y="79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99" y="81"/>
                  <a:pt x="87" y="80"/>
                  <a:pt x="73" y="81"/>
                </a:cubicBezTo>
                <a:cubicBezTo>
                  <a:pt x="66" y="82"/>
                  <a:pt x="67" y="83"/>
                  <a:pt x="63" y="89"/>
                </a:cubicBezTo>
                <a:cubicBezTo>
                  <a:pt x="59" y="97"/>
                  <a:pt x="54" y="105"/>
                  <a:pt x="51" y="114"/>
                </a:cubicBezTo>
                <a:cubicBezTo>
                  <a:pt x="49" y="116"/>
                  <a:pt x="47" y="118"/>
                  <a:pt x="46" y="120"/>
                </a:cubicBezTo>
                <a:cubicBezTo>
                  <a:pt x="44" y="126"/>
                  <a:pt x="41" y="129"/>
                  <a:pt x="38" y="134"/>
                </a:cubicBezTo>
                <a:cubicBezTo>
                  <a:pt x="38" y="133"/>
                  <a:pt x="39" y="133"/>
                  <a:pt x="39" y="132"/>
                </a:cubicBezTo>
                <a:cubicBezTo>
                  <a:pt x="34" y="122"/>
                  <a:pt x="37" y="116"/>
                  <a:pt x="36" y="103"/>
                </a:cubicBezTo>
                <a:cubicBezTo>
                  <a:pt x="35" y="103"/>
                  <a:pt x="33" y="104"/>
                  <a:pt x="32" y="104"/>
                </a:cubicBezTo>
                <a:cubicBezTo>
                  <a:pt x="29" y="96"/>
                  <a:pt x="32" y="93"/>
                  <a:pt x="38" y="87"/>
                </a:cubicBezTo>
                <a:cubicBezTo>
                  <a:pt x="36" y="79"/>
                  <a:pt x="27" y="90"/>
                  <a:pt x="24" y="93"/>
                </a:cubicBezTo>
                <a:cubicBezTo>
                  <a:pt x="23" y="85"/>
                  <a:pt x="33" y="82"/>
                  <a:pt x="32" y="75"/>
                </a:cubicBezTo>
                <a:cubicBezTo>
                  <a:pt x="31" y="72"/>
                  <a:pt x="21" y="82"/>
                  <a:pt x="19" y="84"/>
                </a:cubicBezTo>
                <a:cubicBezTo>
                  <a:pt x="19" y="81"/>
                  <a:pt x="21" y="79"/>
                  <a:pt x="21" y="76"/>
                </a:cubicBezTo>
                <a:cubicBezTo>
                  <a:pt x="23" y="74"/>
                  <a:pt x="25" y="73"/>
                  <a:pt x="27" y="71"/>
                </a:cubicBezTo>
                <a:cubicBezTo>
                  <a:pt x="24" y="65"/>
                  <a:pt x="20" y="70"/>
                  <a:pt x="17" y="74"/>
                </a:cubicBezTo>
                <a:cubicBezTo>
                  <a:pt x="11" y="72"/>
                  <a:pt x="12" y="76"/>
                  <a:pt x="13" y="80"/>
                </a:cubicBezTo>
                <a:cubicBezTo>
                  <a:pt x="13" y="80"/>
                  <a:pt x="12" y="81"/>
                  <a:pt x="11" y="81"/>
                </a:cubicBezTo>
                <a:cubicBezTo>
                  <a:pt x="10" y="77"/>
                  <a:pt x="11" y="73"/>
                  <a:pt x="10" y="70"/>
                </a:cubicBezTo>
                <a:cubicBezTo>
                  <a:pt x="8" y="67"/>
                  <a:pt x="6" y="68"/>
                  <a:pt x="5" y="70"/>
                </a:cubicBezTo>
                <a:cubicBezTo>
                  <a:pt x="0" y="83"/>
                  <a:pt x="10" y="98"/>
                  <a:pt x="14" y="110"/>
                </a:cubicBezTo>
                <a:cubicBezTo>
                  <a:pt x="10" y="113"/>
                  <a:pt x="6" y="115"/>
                  <a:pt x="2" y="115"/>
                </a:cubicBezTo>
                <a:cubicBezTo>
                  <a:pt x="1" y="127"/>
                  <a:pt x="2" y="139"/>
                  <a:pt x="4" y="151"/>
                </a:cubicBezTo>
                <a:close/>
                <a:moveTo>
                  <a:pt x="119" y="73"/>
                </a:moveTo>
                <a:cubicBezTo>
                  <a:pt x="122" y="75"/>
                  <a:pt x="129" y="83"/>
                  <a:pt x="133" y="85"/>
                </a:cubicBezTo>
                <a:cubicBezTo>
                  <a:pt x="135" y="86"/>
                  <a:pt x="138" y="86"/>
                  <a:pt x="140" y="86"/>
                </a:cubicBezTo>
                <a:cubicBezTo>
                  <a:pt x="145" y="84"/>
                  <a:pt x="148" y="78"/>
                  <a:pt x="153" y="76"/>
                </a:cubicBezTo>
                <a:cubicBezTo>
                  <a:pt x="150" y="98"/>
                  <a:pt x="146" y="118"/>
                  <a:pt x="140" y="139"/>
                </a:cubicBezTo>
                <a:cubicBezTo>
                  <a:pt x="140" y="124"/>
                  <a:pt x="139" y="112"/>
                  <a:pt x="139" y="97"/>
                </a:cubicBezTo>
                <a:cubicBezTo>
                  <a:pt x="140" y="95"/>
                  <a:pt x="140" y="92"/>
                  <a:pt x="142" y="90"/>
                </a:cubicBezTo>
                <a:cubicBezTo>
                  <a:pt x="140" y="88"/>
                  <a:pt x="139" y="87"/>
                  <a:pt x="137" y="86"/>
                </a:cubicBezTo>
                <a:cubicBezTo>
                  <a:pt x="135" y="86"/>
                  <a:pt x="134" y="89"/>
                  <a:pt x="131" y="88"/>
                </a:cubicBezTo>
                <a:cubicBezTo>
                  <a:pt x="132" y="91"/>
                  <a:pt x="133" y="93"/>
                  <a:pt x="133" y="96"/>
                </a:cubicBezTo>
                <a:cubicBezTo>
                  <a:pt x="130" y="112"/>
                  <a:pt x="127" y="124"/>
                  <a:pt x="126" y="138"/>
                </a:cubicBezTo>
                <a:cubicBezTo>
                  <a:pt x="120" y="115"/>
                  <a:pt x="120" y="95"/>
                  <a:pt x="119" y="73"/>
                </a:cubicBezTo>
                <a:close/>
                <a:moveTo>
                  <a:pt x="157" y="66"/>
                </a:moveTo>
                <a:cubicBezTo>
                  <a:pt x="157" y="68"/>
                  <a:pt x="157" y="69"/>
                  <a:pt x="157" y="71"/>
                </a:cubicBezTo>
                <a:cubicBezTo>
                  <a:pt x="158" y="72"/>
                  <a:pt x="158" y="73"/>
                  <a:pt x="160" y="73"/>
                </a:cubicBezTo>
                <a:cubicBezTo>
                  <a:pt x="160" y="74"/>
                  <a:pt x="160" y="75"/>
                  <a:pt x="160" y="76"/>
                </a:cubicBezTo>
                <a:cubicBezTo>
                  <a:pt x="158" y="76"/>
                  <a:pt x="157" y="76"/>
                  <a:pt x="155" y="76"/>
                </a:cubicBezTo>
                <a:cubicBezTo>
                  <a:pt x="155" y="75"/>
                  <a:pt x="155" y="73"/>
                  <a:pt x="155" y="71"/>
                </a:cubicBezTo>
                <a:cubicBezTo>
                  <a:pt x="156" y="70"/>
                  <a:pt x="157" y="68"/>
                  <a:pt x="157" y="66"/>
                </a:cubicBezTo>
                <a:close/>
                <a:moveTo>
                  <a:pt x="168" y="63"/>
                </a:moveTo>
                <a:cubicBezTo>
                  <a:pt x="167" y="66"/>
                  <a:pt x="167" y="68"/>
                  <a:pt x="166" y="70"/>
                </a:cubicBezTo>
                <a:cubicBezTo>
                  <a:pt x="166" y="71"/>
                  <a:pt x="167" y="72"/>
                  <a:pt x="168" y="73"/>
                </a:cubicBezTo>
                <a:cubicBezTo>
                  <a:pt x="168" y="75"/>
                  <a:pt x="172" y="73"/>
                  <a:pt x="174" y="73"/>
                </a:cubicBezTo>
                <a:cubicBezTo>
                  <a:pt x="175" y="73"/>
                  <a:pt x="175" y="73"/>
                  <a:pt x="175" y="72"/>
                </a:cubicBezTo>
                <a:cubicBezTo>
                  <a:pt x="175" y="71"/>
                  <a:pt x="177" y="67"/>
                  <a:pt x="177" y="67"/>
                </a:cubicBezTo>
                <a:cubicBezTo>
                  <a:pt x="175" y="66"/>
                  <a:pt x="174" y="64"/>
                  <a:pt x="173" y="62"/>
                </a:cubicBezTo>
                <a:cubicBezTo>
                  <a:pt x="173" y="62"/>
                  <a:pt x="169" y="63"/>
                  <a:pt x="168" y="63"/>
                </a:cubicBezTo>
                <a:close/>
                <a:moveTo>
                  <a:pt x="139" y="315"/>
                </a:moveTo>
                <a:cubicBezTo>
                  <a:pt x="138" y="325"/>
                  <a:pt x="137" y="335"/>
                  <a:pt x="135" y="345"/>
                </a:cubicBezTo>
                <a:cubicBezTo>
                  <a:pt x="135" y="376"/>
                  <a:pt x="133" y="406"/>
                  <a:pt x="131" y="437"/>
                </a:cubicBezTo>
                <a:cubicBezTo>
                  <a:pt x="136" y="412"/>
                  <a:pt x="138" y="388"/>
                  <a:pt x="148" y="365"/>
                </a:cubicBezTo>
                <a:cubicBezTo>
                  <a:pt x="145" y="348"/>
                  <a:pt x="142" y="332"/>
                  <a:pt x="139" y="3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5"/>
          <p:cNvSpPr>
            <a:spLocks noEditPoints="1"/>
          </p:cNvSpPr>
          <p:nvPr/>
        </p:nvSpPr>
        <p:spPr bwMode="auto">
          <a:xfrm>
            <a:off x="3054479" y="1204366"/>
            <a:ext cx="644525" cy="1979613"/>
          </a:xfrm>
          <a:custGeom>
            <a:avLst/>
            <a:gdLst>
              <a:gd name="T0" fmla="*/ 101 w 172"/>
              <a:gd name="T1" fmla="*/ 65 h 528"/>
              <a:gd name="T2" fmla="*/ 105 w 172"/>
              <a:gd name="T3" fmla="*/ 70 h 528"/>
              <a:gd name="T4" fmla="*/ 145 w 172"/>
              <a:gd name="T5" fmla="*/ 86 h 528"/>
              <a:gd name="T6" fmla="*/ 162 w 172"/>
              <a:gd name="T7" fmla="*/ 134 h 528"/>
              <a:gd name="T8" fmla="*/ 157 w 172"/>
              <a:gd name="T9" fmla="*/ 188 h 528"/>
              <a:gd name="T10" fmla="*/ 148 w 172"/>
              <a:gd name="T11" fmla="*/ 280 h 528"/>
              <a:gd name="T12" fmla="*/ 125 w 172"/>
              <a:gd name="T13" fmla="*/ 303 h 528"/>
              <a:gd name="T14" fmla="*/ 103 w 172"/>
              <a:gd name="T15" fmla="*/ 432 h 528"/>
              <a:gd name="T16" fmla="*/ 98 w 172"/>
              <a:gd name="T17" fmla="*/ 442 h 528"/>
              <a:gd name="T18" fmla="*/ 96 w 172"/>
              <a:gd name="T19" fmla="*/ 477 h 528"/>
              <a:gd name="T20" fmla="*/ 101 w 172"/>
              <a:gd name="T21" fmla="*/ 499 h 528"/>
              <a:gd name="T22" fmla="*/ 101 w 172"/>
              <a:gd name="T23" fmla="*/ 523 h 528"/>
              <a:gd name="T24" fmla="*/ 86 w 172"/>
              <a:gd name="T25" fmla="*/ 527 h 528"/>
              <a:gd name="T26" fmla="*/ 78 w 172"/>
              <a:gd name="T27" fmla="*/ 514 h 528"/>
              <a:gd name="T28" fmla="*/ 64 w 172"/>
              <a:gd name="T29" fmla="*/ 507 h 528"/>
              <a:gd name="T30" fmla="*/ 71 w 172"/>
              <a:gd name="T31" fmla="*/ 483 h 528"/>
              <a:gd name="T32" fmla="*/ 68 w 172"/>
              <a:gd name="T33" fmla="*/ 444 h 528"/>
              <a:gd name="T34" fmla="*/ 55 w 172"/>
              <a:gd name="T35" fmla="*/ 429 h 528"/>
              <a:gd name="T36" fmla="*/ 41 w 172"/>
              <a:gd name="T37" fmla="*/ 353 h 528"/>
              <a:gd name="T38" fmla="*/ 36 w 172"/>
              <a:gd name="T39" fmla="*/ 298 h 528"/>
              <a:gd name="T40" fmla="*/ 21 w 172"/>
              <a:gd name="T41" fmla="*/ 337 h 528"/>
              <a:gd name="T42" fmla="*/ 0 w 172"/>
              <a:gd name="T43" fmla="*/ 327 h 528"/>
              <a:gd name="T44" fmla="*/ 10 w 172"/>
              <a:gd name="T45" fmla="*/ 292 h 528"/>
              <a:gd name="T46" fmla="*/ 8 w 172"/>
              <a:gd name="T47" fmla="*/ 278 h 528"/>
              <a:gd name="T48" fmla="*/ 12 w 172"/>
              <a:gd name="T49" fmla="*/ 251 h 528"/>
              <a:gd name="T50" fmla="*/ 12 w 172"/>
              <a:gd name="T51" fmla="*/ 217 h 528"/>
              <a:gd name="T52" fmla="*/ 19 w 172"/>
              <a:gd name="T53" fmla="*/ 134 h 528"/>
              <a:gd name="T54" fmla="*/ 25 w 172"/>
              <a:gd name="T55" fmla="*/ 99 h 528"/>
              <a:gd name="T56" fmla="*/ 66 w 172"/>
              <a:gd name="T57" fmla="*/ 78 h 528"/>
              <a:gd name="T58" fmla="*/ 73 w 172"/>
              <a:gd name="T59" fmla="*/ 66 h 528"/>
              <a:gd name="T60" fmla="*/ 57 w 172"/>
              <a:gd name="T61" fmla="*/ 54 h 528"/>
              <a:gd name="T62" fmla="*/ 62 w 172"/>
              <a:gd name="T63" fmla="*/ 22 h 528"/>
              <a:gd name="T64" fmla="*/ 82 w 172"/>
              <a:gd name="T65" fmla="*/ 5 h 528"/>
              <a:gd name="T66" fmla="*/ 113 w 172"/>
              <a:gd name="T67" fmla="*/ 25 h 528"/>
              <a:gd name="T68" fmla="*/ 105 w 172"/>
              <a:gd name="T69" fmla="*/ 63 h 528"/>
              <a:gd name="T70" fmla="*/ 100 w 172"/>
              <a:gd name="T71" fmla="*/ 74 h 528"/>
              <a:gd name="T72" fmla="*/ 86 w 172"/>
              <a:gd name="T73" fmla="*/ 86 h 528"/>
              <a:gd name="T74" fmla="*/ 73 w 172"/>
              <a:gd name="T75" fmla="*/ 72 h 528"/>
              <a:gd name="T76" fmla="*/ 77 w 172"/>
              <a:gd name="T77" fmla="*/ 128 h 528"/>
              <a:gd name="T78" fmla="*/ 79 w 172"/>
              <a:gd name="T79" fmla="*/ 89 h 528"/>
              <a:gd name="T80" fmla="*/ 87 w 172"/>
              <a:gd name="T81" fmla="*/ 87 h 528"/>
              <a:gd name="T82" fmla="*/ 86 w 172"/>
              <a:gd name="T83" fmla="*/ 96 h 528"/>
              <a:gd name="T84" fmla="*/ 101 w 172"/>
              <a:gd name="T85" fmla="*/ 89 h 528"/>
              <a:gd name="T86" fmla="*/ 101 w 172"/>
              <a:gd name="T87" fmla="*/ 69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2" h="528">
                <a:moveTo>
                  <a:pt x="105" y="63"/>
                </a:moveTo>
                <a:cubicBezTo>
                  <a:pt x="104" y="63"/>
                  <a:pt x="102" y="64"/>
                  <a:pt x="101" y="65"/>
                </a:cubicBezTo>
                <a:cubicBezTo>
                  <a:pt x="101" y="66"/>
                  <a:pt x="102" y="67"/>
                  <a:pt x="102" y="69"/>
                </a:cubicBezTo>
                <a:cubicBezTo>
                  <a:pt x="103" y="69"/>
                  <a:pt x="104" y="69"/>
                  <a:pt x="105" y="70"/>
                </a:cubicBezTo>
                <a:cubicBezTo>
                  <a:pt x="108" y="73"/>
                  <a:pt x="111" y="75"/>
                  <a:pt x="115" y="78"/>
                </a:cubicBezTo>
                <a:cubicBezTo>
                  <a:pt x="125" y="81"/>
                  <a:pt x="136" y="81"/>
                  <a:pt x="145" y="86"/>
                </a:cubicBezTo>
                <a:cubicBezTo>
                  <a:pt x="153" y="90"/>
                  <a:pt x="152" y="94"/>
                  <a:pt x="155" y="102"/>
                </a:cubicBezTo>
                <a:cubicBezTo>
                  <a:pt x="158" y="112"/>
                  <a:pt x="158" y="123"/>
                  <a:pt x="162" y="134"/>
                </a:cubicBezTo>
                <a:cubicBezTo>
                  <a:pt x="166" y="145"/>
                  <a:pt x="172" y="155"/>
                  <a:pt x="169" y="167"/>
                </a:cubicBezTo>
                <a:cubicBezTo>
                  <a:pt x="167" y="174"/>
                  <a:pt x="163" y="184"/>
                  <a:pt x="157" y="188"/>
                </a:cubicBezTo>
                <a:cubicBezTo>
                  <a:pt x="152" y="192"/>
                  <a:pt x="147" y="189"/>
                  <a:pt x="141" y="188"/>
                </a:cubicBezTo>
                <a:cubicBezTo>
                  <a:pt x="138" y="220"/>
                  <a:pt x="141" y="249"/>
                  <a:pt x="148" y="280"/>
                </a:cubicBezTo>
                <a:cubicBezTo>
                  <a:pt x="149" y="285"/>
                  <a:pt x="149" y="289"/>
                  <a:pt x="150" y="294"/>
                </a:cubicBezTo>
                <a:cubicBezTo>
                  <a:pt x="141" y="298"/>
                  <a:pt x="134" y="301"/>
                  <a:pt x="125" y="303"/>
                </a:cubicBezTo>
                <a:cubicBezTo>
                  <a:pt x="118" y="327"/>
                  <a:pt x="113" y="349"/>
                  <a:pt x="109" y="373"/>
                </a:cubicBezTo>
                <a:cubicBezTo>
                  <a:pt x="106" y="393"/>
                  <a:pt x="105" y="412"/>
                  <a:pt x="103" y="432"/>
                </a:cubicBezTo>
                <a:cubicBezTo>
                  <a:pt x="102" y="432"/>
                  <a:pt x="101" y="433"/>
                  <a:pt x="99" y="433"/>
                </a:cubicBezTo>
                <a:cubicBezTo>
                  <a:pt x="99" y="436"/>
                  <a:pt x="98" y="439"/>
                  <a:pt x="98" y="442"/>
                </a:cubicBezTo>
                <a:cubicBezTo>
                  <a:pt x="97" y="449"/>
                  <a:pt x="96" y="458"/>
                  <a:pt x="96" y="465"/>
                </a:cubicBezTo>
                <a:cubicBezTo>
                  <a:pt x="96" y="469"/>
                  <a:pt x="96" y="473"/>
                  <a:pt x="96" y="477"/>
                </a:cubicBezTo>
                <a:cubicBezTo>
                  <a:pt x="96" y="479"/>
                  <a:pt x="96" y="481"/>
                  <a:pt x="96" y="483"/>
                </a:cubicBezTo>
                <a:cubicBezTo>
                  <a:pt x="97" y="488"/>
                  <a:pt x="100" y="493"/>
                  <a:pt x="101" y="499"/>
                </a:cubicBezTo>
                <a:cubicBezTo>
                  <a:pt x="101" y="503"/>
                  <a:pt x="102" y="509"/>
                  <a:pt x="102" y="513"/>
                </a:cubicBezTo>
                <a:cubicBezTo>
                  <a:pt x="102" y="516"/>
                  <a:pt x="103" y="520"/>
                  <a:pt x="101" y="523"/>
                </a:cubicBezTo>
                <a:cubicBezTo>
                  <a:pt x="100" y="524"/>
                  <a:pt x="98" y="526"/>
                  <a:pt x="96" y="526"/>
                </a:cubicBezTo>
                <a:cubicBezTo>
                  <a:pt x="95" y="527"/>
                  <a:pt x="88" y="528"/>
                  <a:pt x="86" y="527"/>
                </a:cubicBezTo>
                <a:cubicBezTo>
                  <a:pt x="85" y="526"/>
                  <a:pt x="83" y="525"/>
                  <a:pt x="82" y="523"/>
                </a:cubicBezTo>
                <a:cubicBezTo>
                  <a:pt x="79" y="520"/>
                  <a:pt x="79" y="518"/>
                  <a:pt x="78" y="514"/>
                </a:cubicBezTo>
                <a:cubicBezTo>
                  <a:pt x="75" y="514"/>
                  <a:pt x="68" y="516"/>
                  <a:pt x="66" y="513"/>
                </a:cubicBezTo>
                <a:cubicBezTo>
                  <a:pt x="65" y="511"/>
                  <a:pt x="64" y="509"/>
                  <a:pt x="64" y="507"/>
                </a:cubicBezTo>
                <a:cubicBezTo>
                  <a:pt x="64" y="503"/>
                  <a:pt x="69" y="499"/>
                  <a:pt x="69" y="495"/>
                </a:cubicBezTo>
                <a:cubicBezTo>
                  <a:pt x="69" y="493"/>
                  <a:pt x="70" y="488"/>
                  <a:pt x="71" y="483"/>
                </a:cubicBezTo>
                <a:cubicBezTo>
                  <a:pt x="73" y="477"/>
                  <a:pt x="73" y="471"/>
                  <a:pt x="72" y="465"/>
                </a:cubicBezTo>
                <a:cubicBezTo>
                  <a:pt x="71" y="458"/>
                  <a:pt x="70" y="450"/>
                  <a:pt x="68" y="444"/>
                </a:cubicBezTo>
                <a:cubicBezTo>
                  <a:pt x="68" y="440"/>
                  <a:pt x="66" y="436"/>
                  <a:pt x="65" y="432"/>
                </a:cubicBezTo>
                <a:cubicBezTo>
                  <a:pt x="62" y="431"/>
                  <a:pt x="59" y="430"/>
                  <a:pt x="55" y="429"/>
                </a:cubicBezTo>
                <a:cubicBezTo>
                  <a:pt x="51" y="428"/>
                  <a:pt x="48" y="426"/>
                  <a:pt x="44" y="424"/>
                </a:cubicBezTo>
                <a:cubicBezTo>
                  <a:pt x="43" y="400"/>
                  <a:pt x="43" y="377"/>
                  <a:pt x="41" y="353"/>
                </a:cubicBezTo>
                <a:cubicBezTo>
                  <a:pt x="41" y="337"/>
                  <a:pt x="37" y="321"/>
                  <a:pt x="37" y="305"/>
                </a:cubicBezTo>
                <a:cubicBezTo>
                  <a:pt x="36" y="303"/>
                  <a:pt x="37" y="300"/>
                  <a:pt x="36" y="298"/>
                </a:cubicBezTo>
                <a:cubicBezTo>
                  <a:pt x="34" y="301"/>
                  <a:pt x="32" y="305"/>
                  <a:pt x="30" y="309"/>
                </a:cubicBezTo>
                <a:cubicBezTo>
                  <a:pt x="26" y="319"/>
                  <a:pt x="24" y="328"/>
                  <a:pt x="21" y="337"/>
                </a:cubicBezTo>
                <a:cubicBezTo>
                  <a:pt x="19" y="341"/>
                  <a:pt x="17" y="346"/>
                  <a:pt x="14" y="350"/>
                </a:cubicBezTo>
                <a:cubicBezTo>
                  <a:pt x="9" y="343"/>
                  <a:pt x="4" y="336"/>
                  <a:pt x="0" y="327"/>
                </a:cubicBezTo>
                <a:cubicBezTo>
                  <a:pt x="4" y="317"/>
                  <a:pt x="7" y="307"/>
                  <a:pt x="11" y="297"/>
                </a:cubicBezTo>
                <a:cubicBezTo>
                  <a:pt x="11" y="295"/>
                  <a:pt x="10" y="293"/>
                  <a:pt x="10" y="292"/>
                </a:cubicBezTo>
                <a:cubicBezTo>
                  <a:pt x="10" y="288"/>
                  <a:pt x="10" y="284"/>
                  <a:pt x="10" y="281"/>
                </a:cubicBezTo>
                <a:cubicBezTo>
                  <a:pt x="9" y="280"/>
                  <a:pt x="9" y="279"/>
                  <a:pt x="8" y="278"/>
                </a:cubicBezTo>
                <a:cubicBezTo>
                  <a:pt x="10" y="273"/>
                  <a:pt x="12" y="268"/>
                  <a:pt x="13" y="262"/>
                </a:cubicBezTo>
                <a:cubicBezTo>
                  <a:pt x="13" y="259"/>
                  <a:pt x="13" y="255"/>
                  <a:pt x="12" y="251"/>
                </a:cubicBezTo>
                <a:cubicBezTo>
                  <a:pt x="11" y="251"/>
                  <a:pt x="9" y="251"/>
                  <a:pt x="8" y="251"/>
                </a:cubicBezTo>
                <a:cubicBezTo>
                  <a:pt x="9" y="239"/>
                  <a:pt x="10" y="228"/>
                  <a:pt x="12" y="217"/>
                </a:cubicBezTo>
                <a:cubicBezTo>
                  <a:pt x="13" y="195"/>
                  <a:pt x="14" y="173"/>
                  <a:pt x="16" y="152"/>
                </a:cubicBezTo>
                <a:cubicBezTo>
                  <a:pt x="17" y="146"/>
                  <a:pt x="18" y="140"/>
                  <a:pt x="19" y="134"/>
                </a:cubicBezTo>
                <a:cubicBezTo>
                  <a:pt x="20" y="125"/>
                  <a:pt x="20" y="117"/>
                  <a:pt x="22" y="108"/>
                </a:cubicBezTo>
                <a:cubicBezTo>
                  <a:pt x="23" y="105"/>
                  <a:pt x="25" y="102"/>
                  <a:pt x="25" y="99"/>
                </a:cubicBezTo>
                <a:cubicBezTo>
                  <a:pt x="31" y="93"/>
                  <a:pt x="39" y="90"/>
                  <a:pt x="47" y="87"/>
                </a:cubicBezTo>
                <a:cubicBezTo>
                  <a:pt x="54" y="84"/>
                  <a:pt x="60" y="81"/>
                  <a:pt x="66" y="78"/>
                </a:cubicBezTo>
                <a:cubicBezTo>
                  <a:pt x="69" y="75"/>
                  <a:pt x="71" y="73"/>
                  <a:pt x="73" y="70"/>
                </a:cubicBezTo>
                <a:cubicBezTo>
                  <a:pt x="73" y="69"/>
                  <a:pt x="73" y="67"/>
                  <a:pt x="73" y="66"/>
                </a:cubicBezTo>
                <a:cubicBezTo>
                  <a:pt x="70" y="66"/>
                  <a:pt x="67" y="65"/>
                  <a:pt x="65" y="64"/>
                </a:cubicBezTo>
                <a:cubicBezTo>
                  <a:pt x="61" y="63"/>
                  <a:pt x="56" y="58"/>
                  <a:pt x="57" y="54"/>
                </a:cubicBezTo>
                <a:cubicBezTo>
                  <a:pt x="57" y="51"/>
                  <a:pt x="57" y="49"/>
                  <a:pt x="58" y="46"/>
                </a:cubicBezTo>
                <a:cubicBezTo>
                  <a:pt x="51" y="29"/>
                  <a:pt x="59" y="29"/>
                  <a:pt x="62" y="22"/>
                </a:cubicBezTo>
                <a:cubicBezTo>
                  <a:pt x="63" y="19"/>
                  <a:pt x="64" y="16"/>
                  <a:pt x="65" y="13"/>
                </a:cubicBezTo>
                <a:cubicBezTo>
                  <a:pt x="68" y="6"/>
                  <a:pt x="76" y="6"/>
                  <a:pt x="82" y="5"/>
                </a:cubicBezTo>
                <a:cubicBezTo>
                  <a:pt x="91" y="0"/>
                  <a:pt x="96" y="5"/>
                  <a:pt x="106" y="9"/>
                </a:cubicBezTo>
                <a:cubicBezTo>
                  <a:pt x="110" y="14"/>
                  <a:pt x="113" y="18"/>
                  <a:pt x="113" y="25"/>
                </a:cubicBezTo>
                <a:cubicBezTo>
                  <a:pt x="120" y="33"/>
                  <a:pt x="117" y="43"/>
                  <a:pt x="109" y="50"/>
                </a:cubicBezTo>
                <a:cubicBezTo>
                  <a:pt x="108" y="54"/>
                  <a:pt x="106" y="59"/>
                  <a:pt x="105" y="63"/>
                </a:cubicBezTo>
                <a:close/>
                <a:moveTo>
                  <a:pt x="101" y="69"/>
                </a:moveTo>
                <a:cubicBezTo>
                  <a:pt x="101" y="71"/>
                  <a:pt x="101" y="72"/>
                  <a:pt x="100" y="74"/>
                </a:cubicBezTo>
                <a:cubicBezTo>
                  <a:pt x="99" y="76"/>
                  <a:pt x="98" y="78"/>
                  <a:pt x="96" y="79"/>
                </a:cubicBezTo>
                <a:cubicBezTo>
                  <a:pt x="92" y="82"/>
                  <a:pt x="90" y="84"/>
                  <a:pt x="86" y="86"/>
                </a:cubicBezTo>
                <a:cubicBezTo>
                  <a:pt x="85" y="86"/>
                  <a:pt x="83" y="86"/>
                  <a:pt x="82" y="86"/>
                </a:cubicBezTo>
                <a:cubicBezTo>
                  <a:pt x="78" y="83"/>
                  <a:pt x="76" y="75"/>
                  <a:pt x="73" y="72"/>
                </a:cubicBezTo>
                <a:cubicBezTo>
                  <a:pt x="72" y="74"/>
                  <a:pt x="71" y="76"/>
                  <a:pt x="71" y="79"/>
                </a:cubicBezTo>
                <a:cubicBezTo>
                  <a:pt x="69" y="96"/>
                  <a:pt x="72" y="110"/>
                  <a:pt x="77" y="128"/>
                </a:cubicBezTo>
                <a:cubicBezTo>
                  <a:pt x="79" y="116"/>
                  <a:pt x="79" y="108"/>
                  <a:pt x="81" y="96"/>
                </a:cubicBezTo>
                <a:cubicBezTo>
                  <a:pt x="80" y="94"/>
                  <a:pt x="80" y="92"/>
                  <a:pt x="79" y="89"/>
                </a:cubicBezTo>
                <a:cubicBezTo>
                  <a:pt x="79" y="88"/>
                  <a:pt x="80" y="87"/>
                  <a:pt x="80" y="86"/>
                </a:cubicBezTo>
                <a:cubicBezTo>
                  <a:pt x="82" y="87"/>
                  <a:pt x="85" y="87"/>
                  <a:pt x="87" y="87"/>
                </a:cubicBezTo>
                <a:cubicBezTo>
                  <a:pt x="88" y="88"/>
                  <a:pt x="87" y="89"/>
                  <a:pt x="88" y="90"/>
                </a:cubicBezTo>
                <a:cubicBezTo>
                  <a:pt x="87" y="92"/>
                  <a:pt x="86" y="94"/>
                  <a:pt x="86" y="96"/>
                </a:cubicBezTo>
                <a:cubicBezTo>
                  <a:pt x="87" y="107"/>
                  <a:pt x="88" y="117"/>
                  <a:pt x="89" y="128"/>
                </a:cubicBezTo>
                <a:cubicBezTo>
                  <a:pt x="93" y="115"/>
                  <a:pt x="97" y="102"/>
                  <a:pt x="101" y="89"/>
                </a:cubicBezTo>
                <a:cubicBezTo>
                  <a:pt x="103" y="83"/>
                  <a:pt x="105" y="77"/>
                  <a:pt x="104" y="71"/>
                </a:cubicBezTo>
                <a:cubicBezTo>
                  <a:pt x="103" y="70"/>
                  <a:pt x="102" y="70"/>
                  <a:pt x="101" y="6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1868617" y="1177379"/>
            <a:ext cx="731838" cy="2006600"/>
          </a:xfrm>
          <a:custGeom>
            <a:avLst/>
            <a:gdLst>
              <a:gd name="T0" fmla="*/ 51 w 195"/>
              <a:gd name="T1" fmla="*/ 245 h 535"/>
              <a:gd name="T2" fmla="*/ 40 w 195"/>
              <a:gd name="T3" fmla="*/ 306 h 535"/>
              <a:gd name="T4" fmla="*/ 43 w 195"/>
              <a:gd name="T5" fmla="*/ 319 h 535"/>
              <a:gd name="T6" fmla="*/ 43 w 195"/>
              <a:gd name="T7" fmla="*/ 380 h 535"/>
              <a:gd name="T8" fmla="*/ 56 w 195"/>
              <a:gd name="T9" fmla="*/ 436 h 535"/>
              <a:gd name="T10" fmla="*/ 75 w 195"/>
              <a:gd name="T11" fmla="*/ 492 h 535"/>
              <a:gd name="T12" fmla="*/ 53 w 195"/>
              <a:gd name="T13" fmla="*/ 511 h 535"/>
              <a:gd name="T14" fmla="*/ 62 w 195"/>
              <a:gd name="T15" fmla="*/ 526 h 535"/>
              <a:gd name="T16" fmla="*/ 87 w 195"/>
              <a:gd name="T17" fmla="*/ 532 h 535"/>
              <a:gd name="T18" fmla="*/ 134 w 195"/>
              <a:gd name="T19" fmla="*/ 526 h 535"/>
              <a:gd name="T20" fmla="*/ 142 w 195"/>
              <a:gd name="T21" fmla="*/ 504 h 535"/>
              <a:gd name="T22" fmla="*/ 156 w 195"/>
              <a:gd name="T23" fmla="*/ 442 h 535"/>
              <a:gd name="T24" fmla="*/ 163 w 195"/>
              <a:gd name="T25" fmla="*/ 323 h 535"/>
              <a:gd name="T26" fmla="*/ 169 w 195"/>
              <a:gd name="T27" fmla="*/ 303 h 535"/>
              <a:gd name="T28" fmla="*/ 162 w 195"/>
              <a:gd name="T29" fmla="*/ 238 h 535"/>
              <a:gd name="T30" fmla="*/ 159 w 195"/>
              <a:gd name="T31" fmla="*/ 211 h 535"/>
              <a:gd name="T32" fmla="*/ 194 w 195"/>
              <a:gd name="T33" fmla="*/ 183 h 535"/>
              <a:gd name="T34" fmla="*/ 182 w 195"/>
              <a:gd name="T35" fmla="*/ 129 h 535"/>
              <a:gd name="T36" fmla="*/ 168 w 195"/>
              <a:gd name="T37" fmla="*/ 87 h 535"/>
              <a:gd name="T38" fmla="*/ 117 w 195"/>
              <a:gd name="T39" fmla="*/ 68 h 535"/>
              <a:gd name="T40" fmla="*/ 109 w 195"/>
              <a:gd name="T41" fmla="*/ 90 h 535"/>
              <a:gd name="T42" fmla="*/ 92 w 195"/>
              <a:gd name="T43" fmla="*/ 102 h 535"/>
              <a:gd name="T44" fmla="*/ 93 w 195"/>
              <a:gd name="T45" fmla="*/ 92 h 535"/>
              <a:gd name="T46" fmla="*/ 84 w 195"/>
              <a:gd name="T47" fmla="*/ 94 h 535"/>
              <a:gd name="T48" fmla="*/ 81 w 195"/>
              <a:gd name="T49" fmla="*/ 151 h 535"/>
              <a:gd name="T50" fmla="*/ 87 w 195"/>
              <a:gd name="T51" fmla="*/ 90 h 535"/>
              <a:gd name="T52" fmla="*/ 110 w 195"/>
              <a:gd name="T53" fmla="*/ 72 h 535"/>
              <a:gd name="T54" fmla="*/ 110 w 195"/>
              <a:gd name="T55" fmla="*/ 65 h 535"/>
              <a:gd name="T56" fmla="*/ 107 w 195"/>
              <a:gd name="T57" fmla="*/ 47 h 535"/>
              <a:gd name="T58" fmla="*/ 106 w 195"/>
              <a:gd name="T59" fmla="*/ 31 h 535"/>
              <a:gd name="T60" fmla="*/ 101 w 195"/>
              <a:gd name="T61" fmla="*/ 12 h 535"/>
              <a:gd name="T62" fmla="*/ 64 w 195"/>
              <a:gd name="T63" fmla="*/ 10 h 535"/>
              <a:gd name="T64" fmla="*/ 56 w 195"/>
              <a:gd name="T65" fmla="*/ 40 h 535"/>
              <a:gd name="T66" fmla="*/ 60 w 195"/>
              <a:gd name="T67" fmla="*/ 49 h 535"/>
              <a:gd name="T68" fmla="*/ 68 w 195"/>
              <a:gd name="T69" fmla="*/ 61 h 535"/>
              <a:gd name="T70" fmla="*/ 74 w 195"/>
              <a:gd name="T71" fmla="*/ 69 h 535"/>
              <a:gd name="T72" fmla="*/ 37 w 195"/>
              <a:gd name="T73" fmla="*/ 101 h 535"/>
              <a:gd name="T74" fmla="*/ 36 w 195"/>
              <a:gd name="T75" fmla="*/ 147 h 535"/>
              <a:gd name="T76" fmla="*/ 31 w 195"/>
              <a:gd name="T77" fmla="*/ 156 h 535"/>
              <a:gd name="T78" fmla="*/ 24 w 195"/>
              <a:gd name="T79" fmla="*/ 176 h 535"/>
              <a:gd name="T80" fmla="*/ 22 w 195"/>
              <a:gd name="T81" fmla="*/ 189 h 535"/>
              <a:gd name="T82" fmla="*/ 18 w 195"/>
              <a:gd name="T83" fmla="*/ 199 h 535"/>
              <a:gd name="T84" fmla="*/ 6 w 195"/>
              <a:gd name="T85" fmla="*/ 199 h 535"/>
              <a:gd name="T86" fmla="*/ 10 w 195"/>
              <a:gd name="T87" fmla="*/ 204 h 535"/>
              <a:gd name="T88" fmla="*/ 0 w 195"/>
              <a:gd name="T89" fmla="*/ 214 h 535"/>
              <a:gd name="T90" fmla="*/ 6 w 195"/>
              <a:gd name="T91" fmla="*/ 220 h 535"/>
              <a:gd name="T92" fmla="*/ 14 w 195"/>
              <a:gd name="T93" fmla="*/ 231 h 535"/>
              <a:gd name="T94" fmla="*/ 23 w 195"/>
              <a:gd name="T95" fmla="*/ 229 h 535"/>
              <a:gd name="T96" fmla="*/ 37 w 195"/>
              <a:gd name="T97" fmla="*/ 223 h 535"/>
              <a:gd name="T98" fmla="*/ 57 w 195"/>
              <a:gd name="T99" fmla="*/ 195 h 535"/>
              <a:gd name="T100" fmla="*/ 100 w 195"/>
              <a:gd name="T101" fmla="*/ 315 h 535"/>
              <a:gd name="T102" fmla="*/ 110 w 195"/>
              <a:gd name="T103" fmla="*/ 374 h 535"/>
              <a:gd name="T104" fmla="*/ 115 w 195"/>
              <a:gd name="T105" fmla="*/ 432 h 535"/>
              <a:gd name="T106" fmla="*/ 99 w 195"/>
              <a:gd name="T107" fmla="*/ 424 h 535"/>
              <a:gd name="T108" fmla="*/ 91 w 195"/>
              <a:gd name="T109" fmla="*/ 365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5" h="535">
                <a:moveTo>
                  <a:pt x="56" y="220"/>
                </a:moveTo>
                <a:cubicBezTo>
                  <a:pt x="52" y="228"/>
                  <a:pt x="51" y="235"/>
                  <a:pt x="51" y="245"/>
                </a:cubicBezTo>
                <a:cubicBezTo>
                  <a:pt x="47" y="258"/>
                  <a:pt x="43" y="276"/>
                  <a:pt x="43" y="289"/>
                </a:cubicBezTo>
                <a:cubicBezTo>
                  <a:pt x="42" y="296"/>
                  <a:pt x="41" y="299"/>
                  <a:pt x="40" y="306"/>
                </a:cubicBezTo>
                <a:cubicBezTo>
                  <a:pt x="42" y="305"/>
                  <a:pt x="43" y="305"/>
                  <a:pt x="45" y="305"/>
                </a:cubicBezTo>
                <a:cubicBezTo>
                  <a:pt x="44" y="310"/>
                  <a:pt x="44" y="314"/>
                  <a:pt x="43" y="319"/>
                </a:cubicBezTo>
                <a:cubicBezTo>
                  <a:pt x="42" y="330"/>
                  <a:pt x="43" y="340"/>
                  <a:pt x="41" y="351"/>
                </a:cubicBezTo>
                <a:cubicBezTo>
                  <a:pt x="40" y="364"/>
                  <a:pt x="40" y="371"/>
                  <a:pt x="43" y="380"/>
                </a:cubicBezTo>
                <a:cubicBezTo>
                  <a:pt x="49" y="393"/>
                  <a:pt x="52" y="406"/>
                  <a:pt x="56" y="420"/>
                </a:cubicBezTo>
                <a:cubicBezTo>
                  <a:pt x="56" y="425"/>
                  <a:pt x="55" y="430"/>
                  <a:pt x="56" y="436"/>
                </a:cubicBezTo>
                <a:cubicBezTo>
                  <a:pt x="59" y="449"/>
                  <a:pt x="68" y="463"/>
                  <a:pt x="76" y="475"/>
                </a:cubicBezTo>
                <a:cubicBezTo>
                  <a:pt x="75" y="481"/>
                  <a:pt x="75" y="486"/>
                  <a:pt x="75" y="492"/>
                </a:cubicBezTo>
                <a:cubicBezTo>
                  <a:pt x="72" y="496"/>
                  <a:pt x="69" y="501"/>
                  <a:pt x="65" y="504"/>
                </a:cubicBezTo>
                <a:cubicBezTo>
                  <a:pt x="62" y="507"/>
                  <a:pt x="56" y="508"/>
                  <a:pt x="53" y="511"/>
                </a:cubicBezTo>
                <a:cubicBezTo>
                  <a:pt x="47" y="516"/>
                  <a:pt x="49" y="518"/>
                  <a:pt x="50" y="524"/>
                </a:cubicBezTo>
                <a:cubicBezTo>
                  <a:pt x="54" y="525"/>
                  <a:pt x="58" y="525"/>
                  <a:pt x="62" y="526"/>
                </a:cubicBezTo>
                <a:cubicBezTo>
                  <a:pt x="71" y="524"/>
                  <a:pt x="79" y="523"/>
                  <a:pt x="87" y="522"/>
                </a:cubicBezTo>
                <a:cubicBezTo>
                  <a:pt x="86" y="526"/>
                  <a:pt x="86" y="530"/>
                  <a:pt x="87" y="532"/>
                </a:cubicBezTo>
                <a:cubicBezTo>
                  <a:pt x="100" y="535"/>
                  <a:pt x="113" y="535"/>
                  <a:pt x="126" y="532"/>
                </a:cubicBezTo>
                <a:cubicBezTo>
                  <a:pt x="129" y="530"/>
                  <a:pt x="132" y="528"/>
                  <a:pt x="134" y="526"/>
                </a:cubicBezTo>
                <a:cubicBezTo>
                  <a:pt x="138" y="526"/>
                  <a:pt x="141" y="525"/>
                  <a:pt x="145" y="524"/>
                </a:cubicBezTo>
                <a:cubicBezTo>
                  <a:pt x="144" y="517"/>
                  <a:pt x="143" y="511"/>
                  <a:pt x="142" y="504"/>
                </a:cubicBezTo>
                <a:cubicBezTo>
                  <a:pt x="144" y="504"/>
                  <a:pt x="146" y="503"/>
                  <a:pt x="148" y="503"/>
                </a:cubicBezTo>
                <a:cubicBezTo>
                  <a:pt x="153" y="483"/>
                  <a:pt x="156" y="462"/>
                  <a:pt x="156" y="442"/>
                </a:cubicBezTo>
                <a:cubicBezTo>
                  <a:pt x="158" y="417"/>
                  <a:pt x="159" y="393"/>
                  <a:pt x="161" y="368"/>
                </a:cubicBezTo>
                <a:cubicBezTo>
                  <a:pt x="162" y="353"/>
                  <a:pt x="163" y="338"/>
                  <a:pt x="163" y="323"/>
                </a:cubicBezTo>
                <a:cubicBezTo>
                  <a:pt x="163" y="317"/>
                  <a:pt x="162" y="311"/>
                  <a:pt x="162" y="305"/>
                </a:cubicBezTo>
                <a:cubicBezTo>
                  <a:pt x="165" y="304"/>
                  <a:pt x="167" y="303"/>
                  <a:pt x="169" y="303"/>
                </a:cubicBezTo>
                <a:cubicBezTo>
                  <a:pt x="168" y="293"/>
                  <a:pt x="167" y="284"/>
                  <a:pt x="165" y="274"/>
                </a:cubicBezTo>
                <a:cubicBezTo>
                  <a:pt x="165" y="263"/>
                  <a:pt x="161" y="249"/>
                  <a:pt x="162" y="238"/>
                </a:cubicBezTo>
                <a:cubicBezTo>
                  <a:pt x="163" y="238"/>
                  <a:pt x="163" y="237"/>
                  <a:pt x="164" y="237"/>
                </a:cubicBezTo>
                <a:cubicBezTo>
                  <a:pt x="161" y="228"/>
                  <a:pt x="159" y="220"/>
                  <a:pt x="159" y="211"/>
                </a:cubicBezTo>
                <a:cubicBezTo>
                  <a:pt x="166" y="207"/>
                  <a:pt x="173" y="203"/>
                  <a:pt x="181" y="199"/>
                </a:cubicBezTo>
                <a:cubicBezTo>
                  <a:pt x="186" y="194"/>
                  <a:pt x="191" y="190"/>
                  <a:pt x="194" y="183"/>
                </a:cubicBezTo>
                <a:cubicBezTo>
                  <a:pt x="195" y="175"/>
                  <a:pt x="194" y="170"/>
                  <a:pt x="192" y="163"/>
                </a:cubicBezTo>
                <a:cubicBezTo>
                  <a:pt x="189" y="152"/>
                  <a:pt x="185" y="140"/>
                  <a:pt x="182" y="129"/>
                </a:cubicBezTo>
                <a:cubicBezTo>
                  <a:pt x="179" y="117"/>
                  <a:pt x="177" y="104"/>
                  <a:pt x="174" y="92"/>
                </a:cubicBezTo>
                <a:cubicBezTo>
                  <a:pt x="172" y="89"/>
                  <a:pt x="172" y="88"/>
                  <a:pt x="168" y="87"/>
                </a:cubicBezTo>
                <a:cubicBezTo>
                  <a:pt x="153" y="83"/>
                  <a:pt x="138" y="79"/>
                  <a:pt x="124" y="74"/>
                </a:cubicBezTo>
                <a:cubicBezTo>
                  <a:pt x="121" y="72"/>
                  <a:pt x="119" y="70"/>
                  <a:pt x="117" y="68"/>
                </a:cubicBezTo>
                <a:cubicBezTo>
                  <a:pt x="115" y="67"/>
                  <a:pt x="114" y="66"/>
                  <a:pt x="111" y="65"/>
                </a:cubicBezTo>
                <a:cubicBezTo>
                  <a:pt x="119" y="70"/>
                  <a:pt x="111" y="85"/>
                  <a:pt x="109" y="90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92" y="102"/>
                  <a:pt x="92" y="102"/>
                  <a:pt x="92" y="102"/>
                </a:cubicBezTo>
                <a:cubicBezTo>
                  <a:pt x="94" y="94"/>
                  <a:pt x="94" y="94"/>
                  <a:pt x="94" y="94"/>
                </a:cubicBezTo>
                <a:cubicBezTo>
                  <a:pt x="93" y="92"/>
                  <a:pt x="93" y="92"/>
                  <a:pt x="93" y="92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4"/>
                  <a:pt x="84" y="94"/>
                  <a:pt x="84" y="94"/>
                </a:cubicBezTo>
                <a:cubicBezTo>
                  <a:pt x="86" y="103"/>
                  <a:pt x="86" y="103"/>
                  <a:pt x="86" y="103"/>
                </a:cubicBezTo>
                <a:cubicBezTo>
                  <a:pt x="81" y="151"/>
                  <a:pt x="81" y="151"/>
                  <a:pt x="81" y="151"/>
                </a:cubicBezTo>
                <a:cubicBezTo>
                  <a:pt x="75" y="125"/>
                  <a:pt x="73" y="104"/>
                  <a:pt x="75" y="78"/>
                </a:cubicBezTo>
                <a:cubicBezTo>
                  <a:pt x="87" y="90"/>
                  <a:pt x="87" y="90"/>
                  <a:pt x="87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7" y="84"/>
                  <a:pt x="103" y="78"/>
                  <a:pt x="110" y="72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111" y="65"/>
                  <a:pt x="110" y="65"/>
                </a:cubicBezTo>
                <a:cubicBezTo>
                  <a:pt x="109" y="62"/>
                  <a:pt x="106" y="58"/>
                  <a:pt x="107" y="54"/>
                </a:cubicBezTo>
                <a:cubicBezTo>
                  <a:pt x="107" y="53"/>
                  <a:pt x="108" y="50"/>
                  <a:pt x="107" y="47"/>
                </a:cubicBezTo>
                <a:cubicBezTo>
                  <a:pt x="108" y="46"/>
                  <a:pt x="108" y="46"/>
                  <a:pt x="109" y="45"/>
                </a:cubicBezTo>
                <a:cubicBezTo>
                  <a:pt x="109" y="40"/>
                  <a:pt x="108" y="36"/>
                  <a:pt x="106" y="31"/>
                </a:cubicBezTo>
                <a:cubicBezTo>
                  <a:pt x="107" y="31"/>
                  <a:pt x="107" y="27"/>
                  <a:pt x="107" y="25"/>
                </a:cubicBezTo>
                <a:cubicBezTo>
                  <a:pt x="106" y="23"/>
                  <a:pt x="101" y="12"/>
                  <a:pt x="101" y="12"/>
                </a:cubicBezTo>
                <a:cubicBezTo>
                  <a:pt x="90" y="4"/>
                  <a:pt x="81" y="0"/>
                  <a:pt x="69" y="5"/>
                </a:cubicBezTo>
                <a:cubicBezTo>
                  <a:pt x="67" y="8"/>
                  <a:pt x="66" y="8"/>
                  <a:pt x="64" y="10"/>
                </a:cubicBezTo>
                <a:cubicBezTo>
                  <a:pt x="53" y="14"/>
                  <a:pt x="54" y="16"/>
                  <a:pt x="53" y="27"/>
                </a:cubicBezTo>
                <a:cubicBezTo>
                  <a:pt x="54" y="32"/>
                  <a:pt x="54" y="36"/>
                  <a:pt x="56" y="40"/>
                </a:cubicBezTo>
                <a:cubicBezTo>
                  <a:pt x="57" y="41"/>
                  <a:pt x="59" y="44"/>
                  <a:pt x="60" y="45"/>
                </a:cubicBezTo>
                <a:cubicBezTo>
                  <a:pt x="60" y="47"/>
                  <a:pt x="59" y="46"/>
                  <a:pt x="60" y="49"/>
                </a:cubicBezTo>
                <a:cubicBezTo>
                  <a:pt x="61" y="53"/>
                  <a:pt x="63" y="56"/>
                  <a:pt x="65" y="59"/>
                </a:cubicBezTo>
                <a:cubicBezTo>
                  <a:pt x="66" y="60"/>
                  <a:pt x="67" y="60"/>
                  <a:pt x="68" y="61"/>
                </a:cubicBezTo>
                <a:cubicBezTo>
                  <a:pt x="69" y="63"/>
                  <a:pt x="70" y="64"/>
                  <a:pt x="71" y="66"/>
                </a:cubicBezTo>
                <a:cubicBezTo>
                  <a:pt x="72" y="67"/>
                  <a:pt x="73" y="68"/>
                  <a:pt x="74" y="69"/>
                </a:cubicBezTo>
                <a:cubicBezTo>
                  <a:pt x="75" y="74"/>
                  <a:pt x="75" y="76"/>
                  <a:pt x="73" y="81"/>
                </a:cubicBezTo>
                <a:cubicBezTo>
                  <a:pt x="60" y="87"/>
                  <a:pt x="49" y="93"/>
                  <a:pt x="37" y="101"/>
                </a:cubicBezTo>
                <a:cubicBezTo>
                  <a:pt x="31" y="105"/>
                  <a:pt x="31" y="107"/>
                  <a:pt x="30" y="114"/>
                </a:cubicBezTo>
                <a:cubicBezTo>
                  <a:pt x="32" y="125"/>
                  <a:pt x="32" y="138"/>
                  <a:pt x="36" y="147"/>
                </a:cubicBezTo>
                <a:cubicBezTo>
                  <a:pt x="36" y="150"/>
                  <a:pt x="36" y="149"/>
                  <a:pt x="35" y="152"/>
                </a:cubicBezTo>
                <a:cubicBezTo>
                  <a:pt x="34" y="154"/>
                  <a:pt x="32" y="154"/>
                  <a:pt x="31" y="156"/>
                </a:cubicBezTo>
                <a:cubicBezTo>
                  <a:pt x="31" y="158"/>
                  <a:pt x="31" y="160"/>
                  <a:pt x="30" y="162"/>
                </a:cubicBezTo>
                <a:cubicBezTo>
                  <a:pt x="29" y="167"/>
                  <a:pt x="25" y="171"/>
                  <a:pt x="24" y="176"/>
                </a:cubicBezTo>
                <a:cubicBezTo>
                  <a:pt x="24" y="179"/>
                  <a:pt x="25" y="180"/>
                  <a:pt x="21" y="184"/>
                </a:cubicBezTo>
                <a:cubicBezTo>
                  <a:pt x="22" y="186"/>
                  <a:pt x="22" y="187"/>
                  <a:pt x="22" y="189"/>
                </a:cubicBezTo>
                <a:cubicBezTo>
                  <a:pt x="20" y="191"/>
                  <a:pt x="18" y="194"/>
                  <a:pt x="16" y="196"/>
                </a:cubicBezTo>
                <a:cubicBezTo>
                  <a:pt x="17" y="197"/>
                  <a:pt x="17" y="198"/>
                  <a:pt x="18" y="199"/>
                </a:cubicBezTo>
                <a:cubicBezTo>
                  <a:pt x="16" y="199"/>
                  <a:pt x="15" y="199"/>
                  <a:pt x="13" y="199"/>
                </a:cubicBezTo>
                <a:cubicBezTo>
                  <a:pt x="12" y="199"/>
                  <a:pt x="7" y="199"/>
                  <a:pt x="6" y="199"/>
                </a:cubicBezTo>
                <a:cubicBezTo>
                  <a:pt x="7" y="200"/>
                  <a:pt x="5" y="201"/>
                  <a:pt x="5" y="203"/>
                </a:cubicBezTo>
                <a:cubicBezTo>
                  <a:pt x="6" y="203"/>
                  <a:pt x="9" y="203"/>
                  <a:pt x="10" y="204"/>
                </a:cubicBezTo>
                <a:cubicBezTo>
                  <a:pt x="7" y="206"/>
                  <a:pt x="5" y="208"/>
                  <a:pt x="3" y="210"/>
                </a:cubicBezTo>
                <a:cubicBezTo>
                  <a:pt x="2" y="211"/>
                  <a:pt x="1" y="212"/>
                  <a:pt x="0" y="214"/>
                </a:cubicBezTo>
                <a:cubicBezTo>
                  <a:pt x="0" y="216"/>
                  <a:pt x="1" y="217"/>
                  <a:pt x="2" y="218"/>
                </a:cubicBezTo>
                <a:cubicBezTo>
                  <a:pt x="3" y="219"/>
                  <a:pt x="4" y="219"/>
                  <a:pt x="6" y="220"/>
                </a:cubicBezTo>
                <a:cubicBezTo>
                  <a:pt x="5" y="224"/>
                  <a:pt x="6" y="226"/>
                  <a:pt x="11" y="226"/>
                </a:cubicBezTo>
                <a:cubicBezTo>
                  <a:pt x="11" y="228"/>
                  <a:pt x="11" y="229"/>
                  <a:pt x="14" y="231"/>
                </a:cubicBezTo>
                <a:cubicBezTo>
                  <a:pt x="14" y="231"/>
                  <a:pt x="15" y="231"/>
                  <a:pt x="15" y="232"/>
                </a:cubicBezTo>
                <a:cubicBezTo>
                  <a:pt x="17" y="231"/>
                  <a:pt x="22" y="231"/>
                  <a:pt x="23" y="229"/>
                </a:cubicBezTo>
                <a:cubicBezTo>
                  <a:pt x="24" y="225"/>
                  <a:pt x="31" y="225"/>
                  <a:pt x="32" y="220"/>
                </a:cubicBezTo>
                <a:cubicBezTo>
                  <a:pt x="34" y="221"/>
                  <a:pt x="36" y="222"/>
                  <a:pt x="37" y="223"/>
                </a:cubicBezTo>
                <a:cubicBezTo>
                  <a:pt x="46" y="215"/>
                  <a:pt x="50" y="210"/>
                  <a:pt x="56" y="199"/>
                </a:cubicBezTo>
                <a:cubicBezTo>
                  <a:pt x="56" y="198"/>
                  <a:pt x="57" y="196"/>
                  <a:pt x="57" y="195"/>
                </a:cubicBezTo>
                <a:cubicBezTo>
                  <a:pt x="57" y="203"/>
                  <a:pt x="57" y="212"/>
                  <a:pt x="56" y="220"/>
                </a:cubicBezTo>
                <a:close/>
                <a:moveTo>
                  <a:pt x="100" y="315"/>
                </a:moveTo>
                <a:cubicBezTo>
                  <a:pt x="102" y="325"/>
                  <a:pt x="104" y="335"/>
                  <a:pt x="106" y="344"/>
                </a:cubicBezTo>
                <a:cubicBezTo>
                  <a:pt x="107" y="354"/>
                  <a:pt x="108" y="364"/>
                  <a:pt x="110" y="374"/>
                </a:cubicBezTo>
                <a:cubicBezTo>
                  <a:pt x="111" y="385"/>
                  <a:pt x="113" y="395"/>
                  <a:pt x="114" y="406"/>
                </a:cubicBezTo>
                <a:cubicBezTo>
                  <a:pt x="115" y="415"/>
                  <a:pt x="115" y="423"/>
                  <a:pt x="115" y="432"/>
                </a:cubicBezTo>
                <a:cubicBezTo>
                  <a:pt x="114" y="441"/>
                  <a:pt x="113" y="449"/>
                  <a:pt x="112" y="458"/>
                </a:cubicBezTo>
                <a:cubicBezTo>
                  <a:pt x="108" y="447"/>
                  <a:pt x="104" y="435"/>
                  <a:pt x="99" y="424"/>
                </a:cubicBezTo>
                <a:cubicBezTo>
                  <a:pt x="98" y="408"/>
                  <a:pt x="96" y="392"/>
                  <a:pt x="95" y="377"/>
                </a:cubicBezTo>
                <a:cubicBezTo>
                  <a:pt x="94" y="373"/>
                  <a:pt x="92" y="369"/>
                  <a:pt x="91" y="365"/>
                </a:cubicBezTo>
                <a:cubicBezTo>
                  <a:pt x="94" y="348"/>
                  <a:pt x="97" y="332"/>
                  <a:pt x="100" y="3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2"/>
          <p:cNvSpPr>
            <a:spLocks/>
          </p:cNvSpPr>
          <p:nvPr/>
        </p:nvSpPr>
        <p:spPr bwMode="auto">
          <a:xfrm>
            <a:off x="4045079" y="1132929"/>
            <a:ext cx="655638" cy="2051050"/>
          </a:xfrm>
          <a:custGeom>
            <a:avLst/>
            <a:gdLst>
              <a:gd name="T0" fmla="*/ 64 w 175"/>
              <a:gd name="T1" fmla="*/ 38 h 547"/>
              <a:gd name="T2" fmla="*/ 65 w 175"/>
              <a:gd name="T3" fmla="*/ 63 h 547"/>
              <a:gd name="T4" fmla="*/ 50 w 175"/>
              <a:gd name="T5" fmla="*/ 80 h 547"/>
              <a:gd name="T6" fmla="*/ 13 w 175"/>
              <a:gd name="T7" fmla="*/ 94 h 547"/>
              <a:gd name="T8" fmla="*/ 0 w 175"/>
              <a:gd name="T9" fmla="*/ 156 h 547"/>
              <a:gd name="T10" fmla="*/ 15 w 175"/>
              <a:gd name="T11" fmla="*/ 217 h 547"/>
              <a:gd name="T12" fmla="*/ 26 w 175"/>
              <a:gd name="T13" fmla="*/ 258 h 547"/>
              <a:gd name="T14" fmla="*/ 34 w 175"/>
              <a:gd name="T15" fmla="*/ 316 h 547"/>
              <a:gd name="T16" fmla="*/ 32 w 175"/>
              <a:gd name="T17" fmla="*/ 369 h 547"/>
              <a:gd name="T18" fmla="*/ 28 w 175"/>
              <a:gd name="T19" fmla="*/ 425 h 547"/>
              <a:gd name="T20" fmla="*/ 32 w 175"/>
              <a:gd name="T21" fmla="*/ 511 h 547"/>
              <a:gd name="T22" fmla="*/ 42 w 175"/>
              <a:gd name="T23" fmla="*/ 524 h 547"/>
              <a:gd name="T24" fmla="*/ 78 w 175"/>
              <a:gd name="T25" fmla="*/ 546 h 547"/>
              <a:gd name="T26" fmla="*/ 73 w 175"/>
              <a:gd name="T27" fmla="*/ 521 h 547"/>
              <a:gd name="T28" fmla="*/ 72 w 175"/>
              <a:gd name="T29" fmla="*/ 512 h 547"/>
              <a:gd name="T30" fmla="*/ 73 w 175"/>
              <a:gd name="T31" fmla="*/ 492 h 547"/>
              <a:gd name="T32" fmla="*/ 70 w 175"/>
              <a:gd name="T33" fmla="*/ 435 h 547"/>
              <a:gd name="T34" fmla="*/ 76 w 175"/>
              <a:gd name="T35" fmla="*/ 381 h 547"/>
              <a:gd name="T36" fmla="*/ 86 w 175"/>
              <a:gd name="T37" fmla="*/ 375 h 547"/>
              <a:gd name="T38" fmla="*/ 86 w 175"/>
              <a:gd name="T39" fmla="*/ 445 h 547"/>
              <a:gd name="T40" fmla="*/ 93 w 175"/>
              <a:gd name="T41" fmla="*/ 499 h 547"/>
              <a:gd name="T42" fmla="*/ 108 w 175"/>
              <a:gd name="T43" fmla="*/ 511 h 547"/>
              <a:gd name="T44" fmla="*/ 121 w 175"/>
              <a:gd name="T45" fmla="*/ 514 h 547"/>
              <a:gd name="T46" fmla="*/ 162 w 175"/>
              <a:gd name="T47" fmla="*/ 521 h 547"/>
              <a:gd name="T48" fmla="*/ 147 w 175"/>
              <a:gd name="T49" fmla="*/ 500 h 547"/>
              <a:gd name="T50" fmla="*/ 132 w 175"/>
              <a:gd name="T51" fmla="*/ 486 h 547"/>
              <a:gd name="T52" fmla="*/ 127 w 175"/>
              <a:gd name="T53" fmla="*/ 435 h 547"/>
              <a:gd name="T54" fmla="*/ 133 w 175"/>
              <a:gd name="T55" fmla="*/ 360 h 547"/>
              <a:gd name="T56" fmla="*/ 141 w 175"/>
              <a:gd name="T57" fmla="*/ 306 h 547"/>
              <a:gd name="T58" fmla="*/ 137 w 175"/>
              <a:gd name="T59" fmla="*/ 241 h 547"/>
              <a:gd name="T60" fmla="*/ 161 w 175"/>
              <a:gd name="T61" fmla="*/ 176 h 547"/>
              <a:gd name="T62" fmla="*/ 150 w 175"/>
              <a:gd name="T63" fmla="*/ 158 h 547"/>
              <a:gd name="T64" fmla="*/ 141 w 175"/>
              <a:gd name="T65" fmla="*/ 134 h 547"/>
              <a:gd name="T66" fmla="*/ 132 w 175"/>
              <a:gd name="T67" fmla="*/ 94 h 547"/>
              <a:gd name="T68" fmla="*/ 108 w 175"/>
              <a:gd name="T69" fmla="*/ 86 h 547"/>
              <a:gd name="T70" fmla="*/ 111 w 175"/>
              <a:gd name="T71" fmla="*/ 81 h 547"/>
              <a:gd name="T72" fmla="*/ 114 w 175"/>
              <a:gd name="T73" fmla="*/ 74 h 547"/>
              <a:gd name="T74" fmla="*/ 118 w 175"/>
              <a:gd name="T75" fmla="*/ 62 h 547"/>
              <a:gd name="T76" fmla="*/ 124 w 175"/>
              <a:gd name="T77" fmla="*/ 45 h 547"/>
              <a:gd name="T78" fmla="*/ 128 w 175"/>
              <a:gd name="T79" fmla="*/ 31 h 547"/>
              <a:gd name="T80" fmla="*/ 105 w 175"/>
              <a:gd name="T81" fmla="*/ 5 h 547"/>
              <a:gd name="T82" fmla="*/ 68 w 175"/>
              <a:gd name="T83" fmla="*/ 2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5" h="547">
                <a:moveTo>
                  <a:pt x="68" y="20"/>
                </a:moveTo>
                <a:cubicBezTo>
                  <a:pt x="66" y="25"/>
                  <a:pt x="65" y="34"/>
                  <a:pt x="64" y="38"/>
                </a:cubicBezTo>
                <a:cubicBezTo>
                  <a:pt x="64" y="45"/>
                  <a:pt x="65" y="50"/>
                  <a:pt x="67" y="55"/>
                </a:cubicBezTo>
                <a:cubicBezTo>
                  <a:pt x="66" y="58"/>
                  <a:pt x="66" y="61"/>
                  <a:pt x="65" y="63"/>
                </a:cubicBezTo>
                <a:cubicBezTo>
                  <a:pt x="63" y="64"/>
                  <a:pt x="61" y="66"/>
                  <a:pt x="59" y="67"/>
                </a:cubicBezTo>
                <a:cubicBezTo>
                  <a:pt x="56" y="72"/>
                  <a:pt x="53" y="75"/>
                  <a:pt x="50" y="80"/>
                </a:cubicBezTo>
                <a:cubicBezTo>
                  <a:pt x="48" y="81"/>
                  <a:pt x="45" y="82"/>
                  <a:pt x="42" y="83"/>
                </a:cubicBezTo>
                <a:cubicBezTo>
                  <a:pt x="32" y="87"/>
                  <a:pt x="23" y="91"/>
                  <a:pt x="13" y="94"/>
                </a:cubicBezTo>
                <a:cubicBezTo>
                  <a:pt x="5" y="97"/>
                  <a:pt x="3" y="113"/>
                  <a:pt x="1" y="120"/>
                </a:cubicBezTo>
                <a:cubicBezTo>
                  <a:pt x="0" y="132"/>
                  <a:pt x="0" y="143"/>
                  <a:pt x="0" y="156"/>
                </a:cubicBezTo>
                <a:cubicBezTo>
                  <a:pt x="1" y="166"/>
                  <a:pt x="2" y="175"/>
                  <a:pt x="3" y="185"/>
                </a:cubicBezTo>
                <a:cubicBezTo>
                  <a:pt x="2" y="197"/>
                  <a:pt x="7" y="209"/>
                  <a:pt x="15" y="217"/>
                </a:cubicBezTo>
                <a:cubicBezTo>
                  <a:pt x="18" y="219"/>
                  <a:pt x="22" y="219"/>
                  <a:pt x="26" y="220"/>
                </a:cubicBezTo>
                <a:cubicBezTo>
                  <a:pt x="27" y="233"/>
                  <a:pt x="26" y="245"/>
                  <a:pt x="26" y="258"/>
                </a:cubicBezTo>
                <a:cubicBezTo>
                  <a:pt x="27" y="275"/>
                  <a:pt x="26" y="292"/>
                  <a:pt x="25" y="309"/>
                </a:cubicBezTo>
                <a:cubicBezTo>
                  <a:pt x="28" y="311"/>
                  <a:pt x="31" y="314"/>
                  <a:pt x="34" y="316"/>
                </a:cubicBezTo>
                <a:cubicBezTo>
                  <a:pt x="34" y="320"/>
                  <a:pt x="35" y="324"/>
                  <a:pt x="36" y="328"/>
                </a:cubicBezTo>
                <a:cubicBezTo>
                  <a:pt x="33" y="342"/>
                  <a:pt x="33" y="355"/>
                  <a:pt x="32" y="369"/>
                </a:cubicBezTo>
                <a:cubicBezTo>
                  <a:pt x="32" y="374"/>
                  <a:pt x="31" y="378"/>
                  <a:pt x="31" y="382"/>
                </a:cubicBezTo>
                <a:cubicBezTo>
                  <a:pt x="30" y="397"/>
                  <a:pt x="28" y="411"/>
                  <a:pt x="28" y="425"/>
                </a:cubicBezTo>
                <a:cubicBezTo>
                  <a:pt x="28" y="445"/>
                  <a:pt x="30" y="464"/>
                  <a:pt x="32" y="483"/>
                </a:cubicBezTo>
                <a:cubicBezTo>
                  <a:pt x="31" y="492"/>
                  <a:pt x="30" y="503"/>
                  <a:pt x="32" y="511"/>
                </a:cubicBezTo>
                <a:cubicBezTo>
                  <a:pt x="34" y="513"/>
                  <a:pt x="38" y="516"/>
                  <a:pt x="39" y="518"/>
                </a:cubicBezTo>
                <a:cubicBezTo>
                  <a:pt x="40" y="520"/>
                  <a:pt x="41" y="522"/>
                  <a:pt x="42" y="524"/>
                </a:cubicBezTo>
                <a:cubicBezTo>
                  <a:pt x="45" y="528"/>
                  <a:pt x="47" y="532"/>
                  <a:pt x="51" y="536"/>
                </a:cubicBezTo>
                <a:cubicBezTo>
                  <a:pt x="58" y="542"/>
                  <a:pt x="69" y="547"/>
                  <a:pt x="78" y="546"/>
                </a:cubicBezTo>
                <a:cubicBezTo>
                  <a:pt x="85" y="545"/>
                  <a:pt x="85" y="540"/>
                  <a:pt x="82" y="535"/>
                </a:cubicBezTo>
                <a:cubicBezTo>
                  <a:pt x="80" y="530"/>
                  <a:pt x="76" y="525"/>
                  <a:pt x="73" y="521"/>
                </a:cubicBezTo>
                <a:cubicBezTo>
                  <a:pt x="71" y="518"/>
                  <a:pt x="70" y="516"/>
                  <a:pt x="68" y="513"/>
                </a:cubicBezTo>
                <a:cubicBezTo>
                  <a:pt x="69" y="513"/>
                  <a:pt x="70" y="513"/>
                  <a:pt x="72" y="512"/>
                </a:cubicBezTo>
                <a:cubicBezTo>
                  <a:pt x="71" y="511"/>
                  <a:pt x="72" y="509"/>
                  <a:pt x="72" y="507"/>
                </a:cubicBezTo>
                <a:cubicBezTo>
                  <a:pt x="72" y="503"/>
                  <a:pt x="72" y="497"/>
                  <a:pt x="73" y="492"/>
                </a:cubicBezTo>
                <a:cubicBezTo>
                  <a:pt x="71" y="483"/>
                  <a:pt x="69" y="474"/>
                  <a:pt x="69" y="465"/>
                </a:cubicBezTo>
                <a:cubicBezTo>
                  <a:pt x="69" y="455"/>
                  <a:pt x="70" y="445"/>
                  <a:pt x="70" y="435"/>
                </a:cubicBezTo>
                <a:cubicBezTo>
                  <a:pt x="70" y="420"/>
                  <a:pt x="69" y="408"/>
                  <a:pt x="73" y="393"/>
                </a:cubicBezTo>
                <a:cubicBezTo>
                  <a:pt x="74" y="389"/>
                  <a:pt x="75" y="385"/>
                  <a:pt x="76" y="381"/>
                </a:cubicBezTo>
                <a:cubicBezTo>
                  <a:pt x="78" y="367"/>
                  <a:pt x="81" y="354"/>
                  <a:pt x="83" y="340"/>
                </a:cubicBezTo>
                <a:cubicBezTo>
                  <a:pt x="84" y="351"/>
                  <a:pt x="85" y="363"/>
                  <a:pt x="86" y="375"/>
                </a:cubicBezTo>
                <a:cubicBezTo>
                  <a:pt x="86" y="381"/>
                  <a:pt x="87" y="388"/>
                  <a:pt x="87" y="394"/>
                </a:cubicBezTo>
                <a:cubicBezTo>
                  <a:pt x="85" y="408"/>
                  <a:pt x="84" y="426"/>
                  <a:pt x="86" y="445"/>
                </a:cubicBezTo>
                <a:cubicBezTo>
                  <a:pt x="87" y="461"/>
                  <a:pt x="87" y="478"/>
                  <a:pt x="89" y="494"/>
                </a:cubicBezTo>
                <a:cubicBezTo>
                  <a:pt x="90" y="496"/>
                  <a:pt x="92" y="497"/>
                  <a:pt x="93" y="499"/>
                </a:cubicBezTo>
                <a:cubicBezTo>
                  <a:pt x="93" y="503"/>
                  <a:pt x="93" y="505"/>
                  <a:pt x="95" y="509"/>
                </a:cubicBezTo>
                <a:cubicBezTo>
                  <a:pt x="99" y="509"/>
                  <a:pt x="105" y="510"/>
                  <a:pt x="108" y="511"/>
                </a:cubicBezTo>
                <a:cubicBezTo>
                  <a:pt x="111" y="511"/>
                  <a:pt x="111" y="509"/>
                  <a:pt x="114" y="510"/>
                </a:cubicBezTo>
                <a:cubicBezTo>
                  <a:pt x="116" y="511"/>
                  <a:pt x="119" y="513"/>
                  <a:pt x="121" y="514"/>
                </a:cubicBezTo>
                <a:cubicBezTo>
                  <a:pt x="130" y="519"/>
                  <a:pt x="137" y="523"/>
                  <a:pt x="148" y="523"/>
                </a:cubicBezTo>
                <a:cubicBezTo>
                  <a:pt x="152" y="523"/>
                  <a:pt x="158" y="523"/>
                  <a:pt x="162" y="521"/>
                </a:cubicBezTo>
                <a:cubicBezTo>
                  <a:pt x="175" y="517"/>
                  <a:pt x="164" y="509"/>
                  <a:pt x="159" y="505"/>
                </a:cubicBezTo>
                <a:cubicBezTo>
                  <a:pt x="155" y="503"/>
                  <a:pt x="151" y="501"/>
                  <a:pt x="147" y="500"/>
                </a:cubicBezTo>
                <a:cubicBezTo>
                  <a:pt x="143" y="498"/>
                  <a:pt x="135" y="492"/>
                  <a:pt x="131" y="491"/>
                </a:cubicBezTo>
                <a:cubicBezTo>
                  <a:pt x="130" y="490"/>
                  <a:pt x="133" y="488"/>
                  <a:pt x="132" y="486"/>
                </a:cubicBezTo>
                <a:cubicBezTo>
                  <a:pt x="129" y="473"/>
                  <a:pt x="127" y="465"/>
                  <a:pt x="127" y="452"/>
                </a:cubicBezTo>
                <a:cubicBezTo>
                  <a:pt x="127" y="446"/>
                  <a:pt x="127" y="441"/>
                  <a:pt x="127" y="435"/>
                </a:cubicBezTo>
                <a:cubicBezTo>
                  <a:pt x="128" y="427"/>
                  <a:pt x="128" y="419"/>
                  <a:pt x="129" y="411"/>
                </a:cubicBezTo>
                <a:cubicBezTo>
                  <a:pt x="130" y="394"/>
                  <a:pt x="132" y="377"/>
                  <a:pt x="133" y="360"/>
                </a:cubicBezTo>
                <a:cubicBezTo>
                  <a:pt x="134" y="343"/>
                  <a:pt x="133" y="326"/>
                  <a:pt x="133" y="309"/>
                </a:cubicBezTo>
                <a:cubicBezTo>
                  <a:pt x="136" y="308"/>
                  <a:pt x="139" y="307"/>
                  <a:pt x="141" y="306"/>
                </a:cubicBezTo>
                <a:cubicBezTo>
                  <a:pt x="140" y="291"/>
                  <a:pt x="139" y="276"/>
                  <a:pt x="138" y="261"/>
                </a:cubicBezTo>
                <a:cubicBezTo>
                  <a:pt x="137" y="254"/>
                  <a:pt x="137" y="247"/>
                  <a:pt x="137" y="241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67" y="180"/>
                  <a:pt x="164" y="178"/>
                  <a:pt x="161" y="176"/>
                </a:cubicBezTo>
                <a:cubicBezTo>
                  <a:pt x="159" y="173"/>
                  <a:pt x="157" y="170"/>
                  <a:pt x="154" y="167"/>
                </a:cubicBezTo>
                <a:cubicBezTo>
                  <a:pt x="148" y="161"/>
                  <a:pt x="152" y="164"/>
                  <a:pt x="150" y="158"/>
                </a:cubicBezTo>
                <a:cubicBezTo>
                  <a:pt x="149" y="153"/>
                  <a:pt x="147" y="150"/>
                  <a:pt x="146" y="145"/>
                </a:cubicBezTo>
                <a:cubicBezTo>
                  <a:pt x="144" y="141"/>
                  <a:pt x="142" y="138"/>
                  <a:pt x="141" y="134"/>
                </a:cubicBezTo>
                <a:cubicBezTo>
                  <a:pt x="138" y="124"/>
                  <a:pt x="140" y="113"/>
                  <a:pt x="137" y="102"/>
                </a:cubicBezTo>
                <a:cubicBezTo>
                  <a:pt x="136" y="98"/>
                  <a:pt x="136" y="96"/>
                  <a:pt x="132" y="94"/>
                </a:cubicBezTo>
                <a:cubicBezTo>
                  <a:pt x="127" y="92"/>
                  <a:pt x="121" y="90"/>
                  <a:pt x="115" y="88"/>
                </a:cubicBezTo>
                <a:cubicBezTo>
                  <a:pt x="113" y="88"/>
                  <a:pt x="110" y="87"/>
                  <a:pt x="108" y="86"/>
                </a:cubicBezTo>
                <a:cubicBezTo>
                  <a:pt x="108" y="85"/>
                  <a:pt x="109" y="84"/>
                  <a:pt x="109" y="83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79"/>
                  <a:pt x="112" y="78"/>
                  <a:pt x="113" y="76"/>
                </a:cubicBezTo>
                <a:cubicBezTo>
                  <a:pt x="113" y="76"/>
                  <a:pt x="113" y="75"/>
                  <a:pt x="114" y="74"/>
                </a:cubicBezTo>
                <a:cubicBezTo>
                  <a:pt x="116" y="74"/>
                  <a:pt x="117" y="74"/>
                  <a:pt x="118" y="72"/>
                </a:cubicBezTo>
                <a:cubicBezTo>
                  <a:pt x="118" y="69"/>
                  <a:pt x="118" y="66"/>
                  <a:pt x="118" y="62"/>
                </a:cubicBezTo>
                <a:cubicBezTo>
                  <a:pt x="118" y="62"/>
                  <a:pt x="118" y="60"/>
                  <a:pt x="119" y="59"/>
                </a:cubicBezTo>
                <a:cubicBezTo>
                  <a:pt x="123" y="54"/>
                  <a:pt x="122" y="50"/>
                  <a:pt x="124" y="45"/>
                </a:cubicBezTo>
                <a:cubicBezTo>
                  <a:pt x="125" y="43"/>
                  <a:pt x="127" y="43"/>
                  <a:pt x="128" y="42"/>
                </a:cubicBezTo>
                <a:cubicBezTo>
                  <a:pt x="131" y="38"/>
                  <a:pt x="129" y="36"/>
                  <a:pt x="128" y="31"/>
                </a:cubicBezTo>
                <a:cubicBezTo>
                  <a:pt x="127" y="28"/>
                  <a:pt x="126" y="25"/>
                  <a:pt x="125" y="21"/>
                </a:cubicBezTo>
                <a:cubicBezTo>
                  <a:pt x="121" y="14"/>
                  <a:pt x="112" y="7"/>
                  <a:pt x="105" y="5"/>
                </a:cubicBezTo>
                <a:cubicBezTo>
                  <a:pt x="98" y="2"/>
                  <a:pt x="87" y="0"/>
                  <a:pt x="81" y="4"/>
                </a:cubicBezTo>
                <a:cubicBezTo>
                  <a:pt x="76" y="7"/>
                  <a:pt x="71" y="14"/>
                  <a:pt x="68" y="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3"/>
          <p:cNvSpPr>
            <a:spLocks/>
          </p:cNvSpPr>
          <p:nvPr/>
        </p:nvSpPr>
        <p:spPr bwMode="auto">
          <a:xfrm>
            <a:off x="4497517" y="1771104"/>
            <a:ext cx="442913" cy="276225"/>
          </a:xfrm>
          <a:custGeom>
            <a:avLst/>
            <a:gdLst>
              <a:gd name="T0" fmla="*/ 16 w 118"/>
              <a:gd name="T1" fmla="*/ 71 h 74"/>
              <a:gd name="T2" fmla="*/ 77 w 118"/>
              <a:gd name="T3" fmla="*/ 54 h 74"/>
              <a:gd name="T4" fmla="*/ 83 w 118"/>
              <a:gd name="T5" fmla="*/ 22 h 74"/>
              <a:gd name="T6" fmla="*/ 95 w 118"/>
              <a:gd name="T7" fmla="*/ 17 h 74"/>
              <a:gd name="T8" fmla="*/ 97 w 118"/>
              <a:gd name="T9" fmla="*/ 11 h 74"/>
              <a:gd name="T10" fmla="*/ 97 w 118"/>
              <a:gd name="T11" fmla="*/ 8 h 74"/>
              <a:gd name="T12" fmla="*/ 118 w 118"/>
              <a:gd name="T13" fmla="*/ 6 h 74"/>
              <a:gd name="T14" fmla="*/ 116 w 118"/>
              <a:gd name="T15" fmla="*/ 0 h 74"/>
              <a:gd name="T16" fmla="*/ 49 w 118"/>
              <a:gd name="T17" fmla="*/ 13 h 74"/>
              <a:gd name="T18" fmla="*/ 49 w 118"/>
              <a:gd name="T19" fmla="*/ 13 h 74"/>
              <a:gd name="T20" fmla="*/ 31 w 118"/>
              <a:gd name="T21" fmla="*/ 26 h 74"/>
              <a:gd name="T22" fmla="*/ 14 w 118"/>
              <a:gd name="T23" fmla="*/ 31 h 74"/>
              <a:gd name="T24" fmla="*/ 16 w 118"/>
              <a:gd name="T25" fmla="*/ 34 h 74"/>
              <a:gd name="T26" fmla="*/ 20 w 118"/>
              <a:gd name="T27" fmla="*/ 39 h 74"/>
              <a:gd name="T28" fmla="*/ 0 w 118"/>
              <a:gd name="T29" fmla="*/ 74 h 74"/>
              <a:gd name="T30" fmla="*/ 16 w 118"/>
              <a:gd name="T31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8" h="74">
                <a:moveTo>
                  <a:pt x="16" y="71"/>
                </a:moveTo>
                <a:cubicBezTo>
                  <a:pt x="36" y="65"/>
                  <a:pt x="57" y="59"/>
                  <a:pt x="77" y="54"/>
                </a:cubicBezTo>
                <a:cubicBezTo>
                  <a:pt x="79" y="43"/>
                  <a:pt x="79" y="32"/>
                  <a:pt x="83" y="22"/>
                </a:cubicBezTo>
                <a:cubicBezTo>
                  <a:pt x="87" y="21"/>
                  <a:pt x="91" y="19"/>
                  <a:pt x="95" y="17"/>
                </a:cubicBezTo>
                <a:cubicBezTo>
                  <a:pt x="96" y="15"/>
                  <a:pt x="96" y="13"/>
                  <a:pt x="97" y="11"/>
                </a:cubicBezTo>
                <a:cubicBezTo>
                  <a:pt x="97" y="10"/>
                  <a:pt x="97" y="9"/>
                  <a:pt x="97" y="8"/>
                </a:cubicBezTo>
                <a:cubicBezTo>
                  <a:pt x="104" y="7"/>
                  <a:pt x="111" y="6"/>
                  <a:pt x="118" y="6"/>
                </a:cubicBezTo>
                <a:cubicBezTo>
                  <a:pt x="117" y="4"/>
                  <a:pt x="116" y="2"/>
                  <a:pt x="116" y="0"/>
                </a:cubicBezTo>
                <a:cubicBezTo>
                  <a:pt x="95" y="1"/>
                  <a:pt x="73" y="5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43" y="17"/>
                  <a:pt x="37" y="22"/>
                  <a:pt x="31" y="26"/>
                </a:cubicBezTo>
                <a:cubicBezTo>
                  <a:pt x="25" y="28"/>
                  <a:pt x="19" y="30"/>
                  <a:pt x="14" y="31"/>
                </a:cubicBezTo>
                <a:cubicBezTo>
                  <a:pt x="14" y="32"/>
                  <a:pt x="15" y="33"/>
                  <a:pt x="16" y="34"/>
                </a:cubicBezTo>
                <a:cubicBezTo>
                  <a:pt x="17" y="36"/>
                  <a:pt x="18" y="37"/>
                  <a:pt x="20" y="39"/>
                </a:cubicBezTo>
                <a:cubicBezTo>
                  <a:pt x="5" y="47"/>
                  <a:pt x="1" y="59"/>
                  <a:pt x="0" y="74"/>
                </a:cubicBezTo>
                <a:cubicBezTo>
                  <a:pt x="5" y="73"/>
                  <a:pt x="11" y="72"/>
                  <a:pt x="16" y="7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67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圆角矩形 34"/>
          <p:cNvSpPr/>
          <p:nvPr/>
        </p:nvSpPr>
        <p:spPr bwMode="auto">
          <a:xfrm>
            <a:off x="5022124" y="1518473"/>
            <a:ext cx="1565470" cy="195489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6" name="圆角矩形 35"/>
          <p:cNvSpPr/>
          <p:nvPr/>
        </p:nvSpPr>
        <p:spPr bwMode="auto">
          <a:xfrm>
            <a:off x="5022124" y="3634426"/>
            <a:ext cx="1565470" cy="1954814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4" name="AutoShape 106"/>
          <p:cNvSpPr>
            <a:spLocks noChangeArrowheads="1"/>
          </p:cNvSpPr>
          <p:nvPr/>
        </p:nvSpPr>
        <p:spPr bwMode="auto">
          <a:xfrm>
            <a:off x="415925" y="3634426"/>
            <a:ext cx="2880891" cy="194478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sz="1400" dirty="0">
              <a:latin typeface="+mn-ea"/>
              <a:ea typeface="+mn-ea"/>
            </a:endParaRPr>
          </a:p>
        </p:txBody>
      </p:sp>
      <p:sp>
        <p:nvSpPr>
          <p:cNvPr id="6" name="AutoShape 106"/>
          <p:cNvSpPr>
            <a:spLocks noChangeArrowheads="1"/>
          </p:cNvSpPr>
          <p:nvPr/>
        </p:nvSpPr>
        <p:spPr bwMode="auto">
          <a:xfrm>
            <a:off x="415925" y="1523526"/>
            <a:ext cx="2880891" cy="194478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sz="1400" dirty="0">
              <a:latin typeface="+mn-ea"/>
              <a:ea typeface="+mn-ea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3296816" y="1518473"/>
            <a:ext cx="1565470" cy="195489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3296816" y="3634426"/>
            <a:ext cx="1565470" cy="1954814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AutoShape 106"/>
          <p:cNvSpPr>
            <a:spLocks noChangeArrowheads="1"/>
          </p:cNvSpPr>
          <p:nvPr/>
        </p:nvSpPr>
        <p:spPr bwMode="auto">
          <a:xfrm flipH="1">
            <a:off x="6587593" y="3634426"/>
            <a:ext cx="2880891" cy="194478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sz="1400" dirty="0">
              <a:latin typeface="+mn-ea"/>
              <a:ea typeface="+mn-ea"/>
            </a:endParaRPr>
          </a:p>
        </p:txBody>
      </p:sp>
      <p:sp>
        <p:nvSpPr>
          <p:cNvPr id="13" name="AutoShape 106"/>
          <p:cNvSpPr>
            <a:spLocks noChangeArrowheads="1"/>
          </p:cNvSpPr>
          <p:nvPr/>
        </p:nvSpPr>
        <p:spPr bwMode="auto">
          <a:xfrm flipH="1">
            <a:off x="6587593" y="1523526"/>
            <a:ext cx="2880891" cy="194478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sz="1400" dirty="0">
              <a:latin typeface="+mn-ea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88170" y="1518473"/>
            <a:ext cx="1040670" cy="193899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1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1</a:t>
            </a:r>
            <a:endParaRPr lang="zh-CN" altLang="en-US" sz="12000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11174" y="1518473"/>
            <a:ext cx="1040670" cy="193899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1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  <a:endParaRPr lang="zh-CN" altLang="en-US" sz="12000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88170" y="3634426"/>
            <a:ext cx="1040670" cy="193899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1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3</a:t>
            </a:r>
            <a:endParaRPr lang="zh-CN" altLang="en-US" sz="12000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11174" y="3634426"/>
            <a:ext cx="1040670" cy="193899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1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4</a:t>
            </a:r>
            <a:endParaRPr lang="zh-CN" altLang="en-US" sz="12000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0226" y="1900808"/>
            <a:ext cx="2592288" cy="120032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</a:t>
            </a:r>
            <a:r>
              <a:rPr lang="zh-CN" altLang="en-US" sz="1600" dirty="0" smtClean="0">
                <a:latin typeface="+mn-ea"/>
                <a:ea typeface="+mn-ea"/>
              </a:rPr>
              <a:t>此处添加文字内容</a:t>
            </a:r>
            <a:endParaRPr lang="en-US" altLang="zh-CN" sz="1600" dirty="0" smtClean="0">
              <a:latin typeface="+mn-ea"/>
              <a:ea typeface="+mn-ea"/>
            </a:endParaRPr>
          </a:p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单击此处添加文字内容</a:t>
            </a:r>
          </a:p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96815" y="2107211"/>
            <a:ext cx="1512169" cy="83099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标题文字内容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标题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文字内容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75425" y="2107211"/>
            <a:ext cx="1512169" cy="83099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标题文字内容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标题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文字内容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96815" y="4201348"/>
            <a:ext cx="1512169" cy="83099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标题文字内容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标题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文字内容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75425" y="4201348"/>
            <a:ext cx="1512169" cy="83099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标题文字内容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标题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文字内容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0226" y="4016682"/>
            <a:ext cx="2592288" cy="120032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</a:t>
            </a:r>
            <a:r>
              <a:rPr lang="zh-CN" altLang="en-US" sz="1600" dirty="0" smtClean="0">
                <a:latin typeface="+mn-ea"/>
                <a:ea typeface="+mn-ea"/>
              </a:rPr>
              <a:t>此处添加文字内容</a:t>
            </a:r>
            <a:endParaRPr lang="en-US" altLang="zh-CN" sz="1600" dirty="0" smtClean="0">
              <a:latin typeface="+mn-ea"/>
              <a:ea typeface="+mn-ea"/>
            </a:endParaRPr>
          </a:p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单击此处添加文字内容</a:t>
            </a:r>
          </a:p>
          <a:p>
            <a:pPr marL="285750" indent="-285750" algn="r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31894" y="1900808"/>
            <a:ext cx="2592288" cy="120032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</a:t>
            </a:r>
            <a:r>
              <a:rPr lang="zh-CN" altLang="en-US" sz="1600" dirty="0" smtClean="0">
                <a:latin typeface="+mn-ea"/>
                <a:ea typeface="+mn-ea"/>
              </a:rPr>
              <a:t>此处添加文字内容</a:t>
            </a:r>
            <a:endParaRPr lang="en-US" altLang="zh-CN" sz="1600" dirty="0" smtClean="0">
              <a:latin typeface="+mn-ea"/>
              <a:ea typeface="+mn-ea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单击此处添加文字内容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31894" y="4016682"/>
            <a:ext cx="2592288" cy="120032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</a:t>
            </a:r>
            <a:r>
              <a:rPr lang="zh-CN" altLang="en-US" sz="1600" dirty="0" smtClean="0">
                <a:latin typeface="+mn-ea"/>
                <a:ea typeface="+mn-ea"/>
              </a:rPr>
              <a:t>此处添加文字内容</a:t>
            </a:r>
            <a:endParaRPr lang="en-US" altLang="zh-CN" sz="1600" dirty="0" smtClean="0">
              <a:latin typeface="+mn-ea"/>
              <a:ea typeface="+mn-ea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单击此处添加文字内容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600" dirty="0">
                <a:latin typeface="+mn-ea"/>
                <a:ea typeface="+mn-ea"/>
              </a:rPr>
              <a:t>单击此处添加文字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191000" y="2831083"/>
            <a:ext cx="1524000" cy="1565276"/>
            <a:chOff x="-2175792" y="3087687"/>
            <a:chExt cx="1524000" cy="1565276"/>
          </a:xfrm>
        </p:grpSpPr>
        <p:sp>
          <p:nvSpPr>
            <p:cNvPr id="30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100000">
                  <a:srgbClr val="FF9900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此处添加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文字内容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30987" y="2857502"/>
            <a:ext cx="1247708" cy="413818"/>
            <a:chOff x="1258957" y="3851531"/>
            <a:chExt cx="1792119" cy="594381"/>
          </a:xfrm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06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81192" y="6021288"/>
            <a:ext cx="2809786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en-GB" altLang="zh-CN" sz="1200" b="1" dirty="0" smtClean="0">
                <a:solidFill>
                  <a:schemeClr val="bg1"/>
                </a:solidFill>
                <a:ea typeface="微软雅黑" pitchFamily="34" charset="-122"/>
              </a:rPr>
              <a:t>blog.sina.com.cn/</a:t>
            </a:r>
            <a:r>
              <a:rPr lang="en-GB" altLang="zh-CN" sz="1200" b="1" dirty="0" err="1" smtClean="0">
                <a:solidFill>
                  <a:schemeClr val="bg1"/>
                </a:solidFill>
                <a:ea typeface="微软雅黑" pitchFamily="34" charset="-122"/>
              </a:rPr>
              <a:t>wxppt</a:t>
            </a:r>
            <a:endParaRPr lang="en-US" altLang="zh-CN" sz="9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332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" name="Freeform 2"/>
          <p:cNvSpPr>
            <a:spLocks/>
          </p:cNvSpPr>
          <p:nvPr/>
        </p:nvSpPr>
        <p:spPr bwMode="auto">
          <a:xfrm flipV="1">
            <a:off x="900113" y="3985260"/>
            <a:ext cx="808037" cy="1368425"/>
          </a:xfrm>
          <a:custGeom>
            <a:avLst/>
            <a:gdLst>
              <a:gd name="T0" fmla="*/ 64 w 175"/>
              <a:gd name="T1" fmla="*/ 38 h 547"/>
              <a:gd name="T2" fmla="*/ 65 w 175"/>
              <a:gd name="T3" fmla="*/ 63 h 547"/>
              <a:gd name="T4" fmla="*/ 50 w 175"/>
              <a:gd name="T5" fmla="*/ 80 h 547"/>
              <a:gd name="T6" fmla="*/ 13 w 175"/>
              <a:gd name="T7" fmla="*/ 94 h 547"/>
              <a:gd name="T8" fmla="*/ 0 w 175"/>
              <a:gd name="T9" fmla="*/ 156 h 547"/>
              <a:gd name="T10" fmla="*/ 15 w 175"/>
              <a:gd name="T11" fmla="*/ 217 h 547"/>
              <a:gd name="T12" fmla="*/ 26 w 175"/>
              <a:gd name="T13" fmla="*/ 258 h 547"/>
              <a:gd name="T14" fmla="*/ 34 w 175"/>
              <a:gd name="T15" fmla="*/ 316 h 547"/>
              <a:gd name="T16" fmla="*/ 32 w 175"/>
              <a:gd name="T17" fmla="*/ 369 h 547"/>
              <a:gd name="T18" fmla="*/ 28 w 175"/>
              <a:gd name="T19" fmla="*/ 425 h 547"/>
              <a:gd name="T20" fmla="*/ 32 w 175"/>
              <a:gd name="T21" fmla="*/ 511 h 547"/>
              <a:gd name="T22" fmla="*/ 42 w 175"/>
              <a:gd name="T23" fmla="*/ 524 h 547"/>
              <a:gd name="T24" fmla="*/ 78 w 175"/>
              <a:gd name="T25" fmla="*/ 546 h 547"/>
              <a:gd name="T26" fmla="*/ 73 w 175"/>
              <a:gd name="T27" fmla="*/ 521 h 547"/>
              <a:gd name="T28" fmla="*/ 72 w 175"/>
              <a:gd name="T29" fmla="*/ 512 h 547"/>
              <a:gd name="T30" fmla="*/ 73 w 175"/>
              <a:gd name="T31" fmla="*/ 492 h 547"/>
              <a:gd name="T32" fmla="*/ 70 w 175"/>
              <a:gd name="T33" fmla="*/ 435 h 547"/>
              <a:gd name="T34" fmla="*/ 76 w 175"/>
              <a:gd name="T35" fmla="*/ 381 h 547"/>
              <a:gd name="T36" fmla="*/ 86 w 175"/>
              <a:gd name="T37" fmla="*/ 375 h 547"/>
              <a:gd name="T38" fmla="*/ 86 w 175"/>
              <a:gd name="T39" fmla="*/ 445 h 547"/>
              <a:gd name="T40" fmla="*/ 93 w 175"/>
              <a:gd name="T41" fmla="*/ 499 h 547"/>
              <a:gd name="T42" fmla="*/ 108 w 175"/>
              <a:gd name="T43" fmla="*/ 511 h 547"/>
              <a:gd name="T44" fmla="*/ 121 w 175"/>
              <a:gd name="T45" fmla="*/ 514 h 547"/>
              <a:gd name="T46" fmla="*/ 162 w 175"/>
              <a:gd name="T47" fmla="*/ 521 h 547"/>
              <a:gd name="T48" fmla="*/ 147 w 175"/>
              <a:gd name="T49" fmla="*/ 500 h 547"/>
              <a:gd name="T50" fmla="*/ 132 w 175"/>
              <a:gd name="T51" fmla="*/ 486 h 547"/>
              <a:gd name="T52" fmla="*/ 127 w 175"/>
              <a:gd name="T53" fmla="*/ 435 h 547"/>
              <a:gd name="T54" fmla="*/ 133 w 175"/>
              <a:gd name="T55" fmla="*/ 360 h 547"/>
              <a:gd name="T56" fmla="*/ 141 w 175"/>
              <a:gd name="T57" fmla="*/ 306 h 547"/>
              <a:gd name="T58" fmla="*/ 137 w 175"/>
              <a:gd name="T59" fmla="*/ 241 h 547"/>
              <a:gd name="T60" fmla="*/ 161 w 175"/>
              <a:gd name="T61" fmla="*/ 176 h 547"/>
              <a:gd name="T62" fmla="*/ 150 w 175"/>
              <a:gd name="T63" fmla="*/ 158 h 547"/>
              <a:gd name="T64" fmla="*/ 141 w 175"/>
              <a:gd name="T65" fmla="*/ 134 h 547"/>
              <a:gd name="T66" fmla="*/ 132 w 175"/>
              <a:gd name="T67" fmla="*/ 94 h 547"/>
              <a:gd name="T68" fmla="*/ 108 w 175"/>
              <a:gd name="T69" fmla="*/ 86 h 547"/>
              <a:gd name="T70" fmla="*/ 111 w 175"/>
              <a:gd name="T71" fmla="*/ 81 h 547"/>
              <a:gd name="T72" fmla="*/ 114 w 175"/>
              <a:gd name="T73" fmla="*/ 74 h 547"/>
              <a:gd name="T74" fmla="*/ 118 w 175"/>
              <a:gd name="T75" fmla="*/ 62 h 547"/>
              <a:gd name="T76" fmla="*/ 124 w 175"/>
              <a:gd name="T77" fmla="*/ 45 h 547"/>
              <a:gd name="T78" fmla="*/ 128 w 175"/>
              <a:gd name="T79" fmla="*/ 31 h 547"/>
              <a:gd name="T80" fmla="*/ 105 w 175"/>
              <a:gd name="T81" fmla="*/ 5 h 547"/>
              <a:gd name="T82" fmla="*/ 68 w 175"/>
              <a:gd name="T83" fmla="*/ 2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5" h="547">
                <a:moveTo>
                  <a:pt x="68" y="20"/>
                </a:moveTo>
                <a:cubicBezTo>
                  <a:pt x="66" y="25"/>
                  <a:pt x="65" y="34"/>
                  <a:pt x="64" y="38"/>
                </a:cubicBezTo>
                <a:cubicBezTo>
                  <a:pt x="64" y="45"/>
                  <a:pt x="65" y="50"/>
                  <a:pt x="67" y="55"/>
                </a:cubicBezTo>
                <a:cubicBezTo>
                  <a:pt x="66" y="58"/>
                  <a:pt x="66" y="61"/>
                  <a:pt x="65" y="63"/>
                </a:cubicBezTo>
                <a:cubicBezTo>
                  <a:pt x="63" y="64"/>
                  <a:pt x="61" y="66"/>
                  <a:pt x="59" y="67"/>
                </a:cubicBezTo>
                <a:cubicBezTo>
                  <a:pt x="56" y="72"/>
                  <a:pt x="53" y="75"/>
                  <a:pt x="50" y="80"/>
                </a:cubicBezTo>
                <a:cubicBezTo>
                  <a:pt x="48" y="81"/>
                  <a:pt x="45" y="82"/>
                  <a:pt x="42" y="83"/>
                </a:cubicBezTo>
                <a:cubicBezTo>
                  <a:pt x="32" y="87"/>
                  <a:pt x="23" y="91"/>
                  <a:pt x="13" y="94"/>
                </a:cubicBezTo>
                <a:cubicBezTo>
                  <a:pt x="5" y="97"/>
                  <a:pt x="3" y="113"/>
                  <a:pt x="1" y="120"/>
                </a:cubicBezTo>
                <a:cubicBezTo>
                  <a:pt x="0" y="132"/>
                  <a:pt x="0" y="143"/>
                  <a:pt x="0" y="156"/>
                </a:cubicBezTo>
                <a:cubicBezTo>
                  <a:pt x="1" y="166"/>
                  <a:pt x="2" y="175"/>
                  <a:pt x="3" y="185"/>
                </a:cubicBezTo>
                <a:cubicBezTo>
                  <a:pt x="2" y="197"/>
                  <a:pt x="7" y="209"/>
                  <a:pt x="15" y="217"/>
                </a:cubicBezTo>
                <a:cubicBezTo>
                  <a:pt x="18" y="219"/>
                  <a:pt x="22" y="219"/>
                  <a:pt x="26" y="220"/>
                </a:cubicBezTo>
                <a:cubicBezTo>
                  <a:pt x="27" y="233"/>
                  <a:pt x="26" y="245"/>
                  <a:pt x="26" y="258"/>
                </a:cubicBezTo>
                <a:cubicBezTo>
                  <a:pt x="27" y="275"/>
                  <a:pt x="26" y="292"/>
                  <a:pt x="25" y="309"/>
                </a:cubicBezTo>
                <a:cubicBezTo>
                  <a:pt x="28" y="311"/>
                  <a:pt x="31" y="314"/>
                  <a:pt x="34" y="316"/>
                </a:cubicBezTo>
                <a:cubicBezTo>
                  <a:pt x="34" y="320"/>
                  <a:pt x="35" y="324"/>
                  <a:pt x="36" y="328"/>
                </a:cubicBezTo>
                <a:cubicBezTo>
                  <a:pt x="33" y="342"/>
                  <a:pt x="33" y="355"/>
                  <a:pt x="32" y="369"/>
                </a:cubicBezTo>
                <a:cubicBezTo>
                  <a:pt x="32" y="374"/>
                  <a:pt x="31" y="378"/>
                  <a:pt x="31" y="382"/>
                </a:cubicBezTo>
                <a:cubicBezTo>
                  <a:pt x="30" y="397"/>
                  <a:pt x="28" y="411"/>
                  <a:pt x="28" y="425"/>
                </a:cubicBezTo>
                <a:cubicBezTo>
                  <a:pt x="28" y="445"/>
                  <a:pt x="30" y="464"/>
                  <a:pt x="32" y="483"/>
                </a:cubicBezTo>
                <a:cubicBezTo>
                  <a:pt x="31" y="492"/>
                  <a:pt x="30" y="503"/>
                  <a:pt x="32" y="511"/>
                </a:cubicBezTo>
                <a:cubicBezTo>
                  <a:pt x="34" y="513"/>
                  <a:pt x="38" y="516"/>
                  <a:pt x="39" y="518"/>
                </a:cubicBezTo>
                <a:cubicBezTo>
                  <a:pt x="40" y="520"/>
                  <a:pt x="41" y="522"/>
                  <a:pt x="42" y="524"/>
                </a:cubicBezTo>
                <a:cubicBezTo>
                  <a:pt x="45" y="528"/>
                  <a:pt x="47" y="532"/>
                  <a:pt x="51" y="536"/>
                </a:cubicBezTo>
                <a:cubicBezTo>
                  <a:pt x="58" y="542"/>
                  <a:pt x="69" y="547"/>
                  <a:pt x="78" y="546"/>
                </a:cubicBezTo>
                <a:cubicBezTo>
                  <a:pt x="85" y="545"/>
                  <a:pt x="85" y="540"/>
                  <a:pt x="82" y="535"/>
                </a:cubicBezTo>
                <a:cubicBezTo>
                  <a:pt x="80" y="530"/>
                  <a:pt x="76" y="525"/>
                  <a:pt x="73" y="521"/>
                </a:cubicBezTo>
                <a:cubicBezTo>
                  <a:pt x="71" y="518"/>
                  <a:pt x="70" y="516"/>
                  <a:pt x="68" y="513"/>
                </a:cubicBezTo>
                <a:cubicBezTo>
                  <a:pt x="69" y="513"/>
                  <a:pt x="70" y="513"/>
                  <a:pt x="72" y="512"/>
                </a:cubicBezTo>
                <a:cubicBezTo>
                  <a:pt x="71" y="511"/>
                  <a:pt x="72" y="509"/>
                  <a:pt x="72" y="507"/>
                </a:cubicBezTo>
                <a:cubicBezTo>
                  <a:pt x="72" y="503"/>
                  <a:pt x="72" y="497"/>
                  <a:pt x="73" y="492"/>
                </a:cubicBezTo>
                <a:cubicBezTo>
                  <a:pt x="71" y="483"/>
                  <a:pt x="69" y="474"/>
                  <a:pt x="69" y="465"/>
                </a:cubicBezTo>
                <a:cubicBezTo>
                  <a:pt x="69" y="455"/>
                  <a:pt x="70" y="445"/>
                  <a:pt x="70" y="435"/>
                </a:cubicBezTo>
                <a:cubicBezTo>
                  <a:pt x="70" y="420"/>
                  <a:pt x="69" y="408"/>
                  <a:pt x="73" y="393"/>
                </a:cubicBezTo>
                <a:cubicBezTo>
                  <a:pt x="74" y="389"/>
                  <a:pt x="75" y="385"/>
                  <a:pt x="76" y="381"/>
                </a:cubicBezTo>
                <a:cubicBezTo>
                  <a:pt x="78" y="367"/>
                  <a:pt x="81" y="354"/>
                  <a:pt x="83" y="340"/>
                </a:cubicBezTo>
                <a:cubicBezTo>
                  <a:pt x="84" y="351"/>
                  <a:pt x="85" y="363"/>
                  <a:pt x="86" y="375"/>
                </a:cubicBezTo>
                <a:cubicBezTo>
                  <a:pt x="86" y="381"/>
                  <a:pt x="87" y="388"/>
                  <a:pt x="87" y="394"/>
                </a:cubicBezTo>
                <a:cubicBezTo>
                  <a:pt x="85" y="408"/>
                  <a:pt x="84" y="426"/>
                  <a:pt x="86" y="445"/>
                </a:cubicBezTo>
                <a:cubicBezTo>
                  <a:pt x="87" y="461"/>
                  <a:pt x="87" y="478"/>
                  <a:pt x="89" y="494"/>
                </a:cubicBezTo>
                <a:cubicBezTo>
                  <a:pt x="90" y="496"/>
                  <a:pt x="92" y="497"/>
                  <a:pt x="93" y="499"/>
                </a:cubicBezTo>
                <a:cubicBezTo>
                  <a:pt x="93" y="503"/>
                  <a:pt x="93" y="505"/>
                  <a:pt x="95" y="509"/>
                </a:cubicBezTo>
                <a:cubicBezTo>
                  <a:pt x="99" y="509"/>
                  <a:pt x="105" y="510"/>
                  <a:pt x="108" y="511"/>
                </a:cubicBezTo>
                <a:cubicBezTo>
                  <a:pt x="111" y="511"/>
                  <a:pt x="111" y="509"/>
                  <a:pt x="114" y="510"/>
                </a:cubicBezTo>
                <a:cubicBezTo>
                  <a:pt x="116" y="511"/>
                  <a:pt x="119" y="513"/>
                  <a:pt x="121" y="514"/>
                </a:cubicBezTo>
                <a:cubicBezTo>
                  <a:pt x="130" y="519"/>
                  <a:pt x="137" y="523"/>
                  <a:pt x="148" y="523"/>
                </a:cubicBezTo>
                <a:cubicBezTo>
                  <a:pt x="152" y="523"/>
                  <a:pt x="158" y="523"/>
                  <a:pt x="162" y="521"/>
                </a:cubicBezTo>
                <a:cubicBezTo>
                  <a:pt x="175" y="517"/>
                  <a:pt x="164" y="509"/>
                  <a:pt x="159" y="505"/>
                </a:cubicBezTo>
                <a:cubicBezTo>
                  <a:pt x="155" y="503"/>
                  <a:pt x="151" y="501"/>
                  <a:pt x="147" y="500"/>
                </a:cubicBezTo>
                <a:cubicBezTo>
                  <a:pt x="143" y="498"/>
                  <a:pt x="135" y="492"/>
                  <a:pt x="131" y="491"/>
                </a:cubicBezTo>
                <a:cubicBezTo>
                  <a:pt x="130" y="490"/>
                  <a:pt x="133" y="488"/>
                  <a:pt x="132" y="486"/>
                </a:cubicBezTo>
                <a:cubicBezTo>
                  <a:pt x="129" y="473"/>
                  <a:pt x="127" y="465"/>
                  <a:pt x="127" y="452"/>
                </a:cubicBezTo>
                <a:cubicBezTo>
                  <a:pt x="127" y="446"/>
                  <a:pt x="127" y="441"/>
                  <a:pt x="127" y="435"/>
                </a:cubicBezTo>
                <a:cubicBezTo>
                  <a:pt x="128" y="427"/>
                  <a:pt x="128" y="419"/>
                  <a:pt x="129" y="411"/>
                </a:cubicBezTo>
                <a:cubicBezTo>
                  <a:pt x="130" y="394"/>
                  <a:pt x="132" y="377"/>
                  <a:pt x="133" y="360"/>
                </a:cubicBezTo>
                <a:cubicBezTo>
                  <a:pt x="134" y="343"/>
                  <a:pt x="133" y="326"/>
                  <a:pt x="133" y="309"/>
                </a:cubicBezTo>
                <a:cubicBezTo>
                  <a:pt x="136" y="308"/>
                  <a:pt x="139" y="307"/>
                  <a:pt x="141" y="306"/>
                </a:cubicBezTo>
                <a:cubicBezTo>
                  <a:pt x="140" y="291"/>
                  <a:pt x="139" y="276"/>
                  <a:pt x="138" y="261"/>
                </a:cubicBezTo>
                <a:cubicBezTo>
                  <a:pt x="137" y="254"/>
                  <a:pt x="137" y="247"/>
                  <a:pt x="137" y="241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67" y="180"/>
                  <a:pt x="164" y="178"/>
                  <a:pt x="161" y="176"/>
                </a:cubicBezTo>
                <a:cubicBezTo>
                  <a:pt x="159" y="173"/>
                  <a:pt x="157" y="170"/>
                  <a:pt x="154" y="167"/>
                </a:cubicBezTo>
                <a:cubicBezTo>
                  <a:pt x="148" y="161"/>
                  <a:pt x="152" y="164"/>
                  <a:pt x="150" y="158"/>
                </a:cubicBezTo>
                <a:cubicBezTo>
                  <a:pt x="149" y="153"/>
                  <a:pt x="147" y="150"/>
                  <a:pt x="146" y="145"/>
                </a:cubicBezTo>
                <a:cubicBezTo>
                  <a:pt x="144" y="141"/>
                  <a:pt x="142" y="138"/>
                  <a:pt x="141" y="134"/>
                </a:cubicBezTo>
                <a:cubicBezTo>
                  <a:pt x="138" y="124"/>
                  <a:pt x="140" y="113"/>
                  <a:pt x="137" y="102"/>
                </a:cubicBezTo>
                <a:cubicBezTo>
                  <a:pt x="136" y="98"/>
                  <a:pt x="136" y="96"/>
                  <a:pt x="132" y="94"/>
                </a:cubicBezTo>
                <a:cubicBezTo>
                  <a:pt x="127" y="92"/>
                  <a:pt x="121" y="90"/>
                  <a:pt x="115" y="88"/>
                </a:cubicBezTo>
                <a:cubicBezTo>
                  <a:pt x="113" y="88"/>
                  <a:pt x="110" y="87"/>
                  <a:pt x="108" y="86"/>
                </a:cubicBezTo>
                <a:cubicBezTo>
                  <a:pt x="108" y="85"/>
                  <a:pt x="109" y="84"/>
                  <a:pt x="109" y="83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79"/>
                  <a:pt x="112" y="78"/>
                  <a:pt x="113" y="76"/>
                </a:cubicBezTo>
                <a:cubicBezTo>
                  <a:pt x="113" y="76"/>
                  <a:pt x="113" y="75"/>
                  <a:pt x="114" y="74"/>
                </a:cubicBezTo>
                <a:cubicBezTo>
                  <a:pt x="116" y="74"/>
                  <a:pt x="117" y="74"/>
                  <a:pt x="118" y="72"/>
                </a:cubicBezTo>
                <a:cubicBezTo>
                  <a:pt x="118" y="69"/>
                  <a:pt x="118" y="66"/>
                  <a:pt x="118" y="62"/>
                </a:cubicBezTo>
                <a:cubicBezTo>
                  <a:pt x="118" y="62"/>
                  <a:pt x="118" y="60"/>
                  <a:pt x="119" y="59"/>
                </a:cubicBezTo>
                <a:cubicBezTo>
                  <a:pt x="123" y="54"/>
                  <a:pt x="122" y="50"/>
                  <a:pt x="124" y="45"/>
                </a:cubicBezTo>
                <a:cubicBezTo>
                  <a:pt x="125" y="43"/>
                  <a:pt x="127" y="43"/>
                  <a:pt x="128" y="42"/>
                </a:cubicBezTo>
                <a:cubicBezTo>
                  <a:pt x="131" y="38"/>
                  <a:pt x="129" y="36"/>
                  <a:pt x="128" y="31"/>
                </a:cubicBezTo>
                <a:cubicBezTo>
                  <a:pt x="127" y="28"/>
                  <a:pt x="126" y="25"/>
                  <a:pt x="125" y="21"/>
                </a:cubicBezTo>
                <a:cubicBezTo>
                  <a:pt x="121" y="14"/>
                  <a:pt x="112" y="7"/>
                  <a:pt x="105" y="5"/>
                </a:cubicBezTo>
                <a:cubicBezTo>
                  <a:pt x="98" y="2"/>
                  <a:pt x="87" y="0"/>
                  <a:pt x="81" y="4"/>
                </a:cubicBezTo>
                <a:cubicBezTo>
                  <a:pt x="76" y="7"/>
                  <a:pt x="71" y="14"/>
                  <a:pt x="68" y="20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tx2">
                  <a:alpha val="3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900113" y="1537335"/>
            <a:ext cx="1101725" cy="2519363"/>
            <a:chOff x="930" y="1979"/>
            <a:chExt cx="892" cy="2041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930" y="1979"/>
              <a:ext cx="654" cy="2041"/>
            </a:xfrm>
            <a:custGeom>
              <a:avLst/>
              <a:gdLst>
                <a:gd name="T0" fmla="*/ 64 w 175"/>
                <a:gd name="T1" fmla="*/ 38 h 547"/>
                <a:gd name="T2" fmla="*/ 65 w 175"/>
                <a:gd name="T3" fmla="*/ 63 h 547"/>
                <a:gd name="T4" fmla="*/ 50 w 175"/>
                <a:gd name="T5" fmla="*/ 80 h 547"/>
                <a:gd name="T6" fmla="*/ 13 w 175"/>
                <a:gd name="T7" fmla="*/ 94 h 547"/>
                <a:gd name="T8" fmla="*/ 0 w 175"/>
                <a:gd name="T9" fmla="*/ 156 h 547"/>
                <a:gd name="T10" fmla="*/ 15 w 175"/>
                <a:gd name="T11" fmla="*/ 217 h 547"/>
                <a:gd name="T12" fmla="*/ 26 w 175"/>
                <a:gd name="T13" fmla="*/ 258 h 547"/>
                <a:gd name="T14" fmla="*/ 34 w 175"/>
                <a:gd name="T15" fmla="*/ 316 h 547"/>
                <a:gd name="T16" fmla="*/ 32 w 175"/>
                <a:gd name="T17" fmla="*/ 369 h 547"/>
                <a:gd name="T18" fmla="*/ 28 w 175"/>
                <a:gd name="T19" fmla="*/ 425 h 547"/>
                <a:gd name="T20" fmla="*/ 32 w 175"/>
                <a:gd name="T21" fmla="*/ 511 h 547"/>
                <a:gd name="T22" fmla="*/ 42 w 175"/>
                <a:gd name="T23" fmla="*/ 524 h 547"/>
                <a:gd name="T24" fmla="*/ 78 w 175"/>
                <a:gd name="T25" fmla="*/ 546 h 547"/>
                <a:gd name="T26" fmla="*/ 73 w 175"/>
                <a:gd name="T27" fmla="*/ 521 h 547"/>
                <a:gd name="T28" fmla="*/ 72 w 175"/>
                <a:gd name="T29" fmla="*/ 512 h 547"/>
                <a:gd name="T30" fmla="*/ 73 w 175"/>
                <a:gd name="T31" fmla="*/ 492 h 547"/>
                <a:gd name="T32" fmla="*/ 70 w 175"/>
                <a:gd name="T33" fmla="*/ 435 h 547"/>
                <a:gd name="T34" fmla="*/ 76 w 175"/>
                <a:gd name="T35" fmla="*/ 381 h 547"/>
                <a:gd name="T36" fmla="*/ 86 w 175"/>
                <a:gd name="T37" fmla="*/ 375 h 547"/>
                <a:gd name="T38" fmla="*/ 86 w 175"/>
                <a:gd name="T39" fmla="*/ 445 h 547"/>
                <a:gd name="T40" fmla="*/ 93 w 175"/>
                <a:gd name="T41" fmla="*/ 499 h 547"/>
                <a:gd name="T42" fmla="*/ 108 w 175"/>
                <a:gd name="T43" fmla="*/ 511 h 547"/>
                <a:gd name="T44" fmla="*/ 121 w 175"/>
                <a:gd name="T45" fmla="*/ 514 h 547"/>
                <a:gd name="T46" fmla="*/ 162 w 175"/>
                <a:gd name="T47" fmla="*/ 521 h 547"/>
                <a:gd name="T48" fmla="*/ 147 w 175"/>
                <a:gd name="T49" fmla="*/ 500 h 547"/>
                <a:gd name="T50" fmla="*/ 132 w 175"/>
                <a:gd name="T51" fmla="*/ 486 h 547"/>
                <a:gd name="T52" fmla="*/ 127 w 175"/>
                <a:gd name="T53" fmla="*/ 435 h 547"/>
                <a:gd name="T54" fmla="*/ 133 w 175"/>
                <a:gd name="T55" fmla="*/ 360 h 547"/>
                <a:gd name="T56" fmla="*/ 141 w 175"/>
                <a:gd name="T57" fmla="*/ 306 h 547"/>
                <a:gd name="T58" fmla="*/ 137 w 175"/>
                <a:gd name="T59" fmla="*/ 241 h 547"/>
                <a:gd name="T60" fmla="*/ 161 w 175"/>
                <a:gd name="T61" fmla="*/ 176 h 547"/>
                <a:gd name="T62" fmla="*/ 150 w 175"/>
                <a:gd name="T63" fmla="*/ 158 h 547"/>
                <a:gd name="T64" fmla="*/ 141 w 175"/>
                <a:gd name="T65" fmla="*/ 134 h 547"/>
                <a:gd name="T66" fmla="*/ 132 w 175"/>
                <a:gd name="T67" fmla="*/ 94 h 547"/>
                <a:gd name="T68" fmla="*/ 108 w 175"/>
                <a:gd name="T69" fmla="*/ 86 h 547"/>
                <a:gd name="T70" fmla="*/ 111 w 175"/>
                <a:gd name="T71" fmla="*/ 81 h 547"/>
                <a:gd name="T72" fmla="*/ 114 w 175"/>
                <a:gd name="T73" fmla="*/ 74 h 547"/>
                <a:gd name="T74" fmla="*/ 118 w 175"/>
                <a:gd name="T75" fmla="*/ 62 h 547"/>
                <a:gd name="T76" fmla="*/ 124 w 175"/>
                <a:gd name="T77" fmla="*/ 45 h 547"/>
                <a:gd name="T78" fmla="*/ 128 w 175"/>
                <a:gd name="T79" fmla="*/ 31 h 547"/>
                <a:gd name="T80" fmla="*/ 105 w 175"/>
                <a:gd name="T81" fmla="*/ 5 h 547"/>
                <a:gd name="T82" fmla="*/ 68 w 175"/>
                <a:gd name="T83" fmla="*/ 2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547">
                  <a:moveTo>
                    <a:pt x="68" y="20"/>
                  </a:moveTo>
                  <a:cubicBezTo>
                    <a:pt x="66" y="25"/>
                    <a:pt x="65" y="34"/>
                    <a:pt x="64" y="38"/>
                  </a:cubicBezTo>
                  <a:cubicBezTo>
                    <a:pt x="64" y="45"/>
                    <a:pt x="65" y="50"/>
                    <a:pt x="67" y="55"/>
                  </a:cubicBezTo>
                  <a:cubicBezTo>
                    <a:pt x="66" y="58"/>
                    <a:pt x="66" y="61"/>
                    <a:pt x="65" y="63"/>
                  </a:cubicBezTo>
                  <a:cubicBezTo>
                    <a:pt x="63" y="64"/>
                    <a:pt x="61" y="66"/>
                    <a:pt x="59" y="67"/>
                  </a:cubicBezTo>
                  <a:cubicBezTo>
                    <a:pt x="56" y="72"/>
                    <a:pt x="53" y="75"/>
                    <a:pt x="50" y="80"/>
                  </a:cubicBezTo>
                  <a:cubicBezTo>
                    <a:pt x="48" y="81"/>
                    <a:pt x="45" y="82"/>
                    <a:pt x="42" y="83"/>
                  </a:cubicBezTo>
                  <a:cubicBezTo>
                    <a:pt x="32" y="87"/>
                    <a:pt x="23" y="91"/>
                    <a:pt x="13" y="94"/>
                  </a:cubicBezTo>
                  <a:cubicBezTo>
                    <a:pt x="5" y="97"/>
                    <a:pt x="3" y="113"/>
                    <a:pt x="1" y="120"/>
                  </a:cubicBezTo>
                  <a:cubicBezTo>
                    <a:pt x="0" y="132"/>
                    <a:pt x="0" y="143"/>
                    <a:pt x="0" y="156"/>
                  </a:cubicBezTo>
                  <a:cubicBezTo>
                    <a:pt x="1" y="166"/>
                    <a:pt x="2" y="175"/>
                    <a:pt x="3" y="185"/>
                  </a:cubicBezTo>
                  <a:cubicBezTo>
                    <a:pt x="2" y="197"/>
                    <a:pt x="7" y="209"/>
                    <a:pt x="15" y="217"/>
                  </a:cubicBezTo>
                  <a:cubicBezTo>
                    <a:pt x="18" y="219"/>
                    <a:pt x="22" y="219"/>
                    <a:pt x="26" y="220"/>
                  </a:cubicBezTo>
                  <a:cubicBezTo>
                    <a:pt x="27" y="233"/>
                    <a:pt x="26" y="245"/>
                    <a:pt x="26" y="258"/>
                  </a:cubicBezTo>
                  <a:cubicBezTo>
                    <a:pt x="27" y="275"/>
                    <a:pt x="26" y="292"/>
                    <a:pt x="25" y="309"/>
                  </a:cubicBezTo>
                  <a:cubicBezTo>
                    <a:pt x="28" y="311"/>
                    <a:pt x="31" y="314"/>
                    <a:pt x="34" y="316"/>
                  </a:cubicBezTo>
                  <a:cubicBezTo>
                    <a:pt x="34" y="320"/>
                    <a:pt x="35" y="324"/>
                    <a:pt x="36" y="328"/>
                  </a:cubicBezTo>
                  <a:cubicBezTo>
                    <a:pt x="33" y="342"/>
                    <a:pt x="33" y="355"/>
                    <a:pt x="32" y="369"/>
                  </a:cubicBezTo>
                  <a:cubicBezTo>
                    <a:pt x="32" y="374"/>
                    <a:pt x="31" y="378"/>
                    <a:pt x="31" y="382"/>
                  </a:cubicBezTo>
                  <a:cubicBezTo>
                    <a:pt x="30" y="397"/>
                    <a:pt x="28" y="411"/>
                    <a:pt x="28" y="425"/>
                  </a:cubicBezTo>
                  <a:cubicBezTo>
                    <a:pt x="28" y="445"/>
                    <a:pt x="30" y="464"/>
                    <a:pt x="32" y="483"/>
                  </a:cubicBezTo>
                  <a:cubicBezTo>
                    <a:pt x="31" y="492"/>
                    <a:pt x="30" y="503"/>
                    <a:pt x="32" y="511"/>
                  </a:cubicBezTo>
                  <a:cubicBezTo>
                    <a:pt x="34" y="513"/>
                    <a:pt x="38" y="516"/>
                    <a:pt x="39" y="518"/>
                  </a:cubicBezTo>
                  <a:cubicBezTo>
                    <a:pt x="40" y="520"/>
                    <a:pt x="41" y="522"/>
                    <a:pt x="42" y="524"/>
                  </a:cubicBezTo>
                  <a:cubicBezTo>
                    <a:pt x="45" y="528"/>
                    <a:pt x="47" y="532"/>
                    <a:pt x="51" y="536"/>
                  </a:cubicBezTo>
                  <a:cubicBezTo>
                    <a:pt x="58" y="542"/>
                    <a:pt x="69" y="547"/>
                    <a:pt x="78" y="546"/>
                  </a:cubicBezTo>
                  <a:cubicBezTo>
                    <a:pt x="85" y="545"/>
                    <a:pt x="85" y="540"/>
                    <a:pt x="82" y="535"/>
                  </a:cubicBezTo>
                  <a:cubicBezTo>
                    <a:pt x="80" y="530"/>
                    <a:pt x="76" y="525"/>
                    <a:pt x="73" y="521"/>
                  </a:cubicBezTo>
                  <a:cubicBezTo>
                    <a:pt x="71" y="518"/>
                    <a:pt x="70" y="516"/>
                    <a:pt x="68" y="513"/>
                  </a:cubicBezTo>
                  <a:cubicBezTo>
                    <a:pt x="69" y="513"/>
                    <a:pt x="70" y="513"/>
                    <a:pt x="72" y="512"/>
                  </a:cubicBezTo>
                  <a:cubicBezTo>
                    <a:pt x="71" y="511"/>
                    <a:pt x="72" y="509"/>
                    <a:pt x="72" y="507"/>
                  </a:cubicBezTo>
                  <a:cubicBezTo>
                    <a:pt x="72" y="503"/>
                    <a:pt x="72" y="497"/>
                    <a:pt x="73" y="492"/>
                  </a:cubicBezTo>
                  <a:cubicBezTo>
                    <a:pt x="71" y="483"/>
                    <a:pt x="69" y="474"/>
                    <a:pt x="69" y="465"/>
                  </a:cubicBezTo>
                  <a:cubicBezTo>
                    <a:pt x="69" y="455"/>
                    <a:pt x="70" y="445"/>
                    <a:pt x="70" y="435"/>
                  </a:cubicBezTo>
                  <a:cubicBezTo>
                    <a:pt x="70" y="420"/>
                    <a:pt x="69" y="408"/>
                    <a:pt x="73" y="393"/>
                  </a:cubicBezTo>
                  <a:cubicBezTo>
                    <a:pt x="74" y="389"/>
                    <a:pt x="75" y="385"/>
                    <a:pt x="76" y="381"/>
                  </a:cubicBezTo>
                  <a:cubicBezTo>
                    <a:pt x="78" y="367"/>
                    <a:pt x="81" y="354"/>
                    <a:pt x="83" y="340"/>
                  </a:cubicBezTo>
                  <a:cubicBezTo>
                    <a:pt x="84" y="351"/>
                    <a:pt x="85" y="363"/>
                    <a:pt x="86" y="375"/>
                  </a:cubicBezTo>
                  <a:cubicBezTo>
                    <a:pt x="86" y="381"/>
                    <a:pt x="87" y="388"/>
                    <a:pt x="87" y="394"/>
                  </a:cubicBezTo>
                  <a:cubicBezTo>
                    <a:pt x="85" y="408"/>
                    <a:pt x="84" y="426"/>
                    <a:pt x="86" y="445"/>
                  </a:cubicBezTo>
                  <a:cubicBezTo>
                    <a:pt x="87" y="461"/>
                    <a:pt x="87" y="478"/>
                    <a:pt x="89" y="494"/>
                  </a:cubicBezTo>
                  <a:cubicBezTo>
                    <a:pt x="90" y="496"/>
                    <a:pt x="92" y="497"/>
                    <a:pt x="93" y="499"/>
                  </a:cubicBezTo>
                  <a:cubicBezTo>
                    <a:pt x="93" y="503"/>
                    <a:pt x="93" y="505"/>
                    <a:pt x="95" y="509"/>
                  </a:cubicBezTo>
                  <a:cubicBezTo>
                    <a:pt x="99" y="509"/>
                    <a:pt x="105" y="510"/>
                    <a:pt x="108" y="511"/>
                  </a:cubicBezTo>
                  <a:cubicBezTo>
                    <a:pt x="111" y="511"/>
                    <a:pt x="111" y="509"/>
                    <a:pt x="114" y="510"/>
                  </a:cubicBezTo>
                  <a:cubicBezTo>
                    <a:pt x="116" y="511"/>
                    <a:pt x="119" y="513"/>
                    <a:pt x="121" y="514"/>
                  </a:cubicBezTo>
                  <a:cubicBezTo>
                    <a:pt x="130" y="519"/>
                    <a:pt x="137" y="523"/>
                    <a:pt x="148" y="523"/>
                  </a:cubicBezTo>
                  <a:cubicBezTo>
                    <a:pt x="152" y="523"/>
                    <a:pt x="158" y="523"/>
                    <a:pt x="162" y="521"/>
                  </a:cubicBezTo>
                  <a:cubicBezTo>
                    <a:pt x="175" y="517"/>
                    <a:pt x="164" y="509"/>
                    <a:pt x="159" y="505"/>
                  </a:cubicBezTo>
                  <a:cubicBezTo>
                    <a:pt x="155" y="503"/>
                    <a:pt x="151" y="501"/>
                    <a:pt x="147" y="500"/>
                  </a:cubicBezTo>
                  <a:cubicBezTo>
                    <a:pt x="143" y="498"/>
                    <a:pt x="135" y="492"/>
                    <a:pt x="131" y="491"/>
                  </a:cubicBezTo>
                  <a:cubicBezTo>
                    <a:pt x="130" y="490"/>
                    <a:pt x="133" y="488"/>
                    <a:pt x="132" y="486"/>
                  </a:cubicBezTo>
                  <a:cubicBezTo>
                    <a:pt x="129" y="473"/>
                    <a:pt x="127" y="465"/>
                    <a:pt x="127" y="452"/>
                  </a:cubicBezTo>
                  <a:cubicBezTo>
                    <a:pt x="127" y="446"/>
                    <a:pt x="127" y="441"/>
                    <a:pt x="127" y="435"/>
                  </a:cubicBezTo>
                  <a:cubicBezTo>
                    <a:pt x="128" y="427"/>
                    <a:pt x="128" y="419"/>
                    <a:pt x="129" y="411"/>
                  </a:cubicBezTo>
                  <a:cubicBezTo>
                    <a:pt x="130" y="394"/>
                    <a:pt x="132" y="377"/>
                    <a:pt x="133" y="360"/>
                  </a:cubicBezTo>
                  <a:cubicBezTo>
                    <a:pt x="134" y="343"/>
                    <a:pt x="133" y="326"/>
                    <a:pt x="133" y="309"/>
                  </a:cubicBezTo>
                  <a:cubicBezTo>
                    <a:pt x="136" y="308"/>
                    <a:pt x="139" y="307"/>
                    <a:pt x="141" y="306"/>
                  </a:cubicBezTo>
                  <a:cubicBezTo>
                    <a:pt x="140" y="291"/>
                    <a:pt x="139" y="276"/>
                    <a:pt x="138" y="261"/>
                  </a:cubicBezTo>
                  <a:cubicBezTo>
                    <a:pt x="137" y="254"/>
                    <a:pt x="137" y="247"/>
                    <a:pt x="137" y="241"/>
                  </a:cubicBezTo>
                  <a:cubicBezTo>
                    <a:pt x="170" y="182"/>
                    <a:pt x="170" y="182"/>
                    <a:pt x="170" y="182"/>
                  </a:cubicBezTo>
                  <a:cubicBezTo>
                    <a:pt x="167" y="180"/>
                    <a:pt x="164" y="178"/>
                    <a:pt x="161" y="176"/>
                  </a:cubicBezTo>
                  <a:cubicBezTo>
                    <a:pt x="159" y="173"/>
                    <a:pt x="157" y="170"/>
                    <a:pt x="154" y="167"/>
                  </a:cubicBezTo>
                  <a:cubicBezTo>
                    <a:pt x="148" y="161"/>
                    <a:pt x="152" y="164"/>
                    <a:pt x="150" y="158"/>
                  </a:cubicBezTo>
                  <a:cubicBezTo>
                    <a:pt x="149" y="153"/>
                    <a:pt x="147" y="150"/>
                    <a:pt x="146" y="145"/>
                  </a:cubicBezTo>
                  <a:cubicBezTo>
                    <a:pt x="144" y="141"/>
                    <a:pt x="142" y="138"/>
                    <a:pt x="141" y="134"/>
                  </a:cubicBezTo>
                  <a:cubicBezTo>
                    <a:pt x="138" y="124"/>
                    <a:pt x="140" y="113"/>
                    <a:pt x="137" y="102"/>
                  </a:cubicBezTo>
                  <a:cubicBezTo>
                    <a:pt x="136" y="98"/>
                    <a:pt x="136" y="96"/>
                    <a:pt x="132" y="94"/>
                  </a:cubicBezTo>
                  <a:cubicBezTo>
                    <a:pt x="127" y="92"/>
                    <a:pt x="121" y="90"/>
                    <a:pt x="115" y="88"/>
                  </a:cubicBezTo>
                  <a:cubicBezTo>
                    <a:pt x="113" y="88"/>
                    <a:pt x="110" y="87"/>
                    <a:pt x="108" y="86"/>
                  </a:cubicBezTo>
                  <a:cubicBezTo>
                    <a:pt x="108" y="85"/>
                    <a:pt x="109" y="84"/>
                    <a:pt x="109" y="83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79"/>
                    <a:pt x="112" y="78"/>
                    <a:pt x="113" y="76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7" y="74"/>
                    <a:pt x="118" y="72"/>
                  </a:cubicBezTo>
                  <a:cubicBezTo>
                    <a:pt x="118" y="69"/>
                    <a:pt x="118" y="66"/>
                    <a:pt x="118" y="62"/>
                  </a:cubicBezTo>
                  <a:cubicBezTo>
                    <a:pt x="118" y="62"/>
                    <a:pt x="118" y="60"/>
                    <a:pt x="119" y="59"/>
                  </a:cubicBezTo>
                  <a:cubicBezTo>
                    <a:pt x="123" y="54"/>
                    <a:pt x="122" y="50"/>
                    <a:pt x="124" y="45"/>
                  </a:cubicBezTo>
                  <a:cubicBezTo>
                    <a:pt x="125" y="43"/>
                    <a:pt x="127" y="43"/>
                    <a:pt x="128" y="42"/>
                  </a:cubicBezTo>
                  <a:cubicBezTo>
                    <a:pt x="131" y="38"/>
                    <a:pt x="129" y="36"/>
                    <a:pt x="128" y="31"/>
                  </a:cubicBezTo>
                  <a:cubicBezTo>
                    <a:pt x="127" y="28"/>
                    <a:pt x="126" y="25"/>
                    <a:pt x="125" y="21"/>
                  </a:cubicBezTo>
                  <a:cubicBezTo>
                    <a:pt x="121" y="14"/>
                    <a:pt x="112" y="7"/>
                    <a:pt x="105" y="5"/>
                  </a:cubicBezTo>
                  <a:cubicBezTo>
                    <a:pt x="98" y="2"/>
                    <a:pt x="87" y="0"/>
                    <a:pt x="81" y="4"/>
                  </a:cubicBezTo>
                  <a:cubicBezTo>
                    <a:pt x="76" y="7"/>
                    <a:pt x="71" y="14"/>
                    <a:pt x="68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381" y="2614"/>
              <a:ext cx="441" cy="276"/>
            </a:xfrm>
            <a:custGeom>
              <a:avLst/>
              <a:gdLst>
                <a:gd name="T0" fmla="*/ 16 w 118"/>
                <a:gd name="T1" fmla="*/ 71 h 74"/>
                <a:gd name="T2" fmla="*/ 77 w 118"/>
                <a:gd name="T3" fmla="*/ 54 h 74"/>
                <a:gd name="T4" fmla="*/ 83 w 118"/>
                <a:gd name="T5" fmla="*/ 22 h 74"/>
                <a:gd name="T6" fmla="*/ 95 w 118"/>
                <a:gd name="T7" fmla="*/ 17 h 74"/>
                <a:gd name="T8" fmla="*/ 97 w 118"/>
                <a:gd name="T9" fmla="*/ 11 h 74"/>
                <a:gd name="T10" fmla="*/ 97 w 118"/>
                <a:gd name="T11" fmla="*/ 8 h 74"/>
                <a:gd name="T12" fmla="*/ 118 w 118"/>
                <a:gd name="T13" fmla="*/ 6 h 74"/>
                <a:gd name="T14" fmla="*/ 116 w 118"/>
                <a:gd name="T15" fmla="*/ 0 h 74"/>
                <a:gd name="T16" fmla="*/ 49 w 118"/>
                <a:gd name="T17" fmla="*/ 13 h 74"/>
                <a:gd name="T18" fmla="*/ 49 w 118"/>
                <a:gd name="T19" fmla="*/ 13 h 74"/>
                <a:gd name="T20" fmla="*/ 31 w 118"/>
                <a:gd name="T21" fmla="*/ 26 h 74"/>
                <a:gd name="T22" fmla="*/ 14 w 118"/>
                <a:gd name="T23" fmla="*/ 31 h 74"/>
                <a:gd name="T24" fmla="*/ 16 w 118"/>
                <a:gd name="T25" fmla="*/ 34 h 74"/>
                <a:gd name="T26" fmla="*/ 20 w 118"/>
                <a:gd name="T27" fmla="*/ 39 h 74"/>
                <a:gd name="T28" fmla="*/ 0 w 118"/>
                <a:gd name="T29" fmla="*/ 74 h 74"/>
                <a:gd name="T30" fmla="*/ 16 w 118"/>
                <a:gd name="T31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4">
                  <a:moveTo>
                    <a:pt x="16" y="71"/>
                  </a:moveTo>
                  <a:cubicBezTo>
                    <a:pt x="36" y="65"/>
                    <a:pt x="57" y="59"/>
                    <a:pt x="77" y="54"/>
                  </a:cubicBezTo>
                  <a:cubicBezTo>
                    <a:pt x="79" y="43"/>
                    <a:pt x="79" y="32"/>
                    <a:pt x="83" y="22"/>
                  </a:cubicBezTo>
                  <a:cubicBezTo>
                    <a:pt x="87" y="21"/>
                    <a:pt x="91" y="19"/>
                    <a:pt x="95" y="17"/>
                  </a:cubicBezTo>
                  <a:cubicBezTo>
                    <a:pt x="96" y="15"/>
                    <a:pt x="96" y="13"/>
                    <a:pt x="97" y="11"/>
                  </a:cubicBezTo>
                  <a:cubicBezTo>
                    <a:pt x="97" y="10"/>
                    <a:pt x="97" y="9"/>
                    <a:pt x="97" y="8"/>
                  </a:cubicBezTo>
                  <a:cubicBezTo>
                    <a:pt x="104" y="7"/>
                    <a:pt x="111" y="6"/>
                    <a:pt x="118" y="6"/>
                  </a:cubicBezTo>
                  <a:cubicBezTo>
                    <a:pt x="117" y="4"/>
                    <a:pt x="116" y="2"/>
                    <a:pt x="116" y="0"/>
                  </a:cubicBezTo>
                  <a:cubicBezTo>
                    <a:pt x="95" y="1"/>
                    <a:pt x="73" y="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3" y="17"/>
                    <a:pt x="37" y="22"/>
                    <a:pt x="31" y="26"/>
                  </a:cubicBezTo>
                  <a:cubicBezTo>
                    <a:pt x="25" y="28"/>
                    <a:pt x="19" y="30"/>
                    <a:pt x="14" y="31"/>
                  </a:cubicBezTo>
                  <a:cubicBezTo>
                    <a:pt x="14" y="32"/>
                    <a:pt x="15" y="33"/>
                    <a:pt x="16" y="34"/>
                  </a:cubicBezTo>
                  <a:cubicBezTo>
                    <a:pt x="17" y="36"/>
                    <a:pt x="18" y="37"/>
                    <a:pt x="20" y="39"/>
                  </a:cubicBezTo>
                  <a:cubicBezTo>
                    <a:pt x="5" y="47"/>
                    <a:pt x="1" y="59"/>
                    <a:pt x="0" y="74"/>
                  </a:cubicBezTo>
                  <a:cubicBezTo>
                    <a:pt x="5" y="73"/>
                    <a:pt x="11" y="72"/>
                    <a:pt x="16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1619250" y="4421823"/>
            <a:ext cx="473075" cy="479425"/>
          </a:xfrm>
          <a:custGeom>
            <a:avLst/>
            <a:gdLst>
              <a:gd name="T0" fmla="*/ 87 w 87"/>
              <a:gd name="T1" fmla="*/ 26 h 88"/>
              <a:gd name="T2" fmla="*/ 65 w 87"/>
              <a:gd name="T3" fmla="*/ 88 h 88"/>
              <a:gd name="T4" fmla="*/ 42 w 87"/>
              <a:gd name="T5" fmla="*/ 81 h 88"/>
              <a:gd name="T6" fmla="*/ 42 w 87"/>
              <a:gd name="T7" fmla="*/ 81 h 88"/>
              <a:gd name="T8" fmla="*/ 22 w 87"/>
              <a:gd name="T9" fmla="*/ 71 h 88"/>
              <a:gd name="T10" fmla="*/ 22 w 87"/>
              <a:gd name="T11" fmla="*/ 72 h 88"/>
              <a:gd name="T12" fmla="*/ 12 w 87"/>
              <a:gd name="T13" fmla="*/ 67 h 88"/>
              <a:gd name="T14" fmla="*/ 1 w 87"/>
              <a:gd name="T15" fmla="*/ 61 h 88"/>
              <a:gd name="T16" fmla="*/ 1 w 87"/>
              <a:gd name="T17" fmla="*/ 61 h 88"/>
              <a:gd name="T18" fmla="*/ 0 w 87"/>
              <a:gd name="T19" fmla="*/ 60 h 88"/>
              <a:gd name="T20" fmla="*/ 17 w 87"/>
              <a:gd name="T21" fmla="*/ 15 h 88"/>
              <a:gd name="T22" fmla="*/ 22 w 87"/>
              <a:gd name="T23" fmla="*/ 0 h 88"/>
              <a:gd name="T24" fmla="*/ 87 w 87"/>
              <a:gd name="T25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" h="88">
                <a:moveTo>
                  <a:pt x="87" y="26"/>
                </a:moveTo>
                <a:cubicBezTo>
                  <a:pt x="65" y="88"/>
                  <a:pt x="65" y="88"/>
                  <a:pt x="6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2" y="81"/>
                  <a:pt x="42" y="81"/>
                  <a:pt x="42" y="8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72"/>
                  <a:pt x="22" y="72"/>
                  <a:pt x="22" y="72"/>
                </a:cubicBezTo>
                <a:cubicBezTo>
                  <a:pt x="12" y="67"/>
                  <a:pt x="12" y="67"/>
                  <a:pt x="12" y="67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0"/>
                  <a:pt x="0" y="60"/>
                  <a:pt x="0" y="60"/>
                </a:cubicBezTo>
                <a:cubicBezTo>
                  <a:pt x="17" y="15"/>
                  <a:pt x="17" y="15"/>
                  <a:pt x="17" y="15"/>
                </a:cubicBezTo>
                <a:cubicBezTo>
                  <a:pt x="22" y="0"/>
                  <a:pt x="22" y="0"/>
                  <a:pt x="22" y="0"/>
                </a:cubicBezTo>
                <a:cubicBezTo>
                  <a:pt x="48" y="12"/>
                  <a:pt x="61" y="15"/>
                  <a:pt x="87" y="26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738313" y="3337560"/>
            <a:ext cx="987425" cy="2952750"/>
          </a:xfrm>
          <a:custGeom>
            <a:avLst/>
            <a:gdLst>
              <a:gd name="T0" fmla="*/ 46 w 181"/>
              <a:gd name="T1" fmla="*/ 181 h 542"/>
              <a:gd name="T2" fmla="*/ 35 w 181"/>
              <a:gd name="T3" fmla="*/ 217 h 542"/>
              <a:gd name="T4" fmla="*/ 16 w 181"/>
              <a:gd name="T5" fmla="*/ 258 h 542"/>
              <a:gd name="T6" fmla="*/ 22 w 181"/>
              <a:gd name="T7" fmla="*/ 268 h 542"/>
              <a:gd name="T8" fmla="*/ 28 w 181"/>
              <a:gd name="T9" fmla="*/ 282 h 542"/>
              <a:gd name="T10" fmla="*/ 23 w 181"/>
              <a:gd name="T11" fmla="*/ 286 h 542"/>
              <a:gd name="T12" fmla="*/ 18 w 181"/>
              <a:gd name="T13" fmla="*/ 281 h 542"/>
              <a:gd name="T14" fmla="*/ 15 w 181"/>
              <a:gd name="T15" fmla="*/ 283 h 542"/>
              <a:gd name="T16" fmla="*/ 8 w 181"/>
              <a:gd name="T17" fmla="*/ 282 h 542"/>
              <a:gd name="T18" fmla="*/ 5 w 181"/>
              <a:gd name="T19" fmla="*/ 277 h 542"/>
              <a:gd name="T20" fmla="*/ 0 w 181"/>
              <a:gd name="T21" fmla="*/ 261 h 542"/>
              <a:gd name="T22" fmla="*/ 8 w 181"/>
              <a:gd name="T23" fmla="*/ 209 h 542"/>
              <a:gd name="T24" fmla="*/ 15 w 181"/>
              <a:gd name="T25" fmla="*/ 187 h 542"/>
              <a:gd name="T26" fmla="*/ 19 w 181"/>
              <a:gd name="T27" fmla="*/ 164 h 542"/>
              <a:gd name="T28" fmla="*/ 40 w 181"/>
              <a:gd name="T29" fmla="*/ 103 h 542"/>
              <a:gd name="T30" fmla="*/ 88 w 181"/>
              <a:gd name="T31" fmla="*/ 77 h 542"/>
              <a:gd name="T32" fmla="*/ 71 w 181"/>
              <a:gd name="T33" fmla="*/ 70 h 542"/>
              <a:gd name="T34" fmla="*/ 73 w 181"/>
              <a:gd name="T35" fmla="*/ 39 h 542"/>
              <a:gd name="T36" fmla="*/ 100 w 181"/>
              <a:gd name="T37" fmla="*/ 7 h 542"/>
              <a:gd name="T38" fmla="*/ 131 w 181"/>
              <a:gd name="T39" fmla="*/ 65 h 542"/>
              <a:gd name="T40" fmla="*/ 127 w 181"/>
              <a:gd name="T41" fmla="*/ 73 h 542"/>
              <a:gd name="T42" fmla="*/ 115 w 181"/>
              <a:gd name="T43" fmla="*/ 77 h 542"/>
              <a:gd name="T44" fmla="*/ 123 w 181"/>
              <a:gd name="T45" fmla="*/ 89 h 542"/>
              <a:gd name="T46" fmla="*/ 163 w 181"/>
              <a:gd name="T47" fmla="*/ 117 h 542"/>
              <a:gd name="T48" fmla="*/ 145 w 181"/>
              <a:gd name="T49" fmla="*/ 232 h 542"/>
              <a:gd name="T50" fmla="*/ 148 w 181"/>
              <a:gd name="T51" fmla="*/ 294 h 542"/>
              <a:gd name="T52" fmla="*/ 135 w 181"/>
              <a:gd name="T53" fmla="*/ 375 h 542"/>
              <a:gd name="T54" fmla="*/ 125 w 181"/>
              <a:gd name="T55" fmla="*/ 492 h 542"/>
              <a:gd name="T56" fmla="*/ 138 w 181"/>
              <a:gd name="T57" fmla="*/ 537 h 542"/>
              <a:gd name="T58" fmla="*/ 108 w 181"/>
              <a:gd name="T59" fmla="*/ 522 h 542"/>
              <a:gd name="T60" fmla="*/ 102 w 181"/>
              <a:gd name="T61" fmla="*/ 511 h 542"/>
              <a:gd name="T62" fmla="*/ 102 w 181"/>
              <a:gd name="T63" fmla="*/ 416 h 542"/>
              <a:gd name="T64" fmla="*/ 95 w 181"/>
              <a:gd name="T65" fmla="*/ 379 h 542"/>
              <a:gd name="T66" fmla="*/ 94 w 181"/>
              <a:gd name="T67" fmla="*/ 497 h 542"/>
              <a:gd name="T68" fmla="*/ 88 w 181"/>
              <a:gd name="T69" fmla="*/ 540 h 542"/>
              <a:gd name="T70" fmla="*/ 76 w 181"/>
              <a:gd name="T71" fmla="*/ 482 h 542"/>
              <a:gd name="T72" fmla="*/ 62 w 181"/>
              <a:gd name="T73" fmla="*/ 378 h 542"/>
              <a:gd name="T74" fmla="*/ 48 w 181"/>
              <a:gd name="T75" fmla="*/ 295 h 542"/>
              <a:gd name="T76" fmla="*/ 36 w 181"/>
              <a:gd name="T77" fmla="*/ 285 h 542"/>
              <a:gd name="T78" fmla="*/ 65 w 181"/>
              <a:gd name="T79" fmla="*/ 225 h 542"/>
              <a:gd name="T80" fmla="*/ 51 w 181"/>
              <a:gd name="T81" fmla="*/ 154 h 542"/>
              <a:gd name="T82" fmla="*/ 137 w 181"/>
              <a:gd name="T83" fmla="*/ 203 h 542"/>
              <a:gd name="T84" fmla="*/ 150 w 181"/>
              <a:gd name="T85" fmla="*/ 184 h 542"/>
              <a:gd name="T86" fmla="*/ 142 w 181"/>
              <a:gd name="T87" fmla="*/ 15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1" h="542">
                <a:moveTo>
                  <a:pt x="51" y="154"/>
                </a:moveTo>
                <a:cubicBezTo>
                  <a:pt x="50" y="161"/>
                  <a:pt x="48" y="174"/>
                  <a:pt x="46" y="181"/>
                </a:cubicBezTo>
                <a:cubicBezTo>
                  <a:pt x="44" y="186"/>
                  <a:pt x="43" y="192"/>
                  <a:pt x="41" y="198"/>
                </a:cubicBezTo>
                <a:cubicBezTo>
                  <a:pt x="35" y="208"/>
                  <a:pt x="41" y="203"/>
                  <a:pt x="35" y="217"/>
                </a:cubicBezTo>
                <a:cubicBezTo>
                  <a:pt x="37" y="230"/>
                  <a:pt x="28" y="244"/>
                  <a:pt x="27" y="255"/>
                </a:cubicBezTo>
                <a:cubicBezTo>
                  <a:pt x="25" y="257"/>
                  <a:pt x="19" y="256"/>
                  <a:pt x="16" y="258"/>
                </a:cubicBezTo>
                <a:cubicBezTo>
                  <a:pt x="17" y="259"/>
                  <a:pt x="18" y="261"/>
                  <a:pt x="19" y="262"/>
                </a:cubicBezTo>
                <a:cubicBezTo>
                  <a:pt x="20" y="264"/>
                  <a:pt x="21" y="266"/>
                  <a:pt x="22" y="268"/>
                </a:cubicBezTo>
                <a:cubicBezTo>
                  <a:pt x="24" y="272"/>
                  <a:pt x="23" y="275"/>
                  <a:pt x="23" y="279"/>
                </a:cubicBezTo>
                <a:cubicBezTo>
                  <a:pt x="25" y="280"/>
                  <a:pt x="26" y="281"/>
                  <a:pt x="28" y="282"/>
                </a:cubicBezTo>
                <a:cubicBezTo>
                  <a:pt x="26" y="281"/>
                  <a:pt x="25" y="281"/>
                  <a:pt x="24" y="280"/>
                </a:cubicBezTo>
                <a:cubicBezTo>
                  <a:pt x="23" y="283"/>
                  <a:pt x="24" y="283"/>
                  <a:pt x="23" y="286"/>
                </a:cubicBezTo>
                <a:cubicBezTo>
                  <a:pt x="23" y="287"/>
                  <a:pt x="22" y="287"/>
                  <a:pt x="19" y="286"/>
                </a:cubicBezTo>
                <a:cubicBezTo>
                  <a:pt x="19" y="283"/>
                  <a:pt x="19" y="284"/>
                  <a:pt x="18" y="281"/>
                </a:cubicBezTo>
                <a:cubicBezTo>
                  <a:pt x="18" y="280"/>
                  <a:pt x="17" y="279"/>
                  <a:pt x="16" y="277"/>
                </a:cubicBezTo>
                <a:cubicBezTo>
                  <a:pt x="15" y="280"/>
                  <a:pt x="16" y="281"/>
                  <a:pt x="15" y="283"/>
                </a:cubicBezTo>
                <a:cubicBezTo>
                  <a:pt x="15" y="284"/>
                  <a:pt x="13" y="285"/>
                  <a:pt x="12" y="285"/>
                </a:cubicBezTo>
                <a:cubicBezTo>
                  <a:pt x="11" y="283"/>
                  <a:pt x="9" y="283"/>
                  <a:pt x="8" y="282"/>
                </a:cubicBezTo>
                <a:cubicBezTo>
                  <a:pt x="7" y="281"/>
                  <a:pt x="7" y="280"/>
                  <a:pt x="6" y="279"/>
                </a:cubicBezTo>
                <a:cubicBezTo>
                  <a:pt x="6" y="278"/>
                  <a:pt x="5" y="278"/>
                  <a:pt x="5" y="277"/>
                </a:cubicBezTo>
                <a:cubicBezTo>
                  <a:pt x="2" y="272"/>
                  <a:pt x="3" y="268"/>
                  <a:pt x="4" y="262"/>
                </a:cubicBezTo>
                <a:cubicBezTo>
                  <a:pt x="3" y="262"/>
                  <a:pt x="1" y="261"/>
                  <a:pt x="0" y="261"/>
                </a:cubicBezTo>
                <a:cubicBezTo>
                  <a:pt x="0" y="257"/>
                  <a:pt x="0" y="248"/>
                  <a:pt x="0" y="244"/>
                </a:cubicBezTo>
                <a:cubicBezTo>
                  <a:pt x="2" y="225"/>
                  <a:pt x="4" y="227"/>
                  <a:pt x="8" y="209"/>
                </a:cubicBezTo>
                <a:cubicBezTo>
                  <a:pt x="8" y="205"/>
                  <a:pt x="13" y="197"/>
                  <a:pt x="11" y="192"/>
                </a:cubicBezTo>
                <a:cubicBezTo>
                  <a:pt x="10" y="189"/>
                  <a:pt x="12" y="188"/>
                  <a:pt x="15" y="187"/>
                </a:cubicBezTo>
                <a:cubicBezTo>
                  <a:pt x="14" y="183"/>
                  <a:pt x="13" y="178"/>
                  <a:pt x="15" y="176"/>
                </a:cubicBezTo>
                <a:cubicBezTo>
                  <a:pt x="19" y="172"/>
                  <a:pt x="18" y="168"/>
                  <a:pt x="19" y="164"/>
                </a:cubicBezTo>
                <a:cubicBezTo>
                  <a:pt x="23" y="152"/>
                  <a:pt x="26" y="138"/>
                  <a:pt x="31" y="126"/>
                </a:cubicBezTo>
                <a:cubicBezTo>
                  <a:pt x="35" y="117"/>
                  <a:pt x="35" y="111"/>
                  <a:pt x="40" y="103"/>
                </a:cubicBezTo>
                <a:cubicBezTo>
                  <a:pt x="50" y="91"/>
                  <a:pt x="66" y="91"/>
                  <a:pt x="80" y="86"/>
                </a:cubicBezTo>
                <a:cubicBezTo>
                  <a:pt x="84" y="83"/>
                  <a:pt x="88" y="82"/>
                  <a:pt x="88" y="77"/>
                </a:cubicBezTo>
                <a:cubicBezTo>
                  <a:pt x="84" y="80"/>
                  <a:pt x="70" y="79"/>
                  <a:pt x="68" y="72"/>
                </a:cubicBezTo>
                <a:cubicBezTo>
                  <a:pt x="68" y="73"/>
                  <a:pt x="69" y="74"/>
                  <a:pt x="71" y="70"/>
                </a:cubicBezTo>
                <a:cubicBezTo>
                  <a:pt x="67" y="68"/>
                  <a:pt x="67" y="68"/>
                  <a:pt x="66" y="64"/>
                </a:cubicBezTo>
                <a:cubicBezTo>
                  <a:pt x="74" y="59"/>
                  <a:pt x="75" y="48"/>
                  <a:pt x="73" y="39"/>
                </a:cubicBezTo>
                <a:cubicBezTo>
                  <a:pt x="72" y="31"/>
                  <a:pt x="72" y="27"/>
                  <a:pt x="75" y="20"/>
                </a:cubicBezTo>
                <a:cubicBezTo>
                  <a:pt x="78" y="11"/>
                  <a:pt x="90" y="3"/>
                  <a:pt x="100" y="7"/>
                </a:cubicBezTo>
                <a:cubicBezTo>
                  <a:pt x="116" y="0"/>
                  <a:pt x="124" y="12"/>
                  <a:pt x="128" y="22"/>
                </a:cubicBezTo>
                <a:cubicBezTo>
                  <a:pt x="135" y="36"/>
                  <a:pt x="130" y="49"/>
                  <a:pt x="131" y="65"/>
                </a:cubicBezTo>
                <a:cubicBezTo>
                  <a:pt x="131" y="68"/>
                  <a:pt x="136" y="69"/>
                  <a:pt x="136" y="69"/>
                </a:cubicBezTo>
                <a:cubicBezTo>
                  <a:pt x="135" y="72"/>
                  <a:pt x="131" y="73"/>
                  <a:pt x="127" y="73"/>
                </a:cubicBezTo>
                <a:cubicBezTo>
                  <a:pt x="129" y="74"/>
                  <a:pt x="131" y="76"/>
                  <a:pt x="132" y="78"/>
                </a:cubicBezTo>
                <a:cubicBezTo>
                  <a:pt x="128" y="81"/>
                  <a:pt x="118" y="77"/>
                  <a:pt x="115" y="77"/>
                </a:cubicBezTo>
                <a:cubicBezTo>
                  <a:pt x="114" y="78"/>
                  <a:pt x="116" y="80"/>
                  <a:pt x="116" y="81"/>
                </a:cubicBezTo>
                <a:cubicBezTo>
                  <a:pt x="120" y="85"/>
                  <a:pt x="119" y="85"/>
                  <a:pt x="123" y="89"/>
                </a:cubicBezTo>
                <a:cubicBezTo>
                  <a:pt x="135" y="94"/>
                  <a:pt x="145" y="98"/>
                  <a:pt x="153" y="102"/>
                </a:cubicBezTo>
                <a:cubicBezTo>
                  <a:pt x="158" y="106"/>
                  <a:pt x="159" y="107"/>
                  <a:pt x="163" y="117"/>
                </a:cubicBezTo>
                <a:cubicBezTo>
                  <a:pt x="163" y="125"/>
                  <a:pt x="177" y="165"/>
                  <a:pt x="181" y="186"/>
                </a:cubicBezTo>
                <a:cubicBezTo>
                  <a:pt x="180" y="206"/>
                  <a:pt x="160" y="222"/>
                  <a:pt x="145" y="232"/>
                </a:cubicBezTo>
                <a:cubicBezTo>
                  <a:pt x="150" y="251"/>
                  <a:pt x="157" y="268"/>
                  <a:pt x="162" y="287"/>
                </a:cubicBezTo>
                <a:cubicBezTo>
                  <a:pt x="157" y="291"/>
                  <a:pt x="154" y="293"/>
                  <a:pt x="148" y="294"/>
                </a:cubicBezTo>
                <a:cubicBezTo>
                  <a:pt x="144" y="320"/>
                  <a:pt x="141" y="347"/>
                  <a:pt x="139" y="373"/>
                </a:cubicBezTo>
                <a:cubicBezTo>
                  <a:pt x="138" y="374"/>
                  <a:pt x="136" y="374"/>
                  <a:pt x="135" y="375"/>
                </a:cubicBezTo>
                <a:cubicBezTo>
                  <a:pt x="135" y="396"/>
                  <a:pt x="135" y="417"/>
                  <a:pt x="133" y="438"/>
                </a:cubicBezTo>
                <a:cubicBezTo>
                  <a:pt x="130" y="459"/>
                  <a:pt x="127" y="472"/>
                  <a:pt x="125" y="492"/>
                </a:cubicBezTo>
                <a:cubicBezTo>
                  <a:pt x="124" y="505"/>
                  <a:pt x="128" y="517"/>
                  <a:pt x="137" y="527"/>
                </a:cubicBezTo>
                <a:cubicBezTo>
                  <a:pt x="139" y="530"/>
                  <a:pt x="139" y="533"/>
                  <a:pt x="138" y="537"/>
                </a:cubicBezTo>
                <a:cubicBezTo>
                  <a:pt x="136" y="540"/>
                  <a:pt x="116" y="540"/>
                  <a:pt x="111" y="528"/>
                </a:cubicBezTo>
                <a:cubicBezTo>
                  <a:pt x="111" y="526"/>
                  <a:pt x="107" y="515"/>
                  <a:pt x="108" y="522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522"/>
                  <a:pt x="103" y="513"/>
                  <a:pt x="102" y="511"/>
                </a:cubicBezTo>
                <a:cubicBezTo>
                  <a:pt x="103" y="507"/>
                  <a:pt x="103" y="502"/>
                  <a:pt x="105" y="498"/>
                </a:cubicBezTo>
                <a:cubicBezTo>
                  <a:pt x="112" y="466"/>
                  <a:pt x="100" y="448"/>
                  <a:pt x="102" y="416"/>
                </a:cubicBezTo>
                <a:cubicBezTo>
                  <a:pt x="102" y="407"/>
                  <a:pt x="100" y="388"/>
                  <a:pt x="99" y="379"/>
                </a:cubicBezTo>
                <a:cubicBezTo>
                  <a:pt x="98" y="379"/>
                  <a:pt x="97" y="379"/>
                  <a:pt x="95" y="379"/>
                </a:cubicBezTo>
                <a:cubicBezTo>
                  <a:pt x="93" y="407"/>
                  <a:pt x="93" y="442"/>
                  <a:pt x="92" y="471"/>
                </a:cubicBezTo>
                <a:cubicBezTo>
                  <a:pt x="91" y="481"/>
                  <a:pt x="93" y="489"/>
                  <a:pt x="94" y="497"/>
                </a:cubicBezTo>
                <a:cubicBezTo>
                  <a:pt x="95" y="502"/>
                  <a:pt x="95" y="507"/>
                  <a:pt x="94" y="513"/>
                </a:cubicBezTo>
                <a:cubicBezTo>
                  <a:pt x="95" y="523"/>
                  <a:pt x="96" y="534"/>
                  <a:pt x="88" y="540"/>
                </a:cubicBezTo>
                <a:cubicBezTo>
                  <a:pt x="62" y="542"/>
                  <a:pt x="74" y="522"/>
                  <a:pt x="78" y="505"/>
                </a:cubicBezTo>
                <a:cubicBezTo>
                  <a:pt x="80" y="497"/>
                  <a:pt x="78" y="489"/>
                  <a:pt x="76" y="482"/>
                </a:cubicBezTo>
                <a:cubicBezTo>
                  <a:pt x="70" y="457"/>
                  <a:pt x="65" y="439"/>
                  <a:pt x="63" y="414"/>
                </a:cubicBezTo>
                <a:cubicBezTo>
                  <a:pt x="63" y="402"/>
                  <a:pt x="63" y="389"/>
                  <a:pt x="62" y="378"/>
                </a:cubicBezTo>
                <a:cubicBezTo>
                  <a:pt x="61" y="377"/>
                  <a:pt x="59" y="378"/>
                  <a:pt x="58" y="376"/>
                </a:cubicBezTo>
                <a:cubicBezTo>
                  <a:pt x="58" y="337"/>
                  <a:pt x="51" y="321"/>
                  <a:pt x="48" y="295"/>
                </a:cubicBezTo>
                <a:cubicBezTo>
                  <a:pt x="45" y="293"/>
                  <a:pt x="39" y="292"/>
                  <a:pt x="35" y="290"/>
                </a:cubicBezTo>
                <a:cubicBezTo>
                  <a:pt x="35" y="289"/>
                  <a:pt x="36" y="287"/>
                  <a:pt x="36" y="285"/>
                </a:cubicBezTo>
                <a:cubicBezTo>
                  <a:pt x="43" y="287"/>
                  <a:pt x="43" y="287"/>
                  <a:pt x="43" y="28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60" y="223"/>
                  <a:pt x="55" y="221"/>
                  <a:pt x="51" y="219"/>
                </a:cubicBezTo>
                <a:cubicBezTo>
                  <a:pt x="55" y="199"/>
                  <a:pt x="56" y="175"/>
                  <a:pt x="51" y="154"/>
                </a:cubicBezTo>
                <a:close/>
                <a:moveTo>
                  <a:pt x="142" y="157"/>
                </a:moveTo>
                <a:cubicBezTo>
                  <a:pt x="138" y="173"/>
                  <a:pt x="135" y="187"/>
                  <a:pt x="137" y="203"/>
                </a:cubicBezTo>
                <a:cubicBezTo>
                  <a:pt x="143" y="198"/>
                  <a:pt x="145" y="194"/>
                  <a:pt x="149" y="188"/>
                </a:cubicBezTo>
                <a:cubicBezTo>
                  <a:pt x="150" y="188"/>
                  <a:pt x="149" y="185"/>
                  <a:pt x="150" y="184"/>
                </a:cubicBezTo>
                <a:cubicBezTo>
                  <a:pt x="151" y="184"/>
                  <a:pt x="153" y="184"/>
                  <a:pt x="153" y="182"/>
                </a:cubicBezTo>
                <a:cubicBezTo>
                  <a:pt x="149" y="174"/>
                  <a:pt x="146" y="166"/>
                  <a:pt x="142" y="15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flipV="1">
            <a:off x="2135188" y="3572510"/>
            <a:ext cx="1152525" cy="1152525"/>
          </a:xfrm>
          <a:prstGeom prst="line">
            <a:avLst/>
          </a:prstGeom>
          <a:noFill/>
          <a:ln w="952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3287713" y="3574098"/>
            <a:ext cx="1295400" cy="0"/>
          </a:xfrm>
          <a:prstGeom prst="line">
            <a:avLst/>
          </a:prstGeom>
          <a:noFill/>
          <a:ln w="9525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979613" y="1335723"/>
            <a:ext cx="2592387" cy="935037"/>
            <a:chOff x="1979613" y="1335723"/>
            <a:chExt cx="2592387" cy="935037"/>
          </a:xfrm>
        </p:grpSpPr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1979613" y="1337310"/>
              <a:ext cx="933450" cy="93345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2916238" y="1335723"/>
              <a:ext cx="165576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970088" y="2280285"/>
            <a:ext cx="1809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/>
              <a:t>单击添加文字内容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2492375" y="5833110"/>
            <a:ext cx="2089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/>
              <a:t>单击此处添加文字内容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484438" y="5569585"/>
            <a:ext cx="1809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/>
              <a:t>单击添加文字内容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978025" y="2527935"/>
            <a:ext cx="2089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/>
              <a:t>单击此处添加文字内容</a:t>
            </a:r>
          </a:p>
        </p:txBody>
      </p:sp>
      <p:sp>
        <p:nvSpPr>
          <p:cNvPr id="19" name="AutoShape 39"/>
          <p:cNvSpPr>
            <a:spLocks noChangeArrowheads="1"/>
          </p:cNvSpPr>
          <p:nvPr/>
        </p:nvSpPr>
        <p:spPr bwMode="auto">
          <a:xfrm>
            <a:off x="4660583" y="1517015"/>
            <a:ext cx="4527868" cy="140398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  <a:endParaRPr lang="en-US" altLang="zh-CN" sz="1400" dirty="0">
              <a:latin typeface="+mn-ea"/>
              <a:ea typeface="+mn-ea"/>
            </a:endParaRPr>
          </a:p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</a:p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</a:p>
        </p:txBody>
      </p:sp>
      <p:sp>
        <p:nvSpPr>
          <p:cNvPr id="20" name="AutoShape 38"/>
          <p:cNvSpPr>
            <a:spLocks noChangeArrowheads="1"/>
          </p:cNvSpPr>
          <p:nvPr/>
        </p:nvSpPr>
        <p:spPr bwMode="auto">
          <a:xfrm>
            <a:off x="4660899" y="1122270"/>
            <a:ext cx="4527551" cy="35313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  <p:sp>
        <p:nvSpPr>
          <p:cNvPr id="22" name="AutoShape 39"/>
          <p:cNvSpPr>
            <a:spLocks noChangeArrowheads="1"/>
          </p:cNvSpPr>
          <p:nvPr/>
        </p:nvSpPr>
        <p:spPr bwMode="auto">
          <a:xfrm>
            <a:off x="4660583" y="3777615"/>
            <a:ext cx="4527868" cy="140398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  <a:endParaRPr lang="en-US" altLang="zh-CN" sz="1400" dirty="0">
              <a:latin typeface="+mn-ea"/>
              <a:ea typeface="+mn-ea"/>
            </a:endParaRPr>
          </a:p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</a:p>
          <a:p>
            <a:pPr algn="ctr"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400" dirty="0">
                <a:latin typeface="+mn-ea"/>
                <a:ea typeface="+mn-ea"/>
              </a:rPr>
              <a:t>单击此处添加文字内容</a:t>
            </a:r>
          </a:p>
        </p:txBody>
      </p:sp>
      <p:sp>
        <p:nvSpPr>
          <p:cNvPr id="23" name="AutoShape 38"/>
          <p:cNvSpPr>
            <a:spLocks noChangeArrowheads="1"/>
          </p:cNvSpPr>
          <p:nvPr/>
        </p:nvSpPr>
        <p:spPr bwMode="auto">
          <a:xfrm>
            <a:off x="4660899" y="3382870"/>
            <a:ext cx="4527551" cy="35313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5"/>
              </a:gs>
              <a:gs pos="100000">
                <a:srgbClr val="FF9900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 flipV="1">
            <a:off x="1738313" y="6290310"/>
            <a:ext cx="987425" cy="1027122"/>
          </a:xfrm>
          <a:custGeom>
            <a:avLst/>
            <a:gdLst>
              <a:gd name="T0" fmla="*/ 46 w 181"/>
              <a:gd name="T1" fmla="*/ 181 h 542"/>
              <a:gd name="T2" fmla="*/ 35 w 181"/>
              <a:gd name="T3" fmla="*/ 217 h 542"/>
              <a:gd name="T4" fmla="*/ 16 w 181"/>
              <a:gd name="T5" fmla="*/ 258 h 542"/>
              <a:gd name="T6" fmla="*/ 22 w 181"/>
              <a:gd name="T7" fmla="*/ 268 h 542"/>
              <a:gd name="T8" fmla="*/ 28 w 181"/>
              <a:gd name="T9" fmla="*/ 282 h 542"/>
              <a:gd name="T10" fmla="*/ 23 w 181"/>
              <a:gd name="T11" fmla="*/ 286 h 542"/>
              <a:gd name="T12" fmla="*/ 18 w 181"/>
              <a:gd name="T13" fmla="*/ 281 h 542"/>
              <a:gd name="T14" fmla="*/ 15 w 181"/>
              <a:gd name="T15" fmla="*/ 283 h 542"/>
              <a:gd name="T16" fmla="*/ 8 w 181"/>
              <a:gd name="T17" fmla="*/ 282 h 542"/>
              <a:gd name="T18" fmla="*/ 5 w 181"/>
              <a:gd name="T19" fmla="*/ 277 h 542"/>
              <a:gd name="T20" fmla="*/ 0 w 181"/>
              <a:gd name="T21" fmla="*/ 261 h 542"/>
              <a:gd name="T22" fmla="*/ 8 w 181"/>
              <a:gd name="T23" fmla="*/ 209 h 542"/>
              <a:gd name="T24" fmla="*/ 15 w 181"/>
              <a:gd name="T25" fmla="*/ 187 h 542"/>
              <a:gd name="T26" fmla="*/ 19 w 181"/>
              <a:gd name="T27" fmla="*/ 164 h 542"/>
              <a:gd name="T28" fmla="*/ 40 w 181"/>
              <a:gd name="T29" fmla="*/ 103 h 542"/>
              <a:gd name="T30" fmla="*/ 88 w 181"/>
              <a:gd name="T31" fmla="*/ 77 h 542"/>
              <a:gd name="T32" fmla="*/ 71 w 181"/>
              <a:gd name="T33" fmla="*/ 70 h 542"/>
              <a:gd name="T34" fmla="*/ 73 w 181"/>
              <a:gd name="T35" fmla="*/ 39 h 542"/>
              <a:gd name="T36" fmla="*/ 100 w 181"/>
              <a:gd name="T37" fmla="*/ 7 h 542"/>
              <a:gd name="T38" fmla="*/ 131 w 181"/>
              <a:gd name="T39" fmla="*/ 65 h 542"/>
              <a:gd name="T40" fmla="*/ 127 w 181"/>
              <a:gd name="T41" fmla="*/ 73 h 542"/>
              <a:gd name="T42" fmla="*/ 115 w 181"/>
              <a:gd name="T43" fmla="*/ 77 h 542"/>
              <a:gd name="T44" fmla="*/ 123 w 181"/>
              <a:gd name="T45" fmla="*/ 89 h 542"/>
              <a:gd name="T46" fmla="*/ 163 w 181"/>
              <a:gd name="T47" fmla="*/ 117 h 542"/>
              <a:gd name="T48" fmla="*/ 145 w 181"/>
              <a:gd name="T49" fmla="*/ 232 h 542"/>
              <a:gd name="T50" fmla="*/ 148 w 181"/>
              <a:gd name="T51" fmla="*/ 294 h 542"/>
              <a:gd name="T52" fmla="*/ 135 w 181"/>
              <a:gd name="T53" fmla="*/ 375 h 542"/>
              <a:gd name="T54" fmla="*/ 125 w 181"/>
              <a:gd name="T55" fmla="*/ 492 h 542"/>
              <a:gd name="T56" fmla="*/ 138 w 181"/>
              <a:gd name="T57" fmla="*/ 537 h 542"/>
              <a:gd name="T58" fmla="*/ 108 w 181"/>
              <a:gd name="T59" fmla="*/ 522 h 542"/>
              <a:gd name="T60" fmla="*/ 102 w 181"/>
              <a:gd name="T61" fmla="*/ 511 h 542"/>
              <a:gd name="T62" fmla="*/ 102 w 181"/>
              <a:gd name="T63" fmla="*/ 416 h 542"/>
              <a:gd name="T64" fmla="*/ 95 w 181"/>
              <a:gd name="T65" fmla="*/ 379 h 542"/>
              <a:gd name="T66" fmla="*/ 94 w 181"/>
              <a:gd name="T67" fmla="*/ 497 h 542"/>
              <a:gd name="T68" fmla="*/ 88 w 181"/>
              <a:gd name="T69" fmla="*/ 540 h 542"/>
              <a:gd name="T70" fmla="*/ 76 w 181"/>
              <a:gd name="T71" fmla="*/ 482 h 542"/>
              <a:gd name="T72" fmla="*/ 62 w 181"/>
              <a:gd name="T73" fmla="*/ 378 h 542"/>
              <a:gd name="T74" fmla="*/ 48 w 181"/>
              <a:gd name="T75" fmla="*/ 295 h 542"/>
              <a:gd name="T76" fmla="*/ 36 w 181"/>
              <a:gd name="T77" fmla="*/ 285 h 542"/>
              <a:gd name="T78" fmla="*/ 65 w 181"/>
              <a:gd name="T79" fmla="*/ 225 h 542"/>
              <a:gd name="T80" fmla="*/ 51 w 181"/>
              <a:gd name="T81" fmla="*/ 154 h 542"/>
              <a:gd name="T82" fmla="*/ 137 w 181"/>
              <a:gd name="T83" fmla="*/ 203 h 542"/>
              <a:gd name="T84" fmla="*/ 150 w 181"/>
              <a:gd name="T85" fmla="*/ 184 h 542"/>
              <a:gd name="T86" fmla="*/ 142 w 181"/>
              <a:gd name="T87" fmla="*/ 15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1" h="542">
                <a:moveTo>
                  <a:pt x="51" y="154"/>
                </a:moveTo>
                <a:cubicBezTo>
                  <a:pt x="50" y="161"/>
                  <a:pt x="48" y="174"/>
                  <a:pt x="46" y="181"/>
                </a:cubicBezTo>
                <a:cubicBezTo>
                  <a:pt x="44" y="186"/>
                  <a:pt x="43" y="192"/>
                  <a:pt x="41" y="198"/>
                </a:cubicBezTo>
                <a:cubicBezTo>
                  <a:pt x="35" y="208"/>
                  <a:pt x="41" y="203"/>
                  <a:pt x="35" y="217"/>
                </a:cubicBezTo>
                <a:cubicBezTo>
                  <a:pt x="37" y="230"/>
                  <a:pt x="28" y="244"/>
                  <a:pt x="27" y="255"/>
                </a:cubicBezTo>
                <a:cubicBezTo>
                  <a:pt x="25" y="257"/>
                  <a:pt x="19" y="256"/>
                  <a:pt x="16" y="258"/>
                </a:cubicBezTo>
                <a:cubicBezTo>
                  <a:pt x="17" y="259"/>
                  <a:pt x="18" y="261"/>
                  <a:pt x="19" y="262"/>
                </a:cubicBezTo>
                <a:cubicBezTo>
                  <a:pt x="20" y="264"/>
                  <a:pt x="21" y="266"/>
                  <a:pt x="22" y="268"/>
                </a:cubicBezTo>
                <a:cubicBezTo>
                  <a:pt x="24" y="272"/>
                  <a:pt x="23" y="275"/>
                  <a:pt x="23" y="279"/>
                </a:cubicBezTo>
                <a:cubicBezTo>
                  <a:pt x="25" y="280"/>
                  <a:pt x="26" y="281"/>
                  <a:pt x="28" y="282"/>
                </a:cubicBezTo>
                <a:cubicBezTo>
                  <a:pt x="26" y="281"/>
                  <a:pt x="25" y="281"/>
                  <a:pt x="24" y="280"/>
                </a:cubicBezTo>
                <a:cubicBezTo>
                  <a:pt x="23" y="283"/>
                  <a:pt x="24" y="283"/>
                  <a:pt x="23" y="286"/>
                </a:cubicBezTo>
                <a:cubicBezTo>
                  <a:pt x="23" y="287"/>
                  <a:pt x="22" y="287"/>
                  <a:pt x="19" y="286"/>
                </a:cubicBezTo>
                <a:cubicBezTo>
                  <a:pt x="19" y="283"/>
                  <a:pt x="19" y="284"/>
                  <a:pt x="18" y="281"/>
                </a:cubicBezTo>
                <a:cubicBezTo>
                  <a:pt x="18" y="280"/>
                  <a:pt x="17" y="279"/>
                  <a:pt x="16" y="277"/>
                </a:cubicBezTo>
                <a:cubicBezTo>
                  <a:pt x="15" y="280"/>
                  <a:pt x="16" y="281"/>
                  <a:pt x="15" y="283"/>
                </a:cubicBezTo>
                <a:cubicBezTo>
                  <a:pt x="15" y="284"/>
                  <a:pt x="13" y="285"/>
                  <a:pt x="12" y="285"/>
                </a:cubicBezTo>
                <a:cubicBezTo>
                  <a:pt x="11" y="283"/>
                  <a:pt x="9" y="283"/>
                  <a:pt x="8" y="282"/>
                </a:cubicBezTo>
                <a:cubicBezTo>
                  <a:pt x="7" y="281"/>
                  <a:pt x="7" y="280"/>
                  <a:pt x="6" y="279"/>
                </a:cubicBezTo>
                <a:cubicBezTo>
                  <a:pt x="6" y="278"/>
                  <a:pt x="5" y="278"/>
                  <a:pt x="5" y="277"/>
                </a:cubicBezTo>
                <a:cubicBezTo>
                  <a:pt x="2" y="272"/>
                  <a:pt x="3" y="268"/>
                  <a:pt x="4" y="262"/>
                </a:cubicBezTo>
                <a:cubicBezTo>
                  <a:pt x="3" y="262"/>
                  <a:pt x="1" y="261"/>
                  <a:pt x="0" y="261"/>
                </a:cubicBezTo>
                <a:cubicBezTo>
                  <a:pt x="0" y="257"/>
                  <a:pt x="0" y="248"/>
                  <a:pt x="0" y="244"/>
                </a:cubicBezTo>
                <a:cubicBezTo>
                  <a:pt x="2" y="225"/>
                  <a:pt x="4" y="227"/>
                  <a:pt x="8" y="209"/>
                </a:cubicBezTo>
                <a:cubicBezTo>
                  <a:pt x="8" y="205"/>
                  <a:pt x="13" y="197"/>
                  <a:pt x="11" y="192"/>
                </a:cubicBezTo>
                <a:cubicBezTo>
                  <a:pt x="10" y="189"/>
                  <a:pt x="12" y="188"/>
                  <a:pt x="15" y="187"/>
                </a:cubicBezTo>
                <a:cubicBezTo>
                  <a:pt x="14" y="183"/>
                  <a:pt x="13" y="178"/>
                  <a:pt x="15" y="176"/>
                </a:cubicBezTo>
                <a:cubicBezTo>
                  <a:pt x="19" y="172"/>
                  <a:pt x="18" y="168"/>
                  <a:pt x="19" y="164"/>
                </a:cubicBezTo>
                <a:cubicBezTo>
                  <a:pt x="23" y="152"/>
                  <a:pt x="26" y="138"/>
                  <a:pt x="31" y="126"/>
                </a:cubicBezTo>
                <a:cubicBezTo>
                  <a:pt x="35" y="117"/>
                  <a:pt x="35" y="111"/>
                  <a:pt x="40" y="103"/>
                </a:cubicBezTo>
                <a:cubicBezTo>
                  <a:pt x="50" y="91"/>
                  <a:pt x="66" y="91"/>
                  <a:pt x="80" y="86"/>
                </a:cubicBezTo>
                <a:cubicBezTo>
                  <a:pt x="84" y="83"/>
                  <a:pt x="88" y="82"/>
                  <a:pt x="88" y="77"/>
                </a:cubicBezTo>
                <a:cubicBezTo>
                  <a:pt x="84" y="80"/>
                  <a:pt x="70" y="79"/>
                  <a:pt x="68" y="72"/>
                </a:cubicBezTo>
                <a:cubicBezTo>
                  <a:pt x="68" y="73"/>
                  <a:pt x="69" y="74"/>
                  <a:pt x="71" y="70"/>
                </a:cubicBezTo>
                <a:cubicBezTo>
                  <a:pt x="67" y="68"/>
                  <a:pt x="67" y="68"/>
                  <a:pt x="66" y="64"/>
                </a:cubicBezTo>
                <a:cubicBezTo>
                  <a:pt x="74" y="59"/>
                  <a:pt x="75" y="48"/>
                  <a:pt x="73" y="39"/>
                </a:cubicBezTo>
                <a:cubicBezTo>
                  <a:pt x="72" y="31"/>
                  <a:pt x="72" y="27"/>
                  <a:pt x="75" y="20"/>
                </a:cubicBezTo>
                <a:cubicBezTo>
                  <a:pt x="78" y="11"/>
                  <a:pt x="90" y="3"/>
                  <a:pt x="100" y="7"/>
                </a:cubicBezTo>
                <a:cubicBezTo>
                  <a:pt x="116" y="0"/>
                  <a:pt x="124" y="12"/>
                  <a:pt x="128" y="22"/>
                </a:cubicBezTo>
                <a:cubicBezTo>
                  <a:pt x="135" y="36"/>
                  <a:pt x="130" y="49"/>
                  <a:pt x="131" y="65"/>
                </a:cubicBezTo>
                <a:cubicBezTo>
                  <a:pt x="131" y="68"/>
                  <a:pt x="136" y="69"/>
                  <a:pt x="136" y="69"/>
                </a:cubicBezTo>
                <a:cubicBezTo>
                  <a:pt x="135" y="72"/>
                  <a:pt x="131" y="73"/>
                  <a:pt x="127" y="73"/>
                </a:cubicBezTo>
                <a:cubicBezTo>
                  <a:pt x="129" y="74"/>
                  <a:pt x="131" y="76"/>
                  <a:pt x="132" y="78"/>
                </a:cubicBezTo>
                <a:cubicBezTo>
                  <a:pt x="128" y="81"/>
                  <a:pt x="118" y="77"/>
                  <a:pt x="115" y="77"/>
                </a:cubicBezTo>
                <a:cubicBezTo>
                  <a:pt x="114" y="78"/>
                  <a:pt x="116" y="80"/>
                  <a:pt x="116" y="81"/>
                </a:cubicBezTo>
                <a:cubicBezTo>
                  <a:pt x="120" y="85"/>
                  <a:pt x="119" y="85"/>
                  <a:pt x="123" y="89"/>
                </a:cubicBezTo>
                <a:cubicBezTo>
                  <a:pt x="135" y="94"/>
                  <a:pt x="145" y="98"/>
                  <a:pt x="153" y="102"/>
                </a:cubicBezTo>
                <a:cubicBezTo>
                  <a:pt x="158" y="106"/>
                  <a:pt x="159" y="107"/>
                  <a:pt x="163" y="117"/>
                </a:cubicBezTo>
                <a:cubicBezTo>
                  <a:pt x="163" y="125"/>
                  <a:pt x="177" y="165"/>
                  <a:pt x="181" y="186"/>
                </a:cubicBezTo>
                <a:cubicBezTo>
                  <a:pt x="180" y="206"/>
                  <a:pt x="160" y="222"/>
                  <a:pt x="145" y="232"/>
                </a:cubicBezTo>
                <a:cubicBezTo>
                  <a:pt x="150" y="251"/>
                  <a:pt x="157" y="268"/>
                  <a:pt x="162" y="287"/>
                </a:cubicBezTo>
                <a:cubicBezTo>
                  <a:pt x="157" y="291"/>
                  <a:pt x="154" y="293"/>
                  <a:pt x="148" y="294"/>
                </a:cubicBezTo>
                <a:cubicBezTo>
                  <a:pt x="144" y="320"/>
                  <a:pt x="141" y="347"/>
                  <a:pt x="139" y="373"/>
                </a:cubicBezTo>
                <a:cubicBezTo>
                  <a:pt x="138" y="374"/>
                  <a:pt x="136" y="374"/>
                  <a:pt x="135" y="375"/>
                </a:cubicBezTo>
                <a:cubicBezTo>
                  <a:pt x="135" y="396"/>
                  <a:pt x="135" y="417"/>
                  <a:pt x="133" y="438"/>
                </a:cubicBezTo>
                <a:cubicBezTo>
                  <a:pt x="130" y="459"/>
                  <a:pt x="127" y="472"/>
                  <a:pt x="125" y="492"/>
                </a:cubicBezTo>
                <a:cubicBezTo>
                  <a:pt x="124" y="505"/>
                  <a:pt x="128" y="517"/>
                  <a:pt x="137" y="527"/>
                </a:cubicBezTo>
                <a:cubicBezTo>
                  <a:pt x="139" y="530"/>
                  <a:pt x="139" y="533"/>
                  <a:pt x="138" y="537"/>
                </a:cubicBezTo>
                <a:cubicBezTo>
                  <a:pt x="136" y="540"/>
                  <a:pt x="116" y="540"/>
                  <a:pt x="111" y="528"/>
                </a:cubicBezTo>
                <a:cubicBezTo>
                  <a:pt x="111" y="526"/>
                  <a:pt x="107" y="515"/>
                  <a:pt x="108" y="522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522"/>
                  <a:pt x="103" y="513"/>
                  <a:pt x="102" y="511"/>
                </a:cubicBezTo>
                <a:cubicBezTo>
                  <a:pt x="103" y="507"/>
                  <a:pt x="103" y="502"/>
                  <a:pt x="105" y="498"/>
                </a:cubicBezTo>
                <a:cubicBezTo>
                  <a:pt x="112" y="466"/>
                  <a:pt x="100" y="448"/>
                  <a:pt x="102" y="416"/>
                </a:cubicBezTo>
                <a:cubicBezTo>
                  <a:pt x="102" y="407"/>
                  <a:pt x="100" y="388"/>
                  <a:pt x="99" y="379"/>
                </a:cubicBezTo>
                <a:cubicBezTo>
                  <a:pt x="98" y="379"/>
                  <a:pt x="97" y="379"/>
                  <a:pt x="95" y="379"/>
                </a:cubicBezTo>
                <a:cubicBezTo>
                  <a:pt x="93" y="407"/>
                  <a:pt x="93" y="442"/>
                  <a:pt x="92" y="471"/>
                </a:cubicBezTo>
                <a:cubicBezTo>
                  <a:pt x="91" y="481"/>
                  <a:pt x="93" y="489"/>
                  <a:pt x="94" y="497"/>
                </a:cubicBezTo>
                <a:cubicBezTo>
                  <a:pt x="95" y="502"/>
                  <a:pt x="95" y="507"/>
                  <a:pt x="94" y="513"/>
                </a:cubicBezTo>
                <a:cubicBezTo>
                  <a:pt x="95" y="523"/>
                  <a:pt x="96" y="534"/>
                  <a:pt x="88" y="540"/>
                </a:cubicBezTo>
                <a:cubicBezTo>
                  <a:pt x="62" y="542"/>
                  <a:pt x="74" y="522"/>
                  <a:pt x="78" y="505"/>
                </a:cubicBezTo>
                <a:cubicBezTo>
                  <a:pt x="80" y="497"/>
                  <a:pt x="78" y="489"/>
                  <a:pt x="76" y="482"/>
                </a:cubicBezTo>
                <a:cubicBezTo>
                  <a:pt x="70" y="457"/>
                  <a:pt x="65" y="439"/>
                  <a:pt x="63" y="414"/>
                </a:cubicBezTo>
                <a:cubicBezTo>
                  <a:pt x="63" y="402"/>
                  <a:pt x="63" y="389"/>
                  <a:pt x="62" y="378"/>
                </a:cubicBezTo>
                <a:cubicBezTo>
                  <a:pt x="61" y="377"/>
                  <a:pt x="59" y="378"/>
                  <a:pt x="58" y="376"/>
                </a:cubicBezTo>
                <a:cubicBezTo>
                  <a:pt x="58" y="337"/>
                  <a:pt x="51" y="321"/>
                  <a:pt x="48" y="295"/>
                </a:cubicBezTo>
                <a:cubicBezTo>
                  <a:pt x="45" y="293"/>
                  <a:pt x="39" y="292"/>
                  <a:pt x="35" y="290"/>
                </a:cubicBezTo>
                <a:cubicBezTo>
                  <a:pt x="35" y="289"/>
                  <a:pt x="36" y="287"/>
                  <a:pt x="36" y="285"/>
                </a:cubicBezTo>
                <a:cubicBezTo>
                  <a:pt x="43" y="287"/>
                  <a:pt x="43" y="287"/>
                  <a:pt x="43" y="28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60" y="223"/>
                  <a:pt x="55" y="221"/>
                  <a:pt x="51" y="219"/>
                </a:cubicBezTo>
                <a:cubicBezTo>
                  <a:pt x="55" y="199"/>
                  <a:pt x="56" y="175"/>
                  <a:pt x="51" y="154"/>
                </a:cubicBezTo>
                <a:close/>
                <a:moveTo>
                  <a:pt x="142" y="157"/>
                </a:moveTo>
                <a:cubicBezTo>
                  <a:pt x="138" y="173"/>
                  <a:pt x="135" y="187"/>
                  <a:pt x="137" y="203"/>
                </a:cubicBezTo>
                <a:cubicBezTo>
                  <a:pt x="143" y="198"/>
                  <a:pt x="145" y="194"/>
                  <a:pt x="149" y="188"/>
                </a:cubicBezTo>
                <a:cubicBezTo>
                  <a:pt x="150" y="188"/>
                  <a:pt x="149" y="185"/>
                  <a:pt x="150" y="184"/>
                </a:cubicBezTo>
                <a:cubicBezTo>
                  <a:pt x="151" y="184"/>
                  <a:pt x="153" y="184"/>
                  <a:pt x="153" y="182"/>
                </a:cubicBezTo>
                <a:cubicBezTo>
                  <a:pt x="149" y="174"/>
                  <a:pt x="146" y="166"/>
                  <a:pt x="142" y="157"/>
                </a:cubicBezTo>
                <a:close/>
              </a:path>
            </a:pathLst>
          </a:custGeom>
          <a:gradFill rotWithShape="1">
            <a:gsLst>
              <a:gs pos="43000">
                <a:srgbClr val="FFFFFF">
                  <a:alpha val="0"/>
                </a:srgbClr>
              </a:gs>
              <a:gs pos="100000">
                <a:schemeClr val="tx2">
                  <a:alpha val="30000"/>
                </a:schemeClr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3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 flipH="1">
            <a:off x="4286111" y="2226748"/>
            <a:ext cx="5203964" cy="1079703"/>
          </a:xfrm>
          <a:custGeom>
            <a:avLst/>
            <a:gdLst>
              <a:gd name="T0" fmla="*/ 0 w 2452"/>
              <a:gd name="T1" fmla="*/ 770 h 770"/>
              <a:gd name="T2" fmla="*/ 2452 w 2452"/>
              <a:gd name="T3" fmla="*/ 0 h 770"/>
              <a:gd name="T4" fmla="*/ 1008 w 2452"/>
              <a:gd name="T5" fmla="*/ 770 h 770"/>
              <a:gd name="T6" fmla="*/ 0 w 2452"/>
              <a:gd name="T7" fmla="*/ 770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2" h="770">
                <a:moveTo>
                  <a:pt x="0" y="770"/>
                </a:moveTo>
                <a:lnTo>
                  <a:pt x="2452" y="0"/>
                </a:lnTo>
                <a:lnTo>
                  <a:pt x="1008" y="770"/>
                </a:lnTo>
                <a:lnTo>
                  <a:pt x="0" y="77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Freeform 36"/>
          <p:cNvSpPr>
            <a:spLocks/>
          </p:cNvSpPr>
          <p:nvPr/>
        </p:nvSpPr>
        <p:spPr bwMode="auto">
          <a:xfrm>
            <a:off x="427115" y="2226748"/>
            <a:ext cx="5203964" cy="1079703"/>
          </a:xfrm>
          <a:custGeom>
            <a:avLst/>
            <a:gdLst>
              <a:gd name="T0" fmla="*/ 0 w 2452"/>
              <a:gd name="T1" fmla="*/ 770 h 770"/>
              <a:gd name="T2" fmla="*/ 2452 w 2452"/>
              <a:gd name="T3" fmla="*/ 0 h 770"/>
              <a:gd name="T4" fmla="*/ 1008 w 2452"/>
              <a:gd name="T5" fmla="*/ 770 h 770"/>
              <a:gd name="T6" fmla="*/ 0 w 2452"/>
              <a:gd name="T7" fmla="*/ 770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2" h="770">
                <a:moveTo>
                  <a:pt x="0" y="770"/>
                </a:moveTo>
                <a:lnTo>
                  <a:pt x="2452" y="0"/>
                </a:lnTo>
                <a:lnTo>
                  <a:pt x="1008" y="770"/>
                </a:lnTo>
                <a:lnTo>
                  <a:pt x="0" y="77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Freeform 40"/>
          <p:cNvSpPr>
            <a:spLocks/>
          </p:cNvSpPr>
          <p:nvPr/>
        </p:nvSpPr>
        <p:spPr bwMode="auto">
          <a:xfrm>
            <a:off x="2589325" y="2480548"/>
            <a:ext cx="2354611" cy="827305"/>
          </a:xfrm>
          <a:custGeom>
            <a:avLst/>
            <a:gdLst>
              <a:gd name="T0" fmla="*/ 1315 w 1315"/>
              <a:gd name="T1" fmla="*/ 0 h 590"/>
              <a:gd name="T2" fmla="*/ 0 w 1315"/>
              <a:gd name="T3" fmla="*/ 590 h 590"/>
              <a:gd name="T4" fmla="*/ 1315 w 1315"/>
              <a:gd name="T5" fmla="*/ 590 h 590"/>
              <a:gd name="T6" fmla="*/ 1315 w 1315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5" h="590">
                <a:moveTo>
                  <a:pt x="1315" y="0"/>
                </a:moveTo>
                <a:lnTo>
                  <a:pt x="0" y="590"/>
                </a:lnTo>
                <a:lnTo>
                  <a:pt x="1315" y="590"/>
                </a:lnTo>
                <a:lnTo>
                  <a:pt x="1315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Freeform 41"/>
          <p:cNvSpPr>
            <a:spLocks/>
          </p:cNvSpPr>
          <p:nvPr/>
        </p:nvSpPr>
        <p:spPr bwMode="auto">
          <a:xfrm flipH="1">
            <a:off x="4969589" y="2480548"/>
            <a:ext cx="2354611" cy="827305"/>
          </a:xfrm>
          <a:custGeom>
            <a:avLst/>
            <a:gdLst>
              <a:gd name="T0" fmla="*/ 1315 w 1315"/>
              <a:gd name="T1" fmla="*/ 0 h 590"/>
              <a:gd name="T2" fmla="*/ 0 w 1315"/>
              <a:gd name="T3" fmla="*/ 590 h 590"/>
              <a:gd name="T4" fmla="*/ 1315 w 1315"/>
              <a:gd name="T5" fmla="*/ 590 h 590"/>
              <a:gd name="T6" fmla="*/ 1315 w 1315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5" h="590">
                <a:moveTo>
                  <a:pt x="1315" y="0"/>
                </a:moveTo>
                <a:lnTo>
                  <a:pt x="0" y="590"/>
                </a:lnTo>
                <a:lnTo>
                  <a:pt x="1315" y="590"/>
                </a:lnTo>
                <a:lnTo>
                  <a:pt x="1315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069080" y="1170112"/>
            <a:ext cx="1767840" cy="1815720"/>
            <a:chOff x="-2175792" y="3087687"/>
            <a:chExt cx="1524000" cy="1565276"/>
          </a:xfrm>
        </p:grpSpPr>
        <p:sp>
          <p:nvSpPr>
            <p:cNvPr id="28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endParaRPr lang="en-US" altLang="zh-CN" sz="2000" b="1" dirty="0" smtClean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algn="ctr" eaLnBrk="0" hangingPunct="0"/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文字内容</a:t>
              </a:r>
              <a:endParaRPr lang="en-US" altLang="zh-CN" sz="20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5925" y="3334493"/>
            <a:ext cx="2215948" cy="2310633"/>
            <a:chOff x="339778" y="3334493"/>
            <a:chExt cx="2215948" cy="2310633"/>
          </a:xfrm>
        </p:grpSpPr>
        <p:sp>
          <p:nvSpPr>
            <p:cNvPr id="9" name="AutoShape 39"/>
            <p:cNvSpPr>
              <a:spLocks noChangeArrowheads="1"/>
            </p:cNvSpPr>
            <p:nvPr/>
          </p:nvSpPr>
          <p:spPr bwMode="auto">
            <a:xfrm>
              <a:off x="339778" y="3334493"/>
              <a:ext cx="2215948" cy="2310633"/>
            </a:xfrm>
            <a:prstGeom prst="roundRect">
              <a:avLst>
                <a:gd name="adj" fmla="val 406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</p:txBody>
        </p:sp>
        <p:sp>
          <p:nvSpPr>
            <p:cNvPr id="8" name="AutoShape 38"/>
            <p:cNvSpPr>
              <a:spLocks noChangeArrowheads="1"/>
            </p:cNvSpPr>
            <p:nvPr/>
          </p:nvSpPr>
          <p:spPr bwMode="auto">
            <a:xfrm>
              <a:off x="403038" y="3403000"/>
              <a:ext cx="2085764" cy="37014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微软雅黑" pitchFamily="34" charset="-122"/>
                  <a:cs typeface="Arial" pitchFamily="34" charset="0"/>
                </a:rPr>
                <a:t>标题文字内容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697106" y="3334493"/>
            <a:ext cx="2215948" cy="2310633"/>
            <a:chOff x="2655908" y="3334493"/>
            <a:chExt cx="2215948" cy="2310633"/>
          </a:xfrm>
        </p:grpSpPr>
        <p:sp>
          <p:nvSpPr>
            <p:cNvPr id="21" name="AutoShape 49"/>
            <p:cNvSpPr>
              <a:spLocks noChangeArrowheads="1"/>
            </p:cNvSpPr>
            <p:nvPr/>
          </p:nvSpPr>
          <p:spPr bwMode="auto">
            <a:xfrm>
              <a:off x="2655908" y="3334493"/>
              <a:ext cx="2215948" cy="2310633"/>
            </a:xfrm>
            <a:prstGeom prst="roundRect">
              <a:avLst>
                <a:gd name="adj" fmla="val 406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</p:txBody>
        </p:sp>
        <p:sp>
          <p:nvSpPr>
            <p:cNvPr id="20" name="AutoShape 48"/>
            <p:cNvSpPr>
              <a:spLocks noChangeArrowheads="1"/>
            </p:cNvSpPr>
            <p:nvPr/>
          </p:nvSpPr>
          <p:spPr bwMode="auto">
            <a:xfrm>
              <a:off x="2719168" y="3403000"/>
              <a:ext cx="2085764" cy="37014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微软雅黑" pitchFamily="34" charset="-122"/>
                  <a:cs typeface="Arial" pitchFamily="34" charset="0"/>
                </a:rPr>
                <a:t>标题文字内容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78287" y="3334493"/>
            <a:ext cx="2215948" cy="2310633"/>
            <a:chOff x="4972039" y="3334493"/>
            <a:chExt cx="2215948" cy="2310633"/>
          </a:xfrm>
        </p:grpSpPr>
        <p:sp>
          <p:nvSpPr>
            <p:cNvPr id="23" name="AutoShape 52"/>
            <p:cNvSpPr>
              <a:spLocks noChangeArrowheads="1"/>
            </p:cNvSpPr>
            <p:nvPr/>
          </p:nvSpPr>
          <p:spPr bwMode="auto">
            <a:xfrm>
              <a:off x="4972039" y="3334493"/>
              <a:ext cx="2215948" cy="2310633"/>
            </a:xfrm>
            <a:prstGeom prst="roundRect">
              <a:avLst>
                <a:gd name="adj" fmla="val 406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</p:txBody>
        </p:sp>
        <p:sp>
          <p:nvSpPr>
            <p:cNvPr id="22" name="AutoShape 51"/>
            <p:cNvSpPr>
              <a:spLocks noChangeArrowheads="1"/>
            </p:cNvSpPr>
            <p:nvPr/>
          </p:nvSpPr>
          <p:spPr bwMode="auto">
            <a:xfrm>
              <a:off x="5035299" y="3403000"/>
              <a:ext cx="2085764" cy="37014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微软雅黑" pitchFamily="34" charset="-122"/>
                  <a:cs typeface="Arial" pitchFamily="34" charset="0"/>
                </a:rPr>
                <a:t>标题文字内容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259467" y="3334493"/>
            <a:ext cx="2215948" cy="2310633"/>
            <a:chOff x="7290002" y="3334493"/>
            <a:chExt cx="2215948" cy="2310633"/>
          </a:xfrm>
        </p:grpSpPr>
        <p:sp>
          <p:nvSpPr>
            <p:cNvPr id="25" name="AutoShape 55"/>
            <p:cNvSpPr>
              <a:spLocks noChangeArrowheads="1"/>
            </p:cNvSpPr>
            <p:nvPr/>
          </p:nvSpPr>
          <p:spPr bwMode="auto">
            <a:xfrm>
              <a:off x="7290002" y="3334493"/>
              <a:ext cx="2215948" cy="2310633"/>
            </a:xfrm>
            <a:prstGeom prst="roundRect">
              <a:avLst>
                <a:gd name="adj" fmla="val 406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  <a:p>
              <a:pPr algn="ctr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400" dirty="0">
                  <a:latin typeface="+mn-ea"/>
                  <a:ea typeface="+mn-ea"/>
                </a:rPr>
                <a:t>单击此处添加文字内容</a:t>
              </a:r>
            </a:p>
          </p:txBody>
        </p:sp>
        <p:sp>
          <p:nvSpPr>
            <p:cNvPr id="24" name="AutoShape 54"/>
            <p:cNvSpPr>
              <a:spLocks noChangeArrowheads="1"/>
            </p:cNvSpPr>
            <p:nvPr/>
          </p:nvSpPr>
          <p:spPr bwMode="auto">
            <a:xfrm>
              <a:off x="7353262" y="3403000"/>
              <a:ext cx="2085764" cy="37014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微软雅黑" pitchFamily="34" charset="-122"/>
                  <a:cs typeface="Arial" pitchFamily="34" charset="0"/>
                </a:rPr>
                <a:t>标题文字内容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242979" y="1196752"/>
            <a:ext cx="1423723" cy="472197"/>
            <a:chOff x="1258957" y="3851531"/>
            <a:chExt cx="1792119" cy="594381"/>
          </a:xfrm>
        </p:grpSpPr>
        <p:sp>
          <p:nvSpPr>
            <p:cNvPr id="36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47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05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438576" y="2426873"/>
            <a:ext cx="4992424" cy="2952676"/>
            <a:chOff x="684213" y="2565400"/>
            <a:chExt cx="5113337" cy="302418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2770188" y="3869206"/>
              <a:ext cx="3175" cy="20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2770188" y="3869206"/>
              <a:ext cx="3175" cy="4006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770188" y="3869206"/>
              <a:ext cx="0" cy="20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770188" y="2565400"/>
              <a:ext cx="1392237" cy="1303806"/>
            </a:xfrm>
            <a:custGeom>
              <a:avLst/>
              <a:gdLst>
                <a:gd name="T0" fmla="*/ 0 w 440"/>
                <a:gd name="T1" fmla="*/ 327 h 327"/>
                <a:gd name="T2" fmla="*/ 1 w 440"/>
                <a:gd name="T3" fmla="*/ 327 h 327"/>
                <a:gd name="T4" fmla="*/ 440 w 440"/>
                <a:gd name="T5" fmla="*/ 91 h 327"/>
                <a:gd name="T6" fmla="*/ 0 w 440"/>
                <a:gd name="T7" fmla="*/ 0 h 327"/>
                <a:gd name="T8" fmla="*/ 0 w 440"/>
                <a:gd name="T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27">
                  <a:moveTo>
                    <a:pt x="0" y="327"/>
                  </a:moveTo>
                  <a:cubicBezTo>
                    <a:pt x="1" y="327"/>
                    <a:pt x="1" y="327"/>
                    <a:pt x="1" y="327"/>
                  </a:cubicBezTo>
                  <a:cubicBezTo>
                    <a:pt x="440" y="91"/>
                    <a:pt x="440" y="91"/>
                    <a:pt x="440" y="91"/>
                  </a:cubicBezTo>
                  <a:cubicBezTo>
                    <a:pt x="326" y="36"/>
                    <a:pt x="171" y="1"/>
                    <a:pt x="0" y="0"/>
                  </a:cubicBezTo>
                  <a:cubicBezTo>
                    <a:pt x="0" y="327"/>
                    <a:pt x="0" y="327"/>
                    <a:pt x="0" y="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358900" y="2565400"/>
              <a:ext cx="1411287" cy="1303806"/>
            </a:xfrm>
            <a:custGeom>
              <a:avLst/>
              <a:gdLst>
                <a:gd name="T0" fmla="*/ 446 w 446"/>
                <a:gd name="T1" fmla="*/ 0 h 327"/>
                <a:gd name="T2" fmla="*/ 437 w 446"/>
                <a:gd name="T3" fmla="*/ 0 h 327"/>
                <a:gd name="T4" fmla="*/ 0 w 446"/>
                <a:gd name="T5" fmla="*/ 85 h 327"/>
                <a:gd name="T6" fmla="*/ 446 w 446"/>
                <a:gd name="T7" fmla="*/ 327 h 327"/>
                <a:gd name="T8" fmla="*/ 446 w 446"/>
                <a:gd name="T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27">
                  <a:moveTo>
                    <a:pt x="446" y="0"/>
                  </a:moveTo>
                  <a:cubicBezTo>
                    <a:pt x="443" y="0"/>
                    <a:pt x="440" y="0"/>
                    <a:pt x="437" y="0"/>
                  </a:cubicBezTo>
                  <a:cubicBezTo>
                    <a:pt x="269" y="0"/>
                    <a:pt x="116" y="32"/>
                    <a:pt x="0" y="85"/>
                  </a:cubicBezTo>
                  <a:cubicBezTo>
                    <a:pt x="446" y="327"/>
                    <a:pt x="446" y="327"/>
                    <a:pt x="446" y="327"/>
                  </a:cubicBezTo>
                  <a:lnTo>
                    <a:pt x="44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legacyObliqueBottom"/>
              <a:lightRig rig="soft" dir="r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84213" y="2903869"/>
              <a:ext cx="2085975" cy="965337"/>
            </a:xfrm>
            <a:custGeom>
              <a:avLst/>
              <a:gdLst>
                <a:gd name="T0" fmla="*/ 659 w 659"/>
                <a:gd name="T1" fmla="*/ 242 h 242"/>
                <a:gd name="T2" fmla="*/ 213 w 659"/>
                <a:gd name="T3" fmla="*/ 0 h 242"/>
                <a:gd name="T4" fmla="*/ 0 w 659"/>
                <a:gd name="T5" fmla="*/ 242 h 242"/>
                <a:gd name="T6" fmla="*/ 659 w 659"/>
                <a:gd name="T7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242">
                  <a:moveTo>
                    <a:pt x="659" y="24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82" y="59"/>
                    <a:pt x="0" y="146"/>
                    <a:pt x="0" y="242"/>
                  </a:cubicBezTo>
                  <a:cubicBezTo>
                    <a:pt x="659" y="242"/>
                    <a:pt x="659" y="242"/>
                    <a:pt x="659" y="24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285750" indent="-285750">
                <a:buFont typeface="Arial" pitchFamily="34" charset="0"/>
                <a:buChar char="•"/>
              </a:pPr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773363" y="2929905"/>
              <a:ext cx="2024062" cy="939301"/>
            </a:xfrm>
            <a:custGeom>
              <a:avLst/>
              <a:gdLst>
                <a:gd name="T0" fmla="*/ 639 w 639"/>
                <a:gd name="T1" fmla="*/ 236 h 236"/>
                <a:gd name="T2" fmla="*/ 439 w 639"/>
                <a:gd name="T3" fmla="*/ 0 h 236"/>
                <a:gd name="T4" fmla="*/ 0 w 639"/>
                <a:gd name="T5" fmla="*/ 236 h 236"/>
                <a:gd name="T6" fmla="*/ 639 w 639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236">
                  <a:moveTo>
                    <a:pt x="639" y="236"/>
                  </a:moveTo>
                  <a:cubicBezTo>
                    <a:pt x="639" y="143"/>
                    <a:pt x="563" y="60"/>
                    <a:pt x="439" y="0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639" y="236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ffectLst/>
            <a:scene3d>
              <a:camera prst="legacyObliqueBottom"/>
              <a:lightRig rig="soft" dir="r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775075" y="4391929"/>
              <a:ext cx="2022475" cy="949315"/>
            </a:xfrm>
            <a:custGeom>
              <a:avLst/>
              <a:gdLst>
                <a:gd name="T0" fmla="*/ 0 w 639"/>
                <a:gd name="T1" fmla="*/ 0 h 238"/>
                <a:gd name="T2" fmla="*/ 436 w 639"/>
                <a:gd name="T3" fmla="*/ 238 h 238"/>
                <a:gd name="T4" fmla="*/ 639 w 639"/>
                <a:gd name="T5" fmla="*/ 0 h 238"/>
                <a:gd name="T6" fmla="*/ 0 w 639"/>
                <a:gd name="T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238">
                  <a:moveTo>
                    <a:pt x="0" y="0"/>
                  </a:moveTo>
                  <a:cubicBezTo>
                    <a:pt x="436" y="238"/>
                    <a:pt x="436" y="238"/>
                    <a:pt x="436" y="238"/>
                  </a:cubicBezTo>
                  <a:cubicBezTo>
                    <a:pt x="561" y="178"/>
                    <a:pt x="639" y="94"/>
                    <a:pt x="639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852738" y="4285782"/>
              <a:ext cx="1384300" cy="1303806"/>
            </a:xfrm>
            <a:custGeom>
              <a:avLst/>
              <a:gdLst>
                <a:gd name="T0" fmla="*/ 1 w 437"/>
                <a:gd name="T1" fmla="*/ 0 h 327"/>
                <a:gd name="T2" fmla="*/ 0 w 437"/>
                <a:gd name="T3" fmla="*/ 1 h 327"/>
                <a:gd name="T4" fmla="*/ 0 w 437"/>
                <a:gd name="T5" fmla="*/ 327 h 327"/>
                <a:gd name="T6" fmla="*/ 437 w 437"/>
                <a:gd name="T7" fmla="*/ 238 h 327"/>
                <a:gd name="T8" fmla="*/ 1 w 437"/>
                <a:gd name="T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327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169" y="326"/>
                    <a:pt x="323" y="292"/>
                    <a:pt x="437" y="23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legacyObliqueBottom"/>
              <a:lightRig rig="soft" dir="r"/>
            </a:scene3d>
            <a:sp3d extrusionH="887400" prstMaterial="matte">
              <a:bevelT w="0" h="0" prst="angle"/>
              <a:bevelB w="0" h="0" prst="angle"/>
              <a:extrusionClr>
                <a:schemeClr val="accent1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684213" y="3869206"/>
              <a:ext cx="2085975" cy="961331"/>
            </a:xfrm>
            <a:custGeom>
              <a:avLst/>
              <a:gdLst>
                <a:gd name="T0" fmla="*/ 659 w 659"/>
                <a:gd name="T1" fmla="*/ 0 h 241"/>
                <a:gd name="T2" fmla="*/ 0 w 659"/>
                <a:gd name="T3" fmla="*/ 0 h 241"/>
                <a:gd name="T4" fmla="*/ 211 w 659"/>
                <a:gd name="T5" fmla="*/ 241 h 241"/>
                <a:gd name="T6" fmla="*/ 659 w 659"/>
                <a:gd name="T7" fmla="*/ 1 h 241"/>
                <a:gd name="T8" fmla="*/ 659 w 659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241">
                  <a:moveTo>
                    <a:pt x="6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81" y="182"/>
                    <a:pt x="211" y="241"/>
                  </a:cubicBezTo>
                  <a:cubicBezTo>
                    <a:pt x="659" y="1"/>
                    <a:pt x="659" y="1"/>
                    <a:pt x="659" y="1"/>
                  </a:cubicBezTo>
                  <a:lnTo>
                    <a:pt x="65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scene3d>
              <a:camera prst="legacyObliqueBottom"/>
              <a:lightRig rig="soft" dir="r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352550" y="3873211"/>
              <a:ext cx="1417637" cy="1299800"/>
            </a:xfrm>
            <a:custGeom>
              <a:avLst/>
              <a:gdLst>
                <a:gd name="T0" fmla="*/ 0 w 448"/>
                <a:gd name="T1" fmla="*/ 240 h 326"/>
                <a:gd name="T2" fmla="*/ 439 w 448"/>
                <a:gd name="T3" fmla="*/ 326 h 326"/>
                <a:gd name="T4" fmla="*/ 448 w 448"/>
                <a:gd name="T5" fmla="*/ 326 h 326"/>
                <a:gd name="T6" fmla="*/ 448 w 448"/>
                <a:gd name="T7" fmla="*/ 0 h 326"/>
                <a:gd name="T8" fmla="*/ 0 w 448"/>
                <a:gd name="T9" fmla="*/ 24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326">
                  <a:moveTo>
                    <a:pt x="0" y="240"/>
                  </a:moveTo>
                  <a:cubicBezTo>
                    <a:pt x="115" y="294"/>
                    <a:pt x="269" y="326"/>
                    <a:pt x="439" y="326"/>
                  </a:cubicBezTo>
                  <a:cubicBezTo>
                    <a:pt x="442" y="326"/>
                    <a:pt x="445" y="326"/>
                    <a:pt x="448" y="326"/>
                  </a:cubicBezTo>
                  <a:cubicBezTo>
                    <a:pt x="448" y="0"/>
                    <a:pt x="448" y="0"/>
                    <a:pt x="448" y="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legacyObliqueBottom"/>
              <a:lightRig rig="soft" dir="t"/>
            </a:scene3d>
            <a:sp3d extrusionH="887400" prstMaterial="matte">
              <a:bevelT w="0" h="0" prst="angle"/>
              <a:bevelB w="0" h="0" prst="angle"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53002" y="4222914"/>
            <a:ext cx="4536755" cy="476763"/>
            <a:chOff x="1979614" y="1335723"/>
            <a:chExt cx="2592387" cy="935037"/>
          </a:xfrm>
        </p:grpSpPr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V="1">
              <a:off x="1979614" y="1335723"/>
              <a:ext cx="370321" cy="935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2349936" y="1335723"/>
              <a:ext cx="22220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5601077" y="4289933"/>
            <a:ext cx="387310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5601077" y="3765805"/>
            <a:ext cx="387310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zh-CN" altLang="en-US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119638" y="2661973"/>
            <a:ext cx="5370119" cy="476763"/>
            <a:chOff x="1503414" y="1335723"/>
            <a:chExt cx="3068587" cy="935037"/>
          </a:xfrm>
        </p:grpSpPr>
        <p:sp>
          <p:nvSpPr>
            <p:cNvPr id="28" name="Line 13"/>
            <p:cNvSpPr>
              <a:spLocks noChangeShapeType="1"/>
            </p:cNvSpPr>
            <p:nvPr/>
          </p:nvSpPr>
          <p:spPr bwMode="auto">
            <a:xfrm flipV="1">
              <a:off x="1503414" y="1335723"/>
              <a:ext cx="370321" cy="935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1873735" y="1335723"/>
              <a:ext cx="2698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5601077" y="2728992"/>
            <a:ext cx="387310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20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5601077" y="2204864"/>
            <a:ext cx="387310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zh-CN" altLang="en-US" b="1" dirty="0"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4" name="矩形 33"/>
          <p:cNvSpPr/>
          <p:nvPr/>
        </p:nvSpPr>
        <p:spPr>
          <a:xfrm>
            <a:off x="418009" y="1138131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1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此处添加标题文字内容信息</a:t>
            </a:r>
          </a:p>
        </p:txBody>
      </p:sp>
    </p:spTree>
    <p:extLst>
      <p:ext uri="{BB962C8B-B14F-4D97-AF65-F5344CB8AC3E}">
        <p14:creationId xmlns:p14="http://schemas.microsoft.com/office/powerpoint/2010/main" val="209263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834208" y="2303564"/>
            <a:ext cx="6197394" cy="763622"/>
            <a:chOff x="1758191" y="2303564"/>
            <a:chExt cx="6256442" cy="763622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4886412" y="2668798"/>
              <a:ext cx="0" cy="3983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>
              <a:off x="1758191" y="2303564"/>
              <a:ext cx="0" cy="76362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>
              <a:off x="8014633" y="2668798"/>
              <a:ext cx="0" cy="3983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758191" y="2668798"/>
              <a:ext cx="62564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415925" y="3067186"/>
            <a:ext cx="2870504" cy="2624002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zh-CN" sz="140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495420" y="3067186"/>
            <a:ext cx="2870504" cy="2624002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zh-CN" sz="140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573129" y="3067186"/>
            <a:ext cx="2916946" cy="2624002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zh-CN" sz="140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097951" y="3927719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  <a:endParaRPr lang="en-US" altLang="zh-CN" sz="1400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802473" y="4690447"/>
            <a:ext cx="268760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70246" y="3341829"/>
            <a:ext cx="1134269" cy="1130696"/>
            <a:chOff x="1955673" y="3254743"/>
            <a:chExt cx="1134269" cy="1130696"/>
          </a:xfrm>
        </p:grpSpPr>
        <p:pic>
          <p:nvPicPr>
            <p:cNvPr id="14" name="Picture 14" descr="图片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2" r="7730" b="73112"/>
            <a:stretch>
              <a:fillRect/>
            </a:stretch>
          </p:blipFill>
          <p:spPr bwMode="auto">
            <a:xfrm>
              <a:off x="1955673" y="3295826"/>
              <a:ext cx="1134269" cy="108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1955673" y="3254743"/>
              <a:ext cx="1130697" cy="1130696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766266" y="3361477"/>
            <a:ext cx="1111048" cy="1111048"/>
            <a:chOff x="5022664" y="3274391"/>
            <a:chExt cx="1111048" cy="1111048"/>
          </a:xfrm>
        </p:grpSpPr>
        <p:pic>
          <p:nvPicPr>
            <p:cNvPr id="7" name="Picture 7" descr="图片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1" r="2945" b="74030"/>
            <a:stretch>
              <a:fillRect/>
            </a:stretch>
          </p:blipFill>
          <p:spPr bwMode="auto">
            <a:xfrm>
              <a:off x="5024450" y="3333338"/>
              <a:ext cx="1105689" cy="1052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5022664" y="3274391"/>
              <a:ext cx="1111048" cy="1111048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800687" y="3361477"/>
            <a:ext cx="1111048" cy="1111048"/>
            <a:chOff x="8166464" y="3274391"/>
            <a:chExt cx="1111048" cy="1111048"/>
          </a:xfrm>
        </p:grpSpPr>
        <p:pic>
          <p:nvPicPr>
            <p:cNvPr id="8" name="Picture 8" descr="图片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6" r="15500" b="73854"/>
            <a:stretch>
              <a:fillRect/>
            </a:stretch>
          </p:blipFill>
          <p:spPr bwMode="auto">
            <a:xfrm>
              <a:off x="8168251" y="3326193"/>
              <a:ext cx="1109261" cy="1059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8166464" y="3274391"/>
              <a:ext cx="1111048" cy="1111048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23" name="AutoShape 23"/>
          <p:cNvSpPr>
            <a:spLocks noChangeArrowheads="1"/>
          </p:cNvSpPr>
          <p:nvPr/>
        </p:nvSpPr>
        <p:spPr bwMode="auto">
          <a:xfrm>
            <a:off x="2521914" y="1473959"/>
            <a:ext cx="6725231" cy="778805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zh-CN" altLang="en-US" sz="140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674932" y="1392685"/>
            <a:ext cx="2172080" cy="941353"/>
          </a:xfrm>
          <a:prstGeom prst="roundRect">
            <a:avLst>
              <a:gd name="adj" fmla="val 728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endParaRPr lang="zh-CN" altLang="zh-CN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86370" y="1534457"/>
            <a:ext cx="6043094" cy="65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zh-CN" altLang="en-US" sz="1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内容单击</a:t>
            </a:r>
            <a:r>
              <a:rPr lang="zh-CN" altLang="en-US" sz="1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zh-CN" altLang="en-US" sz="1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内容</a:t>
            </a:r>
            <a:r>
              <a:rPr lang="zh-CN" altLang="en-US" sz="1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zh-CN" altLang="en-US" sz="1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内容</a:t>
            </a:r>
            <a:endParaRPr lang="zh-CN" altLang="en-US" sz="16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0305" y="1447863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此处添加</a:t>
            </a:r>
            <a:endParaRPr lang="en-US" altLang="zh-CN" sz="2400" b="1" kern="1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kern="1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2400" b="1" kern="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8097951" y="354919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添加</a:t>
            </a:r>
            <a:r>
              <a:rPr lang="zh-CN" altLang="en-US" sz="2000" b="1" dirty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文字</a:t>
            </a:r>
          </a:p>
        </p:txBody>
      </p:sp>
      <p:sp>
        <p:nvSpPr>
          <p:cNvPr id="46" name="Rectangle 12"/>
          <p:cNvSpPr>
            <a:spLocks noChangeArrowheads="1"/>
          </p:cNvSpPr>
          <p:nvPr/>
        </p:nvSpPr>
        <p:spPr bwMode="auto">
          <a:xfrm>
            <a:off x="4998655" y="3927719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  <a:endParaRPr lang="en-US" altLang="zh-CN" sz="1400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3723054" y="4690447"/>
            <a:ext cx="266756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4998655" y="354919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添加</a:t>
            </a:r>
            <a:r>
              <a:rPr lang="zh-CN" altLang="en-US" sz="2000" b="1" dirty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文字</a:t>
            </a:r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1907112" y="3927719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  <a:endParaRPr lang="en-US" altLang="zh-CN" sz="1400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zh-CN" altLang="en-US" sz="14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单击添加文字</a:t>
            </a:r>
          </a:p>
        </p:txBody>
      </p:sp>
      <p:sp>
        <p:nvSpPr>
          <p:cNvPr id="50" name="Rectangle 13"/>
          <p:cNvSpPr>
            <a:spLocks noChangeArrowheads="1"/>
          </p:cNvSpPr>
          <p:nvPr/>
        </p:nvSpPr>
        <p:spPr bwMode="auto">
          <a:xfrm>
            <a:off x="631511" y="4690447"/>
            <a:ext cx="2667561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zh-CN" altLang="en-US" sz="12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51" name="Rectangle 12"/>
          <p:cNvSpPr>
            <a:spLocks noChangeArrowheads="1"/>
          </p:cNvSpPr>
          <p:nvPr/>
        </p:nvSpPr>
        <p:spPr bwMode="auto">
          <a:xfrm>
            <a:off x="1907112" y="354919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添加</a:t>
            </a:r>
            <a:r>
              <a:rPr lang="zh-CN" altLang="en-US" sz="2000" b="1" dirty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文字</a:t>
            </a:r>
          </a:p>
        </p:txBody>
      </p:sp>
    </p:spTree>
    <p:extLst>
      <p:ext uri="{BB962C8B-B14F-4D97-AF65-F5344CB8AC3E}">
        <p14:creationId xmlns:p14="http://schemas.microsoft.com/office/powerpoint/2010/main" val="419594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07</a:t>
            </a:r>
            <a:endParaRPr lang="zh-CN" altLang="en-US" dirty="0"/>
          </a:p>
        </p:txBody>
      </p:sp>
      <p:grpSp>
        <p:nvGrpSpPr>
          <p:cNvPr id="39" name="组合 38"/>
          <p:cNvGrpSpPr/>
          <p:nvPr/>
        </p:nvGrpSpPr>
        <p:grpSpPr>
          <a:xfrm>
            <a:off x="369570" y="1932776"/>
            <a:ext cx="5141803" cy="4160520"/>
            <a:chOff x="384811" y="2030412"/>
            <a:chExt cx="4723130" cy="3821748"/>
          </a:xfrm>
        </p:grpSpPr>
        <p:sp>
          <p:nvSpPr>
            <p:cNvPr id="4" name="Oval 2"/>
            <p:cNvSpPr>
              <a:spLocks noChangeArrowheads="1"/>
            </p:cNvSpPr>
            <p:nvPr/>
          </p:nvSpPr>
          <p:spPr bwMode="auto">
            <a:xfrm>
              <a:off x="384811" y="3851275"/>
              <a:ext cx="4723130" cy="200088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9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969963" y="3763962"/>
              <a:ext cx="3733800" cy="1835150"/>
              <a:chOff x="385" y="2731"/>
              <a:chExt cx="2352" cy="1156"/>
            </a:xfrm>
          </p:grpSpPr>
          <p:sp>
            <p:nvSpPr>
              <p:cNvPr id="6" name="Freeform 4"/>
              <p:cNvSpPr>
                <a:spLocks/>
              </p:cNvSpPr>
              <p:nvPr/>
            </p:nvSpPr>
            <p:spPr bwMode="auto">
              <a:xfrm>
                <a:off x="1406" y="3346"/>
                <a:ext cx="1330" cy="531"/>
              </a:xfrm>
              <a:custGeom>
                <a:avLst/>
                <a:gdLst>
                  <a:gd name="T0" fmla="*/ 696 w 1119"/>
                  <a:gd name="T1" fmla="*/ 0 h 447"/>
                  <a:gd name="T2" fmla="*/ 1119 w 1119"/>
                  <a:gd name="T3" fmla="*/ 70 h 447"/>
                  <a:gd name="T4" fmla="*/ 344 w 1119"/>
                  <a:gd name="T5" fmla="*/ 447 h 447"/>
                  <a:gd name="T6" fmla="*/ 0 w 1119"/>
                  <a:gd name="T7" fmla="*/ 309 h 447"/>
                  <a:gd name="T8" fmla="*/ 696 w 1119"/>
                  <a:gd name="T9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9" h="447">
                    <a:moveTo>
                      <a:pt x="696" y="0"/>
                    </a:moveTo>
                    <a:lnTo>
                      <a:pt x="1119" y="70"/>
                    </a:lnTo>
                    <a:lnTo>
                      <a:pt x="344" y="447"/>
                    </a:lnTo>
                    <a:lnTo>
                      <a:pt x="0" y="309"/>
                    </a:lnTo>
                    <a:lnTo>
                      <a:pt x="69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333333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1760" y="3192"/>
                <a:ext cx="927" cy="685"/>
              </a:xfrm>
              <a:custGeom>
                <a:avLst/>
                <a:gdLst>
                  <a:gd name="T0" fmla="*/ 737 w 739"/>
                  <a:gd name="T1" fmla="*/ 0 h 546"/>
                  <a:gd name="T2" fmla="*/ 739 w 739"/>
                  <a:gd name="T3" fmla="*/ 198 h 546"/>
                  <a:gd name="T4" fmla="*/ 27 w 739"/>
                  <a:gd name="T5" fmla="*/ 546 h 546"/>
                  <a:gd name="T6" fmla="*/ 0 w 739"/>
                  <a:gd name="T7" fmla="*/ 338 h 546"/>
                  <a:gd name="T8" fmla="*/ 737 w 739"/>
                  <a:gd name="T9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546">
                    <a:moveTo>
                      <a:pt x="737" y="0"/>
                    </a:moveTo>
                    <a:cubicBezTo>
                      <a:pt x="737" y="0"/>
                      <a:pt x="727" y="20"/>
                      <a:pt x="739" y="198"/>
                    </a:cubicBezTo>
                    <a:cubicBezTo>
                      <a:pt x="27" y="546"/>
                      <a:pt x="27" y="546"/>
                      <a:pt x="27" y="546"/>
                    </a:cubicBezTo>
                    <a:cubicBezTo>
                      <a:pt x="0" y="338"/>
                      <a:pt x="0" y="338"/>
                      <a:pt x="0" y="338"/>
                    </a:cubicBezTo>
                    <a:lnTo>
                      <a:pt x="7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E9EAE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1775" y="3157"/>
                <a:ext cx="962" cy="730"/>
              </a:xfrm>
              <a:custGeom>
                <a:avLst/>
                <a:gdLst>
                  <a:gd name="T0" fmla="*/ 21 w 766"/>
                  <a:gd name="T1" fmla="*/ 347 h 581"/>
                  <a:gd name="T2" fmla="*/ 765 w 766"/>
                  <a:gd name="T3" fmla="*/ 0 h 581"/>
                  <a:gd name="T4" fmla="*/ 766 w 766"/>
                  <a:gd name="T5" fmla="*/ 18 h 581"/>
                  <a:gd name="T6" fmla="*/ 29 w 766"/>
                  <a:gd name="T7" fmla="*/ 353 h 581"/>
                  <a:gd name="T8" fmla="*/ 31 w 766"/>
                  <a:gd name="T9" fmla="*/ 571 h 581"/>
                  <a:gd name="T10" fmla="*/ 765 w 766"/>
                  <a:gd name="T11" fmla="*/ 217 h 581"/>
                  <a:gd name="T12" fmla="*/ 765 w 766"/>
                  <a:gd name="T13" fmla="*/ 236 h 581"/>
                  <a:gd name="T14" fmla="*/ 33 w 766"/>
                  <a:gd name="T15" fmla="*/ 581 h 581"/>
                  <a:gd name="T16" fmla="*/ 24 w 766"/>
                  <a:gd name="T17" fmla="*/ 581 h 581"/>
                  <a:gd name="T18" fmla="*/ 21 w 766"/>
                  <a:gd name="T19" fmla="*/ 347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6" h="581">
                    <a:moveTo>
                      <a:pt x="21" y="347"/>
                    </a:moveTo>
                    <a:cubicBezTo>
                      <a:pt x="765" y="0"/>
                      <a:pt x="765" y="0"/>
                      <a:pt x="765" y="0"/>
                    </a:cubicBezTo>
                    <a:cubicBezTo>
                      <a:pt x="766" y="18"/>
                      <a:pt x="766" y="18"/>
                      <a:pt x="766" y="18"/>
                    </a:cubicBezTo>
                    <a:cubicBezTo>
                      <a:pt x="29" y="353"/>
                      <a:pt x="29" y="353"/>
                      <a:pt x="29" y="353"/>
                    </a:cubicBezTo>
                    <a:cubicBezTo>
                      <a:pt x="29" y="353"/>
                      <a:pt x="14" y="443"/>
                      <a:pt x="31" y="571"/>
                    </a:cubicBezTo>
                    <a:cubicBezTo>
                      <a:pt x="765" y="217"/>
                      <a:pt x="765" y="217"/>
                      <a:pt x="765" y="217"/>
                    </a:cubicBezTo>
                    <a:cubicBezTo>
                      <a:pt x="765" y="236"/>
                      <a:pt x="765" y="236"/>
                      <a:pt x="765" y="236"/>
                    </a:cubicBezTo>
                    <a:cubicBezTo>
                      <a:pt x="33" y="581"/>
                      <a:pt x="33" y="581"/>
                      <a:pt x="33" y="581"/>
                    </a:cubicBezTo>
                    <a:cubicBezTo>
                      <a:pt x="24" y="581"/>
                      <a:pt x="24" y="581"/>
                      <a:pt x="24" y="581"/>
                    </a:cubicBezTo>
                    <a:cubicBezTo>
                      <a:pt x="0" y="460"/>
                      <a:pt x="21" y="347"/>
                      <a:pt x="21" y="34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7B8B8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42" y="2731"/>
                <a:ext cx="2294" cy="863"/>
              </a:xfrm>
              <a:custGeom>
                <a:avLst/>
                <a:gdLst>
                  <a:gd name="T0" fmla="*/ 0 w 1930"/>
                  <a:gd name="T1" fmla="*/ 259 h 726"/>
                  <a:gd name="T2" fmla="*/ 798 w 1930"/>
                  <a:gd name="T3" fmla="*/ 0 h 726"/>
                  <a:gd name="T4" fmla="*/ 1930 w 1930"/>
                  <a:gd name="T5" fmla="*/ 359 h 726"/>
                  <a:gd name="T6" fmla="*/ 1145 w 1930"/>
                  <a:gd name="T7" fmla="*/ 726 h 726"/>
                  <a:gd name="T8" fmla="*/ 0 w 1930"/>
                  <a:gd name="T9" fmla="*/ 25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0" h="726">
                    <a:moveTo>
                      <a:pt x="0" y="259"/>
                    </a:moveTo>
                    <a:lnTo>
                      <a:pt x="798" y="0"/>
                    </a:lnTo>
                    <a:lnTo>
                      <a:pt x="1930" y="359"/>
                    </a:lnTo>
                    <a:lnTo>
                      <a:pt x="1145" y="726"/>
                    </a:lnTo>
                    <a:lnTo>
                      <a:pt x="0" y="25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>
                      <a:gamma/>
                      <a:shade val="46275"/>
                      <a:invGamma/>
                    </a:srgbClr>
                  </a:gs>
                  <a:gs pos="100000">
                    <a:srgbClr val="72717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385" y="3039"/>
                <a:ext cx="1421" cy="848"/>
              </a:xfrm>
              <a:custGeom>
                <a:avLst/>
                <a:gdLst>
                  <a:gd name="T0" fmla="*/ 1130 w 1133"/>
                  <a:gd name="T1" fmla="*/ 442 h 676"/>
                  <a:gd name="T2" fmla="*/ 1133 w 1133"/>
                  <a:gd name="T3" fmla="*/ 676 h 676"/>
                  <a:gd name="T4" fmla="*/ 35 w 1133"/>
                  <a:gd name="T5" fmla="*/ 238 h 676"/>
                  <a:gd name="T6" fmla="*/ 45 w 1133"/>
                  <a:gd name="T7" fmla="*/ 0 h 676"/>
                  <a:gd name="T8" fmla="*/ 1130 w 1133"/>
                  <a:gd name="T9" fmla="*/ 44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676">
                    <a:moveTo>
                      <a:pt x="1130" y="442"/>
                    </a:moveTo>
                    <a:cubicBezTo>
                      <a:pt x="1130" y="442"/>
                      <a:pt x="1115" y="565"/>
                      <a:pt x="1133" y="676"/>
                    </a:cubicBezTo>
                    <a:cubicBezTo>
                      <a:pt x="35" y="238"/>
                      <a:pt x="35" y="238"/>
                      <a:pt x="35" y="238"/>
                    </a:cubicBezTo>
                    <a:cubicBezTo>
                      <a:pt x="35" y="238"/>
                      <a:pt x="0" y="145"/>
                      <a:pt x="45" y="0"/>
                    </a:cubicBezTo>
                    <a:lnTo>
                      <a:pt x="1130" y="4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5F5F5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609600" y="3362325"/>
              <a:ext cx="3733800" cy="1836737"/>
              <a:chOff x="385" y="2409"/>
              <a:chExt cx="2352" cy="1157"/>
            </a:xfrm>
          </p:grpSpPr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1406" y="3026"/>
                <a:ext cx="1330" cy="529"/>
              </a:xfrm>
              <a:custGeom>
                <a:avLst/>
                <a:gdLst>
                  <a:gd name="T0" fmla="*/ 696 w 1119"/>
                  <a:gd name="T1" fmla="*/ 0 h 446"/>
                  <a:gd name="T2" fmla="*/ 1119 w 1119"/>
                  <a:gd name="T3" fmla="*/ 71 h 446"/>
                  <a:gd name="T4" fmla="*/ 344 w 1119"/>
                  <a:gd name="T5" fmla="*/ 446 h 446"/>
                  <a:gd name="T6" fmla="*/ 0 w 1119"/>
                  <a:gd name="T7" fmla="*/ 309 h 446"/>
                  <a:gd name="T8" fmla="*/ 696 w 1119"/>
                  <a:gd name="T9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9" h="446">
                    <a:moveTo>
                      <a:pt x="696" y="0"/>
                    </a:moveTo>
                    <a:lnTo>
                      <a:pt x="1119" y="71"/>
                    </a:lnTo>
                    <a:lnTo>
                      <a:pt x="344" y="446"/>
                    </a:lnTo>
                    <a:lnTo>
                      <a:pt x="0" y="309"/>
                    </a:lnTo>
                    <a:lnTo>
                      <a:pt x="69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333333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1760" y="2871"/>
                <a:ext cx="927" cy="684"/>
              </a:xfrm>
              <a:custGeom>
                <a:avLst/>
                <a:gdLst>
                  <a:gd name="T0" fmla="*/ 737 w 739"/>
                  <a:gd name="T1" fmla="*/ 0 h 545"/>
                  <a:gd name="T2" fmla="*/ 739 w 739"/>
                  <a:gd name="T3" fmla="*/ 198 h 545"/>
                  <a:gd name="T4" fmla="*/ 27 w 739"/>
                  <a:gd name="T5" fmla="*/ 545 h 545"/>
                  <a:gd name="T6" fmla="*/ 0 w 739"/>
                  <a:gd name="T7" fmla="*/ 338 h 545"/>
                  <a:gd name="T8" fmla="*/ 737 w 739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545">
                    <a:moveTo>
                      <a:pt x="737" y="0"/>
                    </a:moveTo>
                    <a:cubicBezTo>
                      <a:pt x="737" y="0"/>
                      <a:pt x="727" y="20"/>
                      <a:pt x="739" y="198"/>
                    </a:cubicBezTo>
                    <a:cubicBezTo>
                      <a:pt x="27" y="545"/>
                      <a:pt x="27" y="545"/>
                      <a:pt x="27" y="545"/>
                    </a:cubicBezTo>
                    <a:cubicBezTo>
                      <a:pt x="0" y="338"/>
                      <a:pt x="0" y="338"/>
                      <a:pt x="0" y="338"/>
                    </a:cubicBezTo>
                    <a:lnTo>
                      <a:pt x="7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E9EAE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775" y="2837"/>
                <a:ext cx="962" cy="729"/>
              </a:xfrm>
              <a:custGeom>
                <a:avLst/>
                <a:gdLst>
                  <a:gd name="T0" fmla="*/ 21 w 766"/>
                  <a:gd name="T1" fmla="*/ 347 h 581"/>
                  <a:gd name="T2" fmla="*/ 765 w 766"/>
                  <a:gd name="T3" fmla="*/ 0 h 581"/>
                  <a:gd name="T4" fmla="*/ 766 w 766"/>
                  <a:gd name="T5" fmla="*/ 18 h 581"/>
                  <a:gd name="T6" fmla="*/ 29 w 766"/>
                  <a:gd name="T7" fmla="*/ 353 h 581"/>
                  <a:gd name="T8" fmla="*/ 31 w 766"/>
                  <a:gd name="T9" fmla="*/ 571 h 581"/>
                  <a:gd name="T10" fmla="*/ 765 w 766"/>
                  <a:gd name="T11" fmla="*/ 218 h 581"/>
                  <a:gd name="T12" fmla="*/ 765 w 766"/>
                  <a:gd name="T13" fmla="*/ 236 h 581"/>
                  <a:gd name="T14" fmla="*/ 33 w 766"/>
                  <a:gd name="T15" fmla="*/ 581 h 581"/>
                  <a:gd name="T16" fmla="*/ 24 w 766"/>
                  <a:gd name="T17" fmla="*/ 581 h 581"/>
                  <a:gd name="T18" fmla="*/ 21 w 766"/>
                  <a:gd name="T19" fmla="*/ 347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6" h="581">
                    <a:moveTo>
                      <a:pt x="21" y="347"/>
                    </a:moveTo>
                    <a:cubicBezTo>
                      <a:pt x="765" y="0"/>
                      <a:pt x="765" y="0"/>
                      <a:pt x="765" y="0"/>
                    </a:cubicBezTo>
                    <a:cubicBezTo>
                      <a:pt x="766" y="18"/>
                      <a:pt x="766" y="18"/>
                      <a:pt x="766" y="18"/>
                    </a:cubicBezTo>
                    <a:cubicBezTo>
                      <a:pt x="29" y="353"/>
                      <a:pt x="29" y="353"/>
                      <a:pt x="29" y="353"/>
                    </a:cubicBezTo>
                    <a:cubicBezTo>
                      <a:pt x="29" y="353"/>
                      <a:pt x="14" y="443"/>
                      <a:pt x="31" y="571"/>
                    </a:cubicBezTo>
                    <a:cubicBezTo>
                      <a:pt x="765" y="218"/>
                      <a:pt x="765" y="218"/>
                      <a:pt x="765" y="218"/>
                    </a:cubicBezTo>
                    <a:cubicBezTo>
                      <a:pt x="765" y="236"/>
                      <a:pt x="765" y="236"/>
                      <a:pt x="765" y="236"/>
                    </a:cubicBezTo>
                    <a:cubicBezTo>
                      <a:pt x="33" y="581"/>
                      <a:pt x="33" y="581"/>
                      <a:pt x="33" y="581"/>
                    </a:cubicBezTo>
                    <a:cubicBezTo>
                      <a:pt x="24" y="581"/>
                      <a:pt x="24" y="581"/>
                      <a:pt x="24" y="581"/>
                    </a:cubicBezTo>
                    <a:cubicBezTo>
                      <a:pt x="0" y="461"/>
                      <a:pt x="21" y="347"/>
                      <a:pt x="21" y="34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7B8B8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442" y="2409"/>
                <a:ext cx="2294" cy="863"/>
              </a:xfrm>
              <a:custGeom>
                <a:avLst/>
                <a:gdLst>
                  <a:gd name="T0" fmla="*/ 0 w 1930"/>
                  <a:gd name="T1" fmla="*/ 259 h 726"/>
                  <a:gd name="T2" fmla="*/ 798 w 1930"/>
                  <a:gd name="T3" fmla="*/ 0 h 726"/>
                  <a:gd name="T4" fmla="*/ 1930 w 1930"/>
                  <a:gd name="T5" fmla="*/ 360 h 726"/>
                  <a:gd name="T6" fmla="*/ 1145 w 1930"/>
                  <a:gd name="T7" fmla="*/ 726 h 726"/>
                  <a:gd name="T8" fmla="*/ 0 w 1930"/>
                  <a:gd name="T9" fmla="*/ 25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0" h="726">
                    <a:moveTo>
                      <a:pt x="0" y="259"/>
                    </a:moveTo>
                    <a:lnTo>
                      <a:pt x="798" y="0"/>
                    </a:lnTo>
                    <a:lnTo>
                      <a:pt x="1930" y="360"/>
                    </a:lnTo>
                    <a:lnTo>
                      <a:pt x="1145" y="726"/>
                    </a:lnTo>
                    <a:lnTo>
                      <a:pt x="0" y="25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>
                      <a:gamma/>
                      <a:shade val="46275"/>
                      <a:invGamma/>
                    </a:srgbClr>
                  </a:gs>
                  <a:gs pos="100000">
                    <a:srgbClr val="72717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85" y="2717"/>
                <a:ext cx="1421" cy="849"/>
              </a:xfrm>
              <a:custGeom>
                <a:avLst/>
                <a:gdLst>
                  <a:gd name="T0" fmla="*/ 1130 w 1133"/>
                  <a:gd name="T1" fmla="*/ 442 h 676"/>
                  <a:gd name="T2" fmla="*/ 1133 w 1133"/>
                  <a:gd name="T3" fmla="*/ 676 h 676"/>
                  <a:gd name="T4" fmla="*/ 35 w 1133"/>
                  <a:gd name="T5" fmla="*/ 239 h 676"/>
                  <a:gd name="T6" fmla="*/ 45 w 1133"/>
                  <a:gd name="T7" fmla="*/ 0 h 676"/>
                  <a:gd name="T8" fmla="*/ 1130 w 1133"/>
                  <a:gd name="T9" fmla="*/ 44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676">
                    <a:moveTo>
                      <a:pt x="1130" y="442"/>
                    </a:moveTo>
                    <a:cubicBezTo>
                      <a:pt x="1130" y="442"/>
                      <a:pt x="1115" y="566"/>
                      <a:pt x="1133" y="676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35" y="239"/>
                      <a:pt x="0" y="146"/>
                      <a:pt x="45" y="0"/>
                    </a:cubicBezTo>
                    <a:lnTo>
                      <a:pt x="1130" y="44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825500" y="2892425"/>
              <a:ext cx="3733800" cy="1836737"/>
              <a:chOff x="392" y="2081"/>
              <a:chExt cx="2352" cy="1157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1413" y="2696"/>
                <a:ext cx="1330" cy="530"/>
              </a:xfrm>
              <a:custGeom>
                <a:avLst/>
                <a:gdLst>
                  <a:gd name="T0" fmla="*/ 696 w 1119"/>
                  <a:gd name="T1" fmla="*/ 0 h 446"/>
                  <a:gd name="T2" fmla="*/ 1119 w 1119"/>
                  <a:gd name="T3" fmla="*/ 71 h 446"/>
                  <a:gd name="T4" fmla="*/ 344 w 1119"/>
                  <a:gd name="T5" fmla="*/ 446 h 446"/>
                  <a:gd name="T6" fmla="*/ 0 w 1119"/>
                  <a:gd name="T7" fmla="*/ 309 h 446"/>
                  <a:gd name="T8" fmla="*/ 696 w 1119"/>
                  <a:gd name="T9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9" h="446">
                    <a:moveTo>
                      <a:pt x="696" y="0"/>
                    </a:moveTo>
                    <a:lnTo>
                      <a:pt x="1119" y="71"/>
                    </a:lnTo>
                    <a:lnTo>
                      <a:pt x="344" y="446"/>
                    </a:lnTo>
                    <a:lnTo>
                      <a:pt x="0" y="309"/>
                    </a:lnTo>
                    <a:lnTo>
                      <a:pt x="69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333333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1767" y="2542"/>
                <a:ext cx="927" cy="684"/>
              </a:xfrm>
              <a:custGeom>
                <a:avLst/>
                <a:gdLst>
                  <a:gd name="T0" fmla="*/ 737 w 739"/>
                  <a:gd name="T1" fmla="*/ 0 h 545"/>
                  <a:gd name="T2" fmla="*/ 739 w 739"/>
                  <a:gd name="T3" fmla="*/ 198 h 545"/>
                  <a:gd name="T4" fmla="*/ 27 w 739"/>
                  <a:gd name="T5" fmla="*/ 545 h 545"/>
                  <a:gd name="T6" fmla="*/ 0 w 739"/>
                  <a:gd name="T7" fmla="*/ 338 h 545"/>
                  <a:gd name="T8" fmla="*/ 737 w 739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545">
                    <a:moveTo>
                      <a:pt x="737" y="0"/>
                    </a:moveTo>
                    <a:cubicBezTo>
                      <a:pt x="737" y="0"/>
                      <a:pt x="727" y="20"/>
                      <a:pt x="739" y="198"/>
                    </a:cubicBezTo>
                    <a:cubicBezTo>
                      <a:pt x="27" y="545"/>
                      <a:pt x="27" y="545"/>
                      <a:pt x="27" y="545"/>
                    </a:cubicBezTo>
                    <a:cubicBezTo>
                      <a:pt x="0" y="338"/>
                      <a:pt x="0" y="338"/>
                      <a:pt x="0" y="338"/>
                    </a:cubicBezTo>
                    <a:lnTo>
                      <a:pt x="7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E9EAE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1784" y="2509"/>
                <a:ext cx="960" cy="729"/>
              </a:xfrm>
              <a:custGeom>
                <a:avLst/>
                <a:gdLst>
                  <a:gd name="T0" fmla="*/ 21 w 766"/>
                  <a:gd name="T1" fmla="*/ 346 h 581"/>
                  <a:gd name="T2" fmla="*/ 766 w 766"/>
                  <a:gd name="T3" fmla="*/ 0 h 581"/>
                  <a:gd name="T4" fmla="*/ 766 w 766"/>
                  <a:gd name="T5" fmla="*/ 18 h 581"/>
                  <a:gd name="T6" fmla="*/ 29 w 766"/>
                  <a:gd name="T7" fmla="*/ 353 h 581"/>
                  <a:gd name="T8" fmla="*/ 31 w 766"/>
                  <a:gd name="T9" fmla="*/ 570 h 581"/>
                  <a:gd name="T10" fmla="*/ 765 w 766"/>
                  <a:gd name="T11" fmla="*/ 217 h 581"/>
                  <a:gd name="T12" fmla="*/ 765 w 766"/>
                  <a:gd name="T13" fmla="*/ 236 h 581"/>
                  <a:gd name="T14" fmla="*/ 34 w 766"/>
                  <a:gd name="T15" fmla="*/ 581 h 581"/>
                  <a:gd name="T16" fmla="*/ 24 w 766"/>
                  <a:gd name="T17" fmla="*/ 581 h 581"/>
                  <a:gd name="T18" fmla="*/ 21 w 766"/>
                  <a:gd name="T19" fmla="*/ 346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6" h="581">
                    <a:moveTo>
                      <a:pt x="21" y="346"/>
                    </a:moveTo>
                    <a:cubicBezTo>
                      <a:pt x="766" y="0"/>
                      <a:pt x="766" y="0"/>
                      <a:pt x="766" y="0"/>
                    </a:cubicBezTo>
                    <a:cubicBezTo>
                      <a:pt x="766" y="18"/>
                      <a:pt x="766" y="18"/>
                      <a:pt x="766" y="18"/>
                    </a:cubicBezTo>
                    <a:cubicBezTo>
                      <a:pt x="29" y="353"/>
                      <a:pt x="29" y="353"/>
                      <a:pt x="29" y="353"/>
                    </a:cubicBezTo>
                    <a:cubicBezTo>
                      <a:pt x="29" y="353"/>
                      <a:pt x="14" y="442"/>
                      <a:pt x="31" y="570"/>
                    </a:cubicBezTo>
                    <a:cubicBezTo>
                      <a:pt x="765" y="217"/>
                      <a:pt x="765" y="217"/>
                      <a:pt x="765" y="217"/>
                    </a:cubicBezTo>
                    <a:cubicBezTo>
                      <a:pt x="765" y="236"/>
                      <a:pt x="765" y="236"/>
                      <a:pt x="765" y="236"/>
                    </a:cubicBezTo>
                    <a:cubicBezTo>
                      <a:pt x="34" y="581"/>
                      <a:pt x="34" y="581"/>
                      <a:pt x="34" y="581"/>
                    </a:cubicBezTo>
                    <a:cubicBezTo>
                      <a:pt x="24" y="581"/>
                      <a:pt x="24" y="581"/>
                      <a:pt x="24" y="581"/>
                    </a:cubicBezTo>
                    <a:cubicBezTo>
                      <a:pt x="0" y="460"/>
                      <a:pt x="21" y="346"/>
                      <a:pt x="21" y="34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7B8B8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449" y="2081"/>
                <a:ext cx="2295" cy="861"/>
              </a:xfrm>
              <a:custGeom>
                <a:avLst/>
                <a:gdLst>
                  <a:gd name="T0" fmla="*/ 0 w 1931"/>
                  <a:gd name="T1" fmla="*/ 258 h 725"/>
                  <a:gd name="T2" fmla="*/ 799 w 1931"/>
                  <a:gd name="T3" fmla="*/ 0 h 725"/>
                  <a:gd name="T4" fmla="*/ 1931 w 1931"/>
                  <a:gd name="T5" fmla="*/ 360 h 725"/>
                  <a:gd name="T6" fmla="*/ 1145 w 1931"/>
                  <a:gd name="T7" fmla="*/ 725 h 725"/>
                  <a:gd name="T8" fmla="*/ 0 w 1931"/>
                  <a:gd name="T9" fmla="*/ 258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1" h="725">
                    <a:moveTo>
                      <a:pt x="0" y="258"/>
                    </a:moveTo>
                    <a:lnTo>
                      <a:pt x="799" y="0"/>
                    </a:lnTo>
                    <a:lnTo>
                      <a:pt x="1931" y="360"/>
                    </a:lnTo>
                    <a:lnTo>
                      <a:pt x="1145" y="725"/>
                    </a:lnTo>
                    <a:lnTo>
                      <a:pt x="0" y="2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>
                      <a:gamma/>
                      <a:shade val="46275"/>
                      <a:invGamma/>
                    </a:srgbClr>
                  </a:gs>
                  <a:gs pos="100000">
                    <a:srgbClr val="72717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392" y="2387"/>
                <a:ext cx="1421" cy="851"/>
              </a:xfrm>
              <a:custGeom>
                <a:avLst/>
                <a:gdLst>
                  <a:gd name="T0" fmla="*/ 1130 w 1133"/>
                  <a:gd name="T1" fmla="*/ 442 h 677"/>
                  <a:gd name="T2" fmla="*/ 1133 w 1133"/>
                  <a:gd name="T3" fmla="*/ 677 h 677"/>
                  <a:gd name="T4" fmla="*/ 35 w 1133"/>
                  <a:gd name="T5" fmla="*/ 239 h 677"/>
                  <a:gd name="T6" fmla="*/ 45 w 1133"/>
                  <a:gd name="T7" fmla="*/ 0 h 677"/>
                  <a:gd name="T8" fmla="*/ 1130 w 1133"/>
                  <a:gd name="T9" fmla="*/ 442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677">
                    <a:moveTo>
                      <a:pt x="1130" y="442"/>
                    </a:moveTo>
                    <a:cubicBezTo>
                      <a:pt x="1130" y="442"/>
                      <a:pt x="1115" y="566"/>
                      <a:pt x="1133" y="677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35" y="239"/>
                      <a:pt x="0" y="146"/>
                      <a:pt x="45" y="0"/>
                    </a:cubicBezTo>
                    <a:lnTo>
                      <a:pt x="1130" y="44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" name="Group 21"/>
            <p:cNvGrpSpPr>
              <a:grpSpLocks/>
            </p:cNvGrpSpPr>
            <p:nvPr/>
          </p:nvGrpSpPr>
          <p:grpSpPr bwMode="auto">
            <a:xfrm>
              <a:off x="1125538" y="2462212"/>
              <a:ext cx="3733800" cy="1835150"/>
              <a:chOff x="237" y="1026"/>
              <a:chExt cx="2352" cy="1156"/>
            </a:xfrm>
          </p:grpSpPr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258" y="1642"/>
                <a:ext cx="1330" cy="531"/>
              </a:xfrm>
              <a:custGeom>
                <a:avLst/>
                <a:gdLst>
                  <a:gd name="T0" fmla="*/ 696 w 1119"/>
                  <a:gd name="T1" fmla="*/ 0 h 447"/>
                  <a:gd name="T2" fmla="*/ 1119 w 1119"/>
                  <a:gd name="T3" fmla="*/ 71 h 447"/>
                  <a:gd name="T4" fmla="*/ 344 w 1119"/>
                  <a:gd name="T5" fmla="*/ 447 h 447"/>
                  <a:gd name="T6" fmla="*/ 0 w 1119"/>
                  <a:gd name="T7" fmla="*/ 309 h 447"/>
                  <a:gd name="T8" fmla="*/ 696 w 1119"/>
                  <a:gd name="T9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9" h="447">
                    <a:moveTo>
                      <a:pt x="696" y="0"/>
                    </a:moveTo>
                    <a:lnTo>
                      <a:pt x="1119" y="71"/>
                    </a:lnTo>
                    <a:lnTo>
                      <a:pt x="344" y="447"/>
                    </a:lnTo>
                    <a:lnTo>
                      <a:pt x="0" y="309"/>
                    </a:lnTo>
                    <a:lnTo>
                      <a:pt x="69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33333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612" y="1487"/>
                <a:ext cx="927" cy="686"/>
              </a:xfrm>
              <a:custGeom>
                <a:avLst/>
                <a:gdLst>
                  <a:gd name="T0" fmla="*/ 737 w 739"/>
                  <a:gd name="T1" fmla="*/ 0 h 546"/>
                  <a:gd name="T2" fmla="*/ 739 w 739"/>
                  <a:gd name="T3" fmla="*/ 198 h 546"/>
                  <a:gd name="T4" fmla="*/ 27 w 739"/>
                  <a:gd name="T5" fmla="*/ 546 h 546"/>
                  <a:gd name="T6" fmla="*/ 0 w 739"/>
                  <a:gd name="T7" fmla="*/ 339 h 546"/>
                  <a:gd name="T8" fmla="*/ 737 w 739"/>
                  <a:gd name="T9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546">
                    <a:moveTo>
                      <a:pt x="737" y="0"/>
                    </a:moveTo>
                    <a:cubicBezTo>
                      <a:pt x="737" y="0"/>
                      <a:pt x="727" y="21"/>
                      <a:pt x="739" y="198"/>
                    </a:cubicBezTo>
                    <a:cubicBezTo>
                      <a:pt x="27" y="546"/>
                      <a:pt x="27" y="546"/>
                      <a:pt x="27" y="546"/>
                    </a:cubicBezTo>
                    <a:cubicBezTo>
                      <a:pt x="0" y="339"/>
                      <a:pt x="0" y="339"/>
                      <a:pt x="0" y="339"/>
                    </a:cubicBezTo>
                    <a:lnTo>
                      <a:pt x="7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E9EAE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627" y="1453"/>
                <a:ext cx="962" cy="729"/>
              </a:xfrm>
              <a:custGeom>
                <a:avLst/>
                <a:gdLst>
                  <a:gd name="T0" fmla="*/ 21 w 766"/>
                  <a:gd name="T1" fmla="*/ 347 h 581"/>
                  <a:gd name="T2" fmla="*/ 765 w 766"/>
                  <a:gd name="T3" fmla="*/ 0 h 581"/>
                  <a:gd name="T4" fmla="*/ 766 w 766"/>
                  <a:gd name="T5" fmla="*/ 18 h 581"/>
                  <a:gd name="T6" fmla="*/ 29 w 766"/>
                  <a:gd name="T7" fmla="*/ 353 h 581"/>
                  <a:gd name="T8" fmla="*/ 31 w 766"/>
                  <a:gd name="T9" fmla="*/ 571 h 581"/>
                  <a:gd name="T10" fmla="*/ 765 w 766"/>
                  <a:gd name="T11" fmla="*/ 217 h 581"/>
                  <a:gd name="T12" fmla="*/ 765 w 766"/>
                  <a:gd name="T13" fmla="*/ 236 h 581"/>
                  <a:gd name="T14" fmla="*/ 33 w 766"/>
                  <a:gd name="T15" fmla="*/ 581 h 581"/>
                  <a:gd name="T16" fmla="*/ 24 w 766"/>
                  <a:gd name="T17" fmla="*/ 581 h 581"/>
                  <a:gd name="T18" fmla="*/ 21 w 766"/>
                  <a:gd name="T19" fmla="*/ 347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6" h="581">
                    <a:moveTo>
                      <a:pt x="21" y="347"/>
                    </a:moveTo>
                    <a:cubicBezTo>
                      <a:pt x="765" y="0"/>
                      <a:pt x="765" y="0"/>
                      <a:pt x="765" y="0"/>
                    </a:cubicBezTo>
                    <a:cubicBezTo>
                      <a:pt x="766" y="18"/>
                      <a:pt x="766" y="18"/>
                      <a:pt x="766" y="18"/>
                    </a:cubicBezTo>
                    <a:cubicBezTo>
                      <a:pt x="29" y="353"/>
                      <a:pt x="29" y="353"/>
                      <a:pt x="29" y="353"/>
                    </a:cubicBezTo>
                    <a:cubicBezTo>
                      <a:pt x="29" y="353"/>
                      <a:pt x="14" y="443"/>
                      <a:pt x="31" y="571"/>
                    </a:cubicBezTo>
                    <a:cubicBezTo>
                      <a:pt x="765" y="217"/>
                      <a:pt x="765" y="217"/>
                      <a:pt x="765" y="217"/>
                    </a:cubicBezTo>
                    <a:cubicBezTo>
                      <a:pt x="765" y="236"/>
                      <a:pt x="765" y="236"/>
                      <a:pt x="765" y="236"/>
                    </a:cubicBezTo>
                    <a:cubicBezTo>
                      <a:pt x="33" y="581"/>
                      <a:pt x="33" y="581"/>
                      <a:pt x="33" y="581"/>
                    </a:cubicBezTo>
                    <a:cubicBezTo>
                      <a:pt x="24" y="581"/>
                      <a:pt x="24" y="581"/>
                      <a:pt x="24" y="581"/>
                    </a:cubicBezTo>
                    <a:cubicBezTo>
                      <a:pt x="0" y="461"/>
                      <a:pt x="21" y="347"/>
                      <a:pt x="21" y="34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7B8B8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94" y="1026"/>
                <a:ext cx="2294" cy="863"/>
              </a:xfrm>
              <a:custGeom>
                <a:avLst/>
                <a:gdLst>
                  <a:gd name="T0" fmla="*/ 0 w 1930"/>
                  <a:gd name="T1" fmla="*/ 259 h 726"/>
                  <a:gd name="T2" fmla="*/ 798 w 1930"/>
                  <a:gd name="T3" fmla="*/ 0 h 726"/>
                  <a:gd name="T4" fmla="*/ 1930 w 1930"/>
                  <a:gd name="T5" fmla="*/ 359 h 726"/>
                  <a:gd name="T6" fmla="*/ 1145 w 1930"/>
                  <a:gd name="T7" fmla="*/ 726 h 726"/>
                  <a:gd name="T8" fmla="*/ 0 w 1930"/>
                  <a:gd name="T9" fmla="*/ 25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0" h="726">
                    <a:moveTo>
                      <a:pt x="0" y="259"/>
                    </a:moveTo>
                    <a:lnTo>
                      <a:pt x="798" y="0"/>
                    </a:lnTo>
                    <a:lnTo>
                      <a:pt x="1930" y="359"/>
                    </a:lnTo>
                    <a:lnTo>
                      <a:pt x="1145" y="726"/>
                    </a:lnTo>
                    <a:lnTo>
                      <a:pt x="0" y="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37" y="1334"/>
                <a:ext cx="1421" cy="848"/>
              </a:xfrm>
              <a:custGeom>
                <a:avLst/>
                <a:gdLst>
                  <a:gd name="T0" fmla="*/ 1130 w 1133"/>
                  <a:gd name="T1" fmla="*/ 442 h 676"/>
                  <a:gd name="T2" fmla="*/ 1133 w 1133"/>
                  <a:gd name="T3" fmla="*/ 676 h 676"/>
                  <a:gd name="T4" fmla="*/ 35 w 1133"/>
                  <a:gd name="T5" fmla="*/ 238 h 676"/>
                  <a:gd name="T6" fmla="*/ 45 w 1133"/>
                  <a:gd name="T7" fmla="*/ 0 h 676"/>
                  <a:gd name="T8" fmla="*/ 1130 w 1133"/>
                  <a:gd name="T9" fmla="*/ 44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676">
                    <a:moveTo>
                      <a:pt x="1130" y="442"/>
                    </a:moveTo>
                    <a:cubicBezTo>
                      <a:pt x="1130" y="442"/>
                      <a:pt x="1115" y="565"/>
                      <a:pt x="1133" y="676"/>
                    </a:cubicBezTo>
                    <a:cubicBezTo>
                      <a:pt x="35" y="238"/>
                      <a:pt x="35" y="238"/>
                      <a:pt x="35" y="238"/>
                    </a:cubicBezTo>
                    <a:cubicBezTo>
                      <a:pt x="35" y="238"/>
                      <a:pt x="0" y="145"/>
                      <a:pt x="45" y="0"/>
                    </a:cubicBezTo>
                    <a:lnTo>
                      <a:pt x="1130" y="4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5F5F5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9" name="Group 27"/>
            <p:cNvGrpSpPr>
              <a:grpSpLocks/>
            </p:cNvGrpSpPr>
            <p:nvPr/>
          </p:nvGrpSpPr>
          <p:grpSpPr bwMode="auto">
            <a:xfrm>
              <a:off x="754063" y="2030412"/>
              <a:ext cx="3733800" cy="1835150"/>
              <a:chOff x="691" y="346"/>
              <a:chExt cx="2352" cy="1156"/>
            </a:xfrm>
          </p:grpSpPr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1712" y="963"/>
                <a:ext cx="1330" cy="530"/>
              </a:xfrm>
              <a:custGeom>
                <a:avLst/>
                <a:gdLst>
                  <a:gd name="T0" fmla="*/ 696 w 1119"/>
                  <a:gd name="T1" fmla="*/ 0 h 446"/>
                  <a:gd name="T2" fmla="*/ 1119 w 1119"/>
                  <a:gd name="T3" fmla="*/ 71 h 446"/>
                  <a:gd name="T4" fmla="*/ 344 w 1119"/>
                  <a:gd name="T5" fmla="*/ 446 h 446"/>
                  <a:gd name="T6" fmla="*/ 0 w 1119"/>
                  <a:gd name="T7" fmla="*/ 309 h 446"/>
                  <a:gd name="T8" fmla="*/ 696 w 1119"/>
                  <a:gd name="T9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9" h="446">
                    <a:moveTo>
                      <a:pt x="696" y="0"/>
                    </a:moveTo>
                    <a:lnTo>
                      <a:pt x="1119" y="71"/>
                    </a:lnTo>
                    <a:lnTo>
                      <a:pt x="344" y="446"/>
                    </a:lnTo>
                    <a:lnTo>
                      <a:pt x="0" y="309"/>
                    </a:lnTo>
                    <a:lnTo>
                      <a:pt x="69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2066" y="808"/>
                <a:ext cx="927" cy="685"/>
              </a:xfrm>
              <a:custGeom>
                <a:avLst/>
                <a:gdLst>
                  <a:gd name="T0" fmla="*/ 737 w 739"/>
                  <a:gd name="T1" fmla="*/ 0 h 545"/>
                  <a:gd name="T2" fmla="*/ 739 w 739"/>
                  <a:gd name="T3" fmla="*/ 198 h 545"/>
                  <a:gd name="T4" fmla="*/ 27 w 739"/>
                  <a:gd name="T5" fmla="*/ 545 h 545"/>
                  <a:gd name="T6" fmla="*/ 0 w 739"/>
                  <a:gd name="T7" fmla="*/ 338 h 545"/>
                  <a:gd name="T8" fmla="*/ 737 w 739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545">
                    <a:moveTo>
                      <a:pt x="737" y="0"/>
                    </a:moveTo>
                    <a:cubicBezTo>
                      <a:pt x="737" y="0"/>
                      <a:pt x="727" y="20"/>
                      <a:pt x="739" y="198"/>
                    </a:cubicBezTo>
                    <a:cubicBezTo>
                      <a:pt x="27" y="545"/>
                      <a:pt x="27" y="545"/>
                      <a:pt x="27" y="545"/>
                    </a:cubicBezTo>
                    <a:cubicBezTo>
                      <a:pt x="0" y="338"/>
                      <a:pt x="0" y="338"/>
                      <a:pt x="0" y="338"/>
                    </a:cubicBezTo>
                    <a:lnTo>
                      <a:pt x="7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E9EAEA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2083" y="774"/>
                <a:ext cx="960" cy="728"/>
              </a:xfrm>
              <a:custGeom>
                <a:avLst/>
                <a:gdLst>
                  <a:gd name="T0" fmla="*/ 21 w 766"/>
                  <a:gd name="T1" fmla="*/ 347 h 581"/>
                  <a:gd name="T2" fmla="*/ 766 w 766"/>
                  <a:gd name="T3" fmla="*/ 0 h 581"/>
                  <a:gd name="T4" fmla="*/ 766 w 766"/>
                  <a:gd name="T5" fmla="*/ 18 h 581"/>
                  <a:gd name="T6" fmla="*/ 29 w 766"/>
                  <a:gd name="T7" fmla="*/ 353 h 581"/>
                  <a:gd name="T8" fmla="*/ 31 w 766"/>
                  <a:gd name="T9" fmla="*/ 571 h 581"/>
                  <a:gd name="T10" fmla="*/ 765 w 766"/>
                  <a:gd name="T11" fmla="*/ 218 h 581"/>
                  <a:gd name="T12" fmla="*/ 765 w 766"/>
                  <a:gd name="T13" fmla="*/ 236 h 581"/>
                  <a:gd name="T14" fmla="*/ 34 w 766"/>
                  <a:gd name="T15" fmla="*/ 581 h 581"/>
                  <a:gd name="T16" fmla="*/ 24 w 766"/>
                  <a:gd name="T17" fmla="*/ 581 h 581"/>
                  <a:gd name="T18" fmla="*/ 21 w 766"/>
                  <a:gd name="T19" fmla="*/ 347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6" h="581">
                    <a:moveTo>
                      <a:pt x="21" y="347"/>
                    </a:moveTo>
                    <a:cubicBezTo>
                      <a:pt x="766" y="0"/>
                      <a:pt x="766" y="0"/>
                      <a:pt x="766" y="0"/>
                    </a:cubicBezTo>
                    <a:cubicBezTo>
                      <a:pt x="766" y="18"/>
                      <a:pt x="766" y="18"/>
                      <a:pt x="766" y="18"/>
                    </a:cubicBezTo>
                    <a:cubicBezTo>
                      <a:pt x="29" y="353"/>
                      <a:pt x="29" y="353"/>
                      <a:pt x="29" y="353"/>
                    </a:cubicBezTo>
                    <a:cubicBezTo>
                      <a:pt x="29" y="353"/>
                      <a:pt x="14" y="443"/>
                      <a:pt x="31" y="571"/>
                    </a:cubicBezTo>
                    <a:cubicBezTo>
                      <a:pt x="765" y="218"/>
                      <a:pt x="765" y="218"/>
                      <a:pt x="765" y="218"/>
                    </a:cubicBezTo>
                    <a:cubicBezTo>
                      <a:pt x="765" y="236"/>
                      <a:pt x="765" y="236"/>
                      <a:pt x="765" y="236"/>
                    </a:cubicBezTo>
                    <a:cubicBezTo>
                      <a:pt x="34" y="581"/>
                      <a:pt x="34" y="581"/>
                      <a:pt x="34" y="581"/>
                    </a:cubicBezTo>
                    <a:cubicBezTo>
                      <a:pt x="24" y="581"/>
                      <a:pt x="24" y="581"/>
                      <a:pt x="24" y="581"/>
                    </a:cubicBezTo>
                    <a:cubicBezTo>
                      <a:pt x="0" y="461"/>
                      <a:pt x="21" y="347"/>
                      <a:pt x="21" y="347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748" y="346"/>
                <a:ext cx="2295" cy="863"/>
              </a:xfrm>
              <a:custGeom>
                <a:avLst/>
                <a:gdLst>
                  <a:gd name="T0" fmla="*/ 0 w 1931"/>
                  <a:gd name="T1" fmla="*/ 259 h 726"/>
                  <a:gd name="T2" fmla="*/ 799 w 1931"/>
                  <a:gd name="T3" fmla="*/ 0 h 726"/>
                  <a:gd name="T4" fmla="*/ 1931 w 1931"/>
                  <a:gd name="T5" fmla="*/ 360 h 726"/>
                  <a:gd name="T6" fmla="*/ 1145 w 1931"/>
                  <a:gd name="T7" fmla="*/ 726 h 726"/>
                  <a:gd name="T8" fmla="*/ 0 w 1931"/>
                  <a:gd name="T9" fmla="*/ 25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1" h="726">
                    <a:moveTo>
                      <a:pt x="0" y="259"/>
                    </a:moveTo>
                    <a:lnTo>
                      <a:pt x="799" y="0"/>
                    </a:lnTo>
                    <a:lnTo>
                      <a:pt x="1931" y="360"/>
                    </a:lnTo>
                    <a:lnTo>
                      <a:pt x="1145" y="726"/>
                    </a:lnTo>
                    <a:lnTo>
                      <a:pt x="0" y="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691" y="654"/>
                <a:ext cx="1421" cy="848"/>
              </a:xfrm>
              <a:custGeom>
                <a:avLst/>
                <a:gdLst>
                  <a:gd name="T0" fmla="*/ 1130 w 1133"/>
                  <a:gd name="T1" fmla="*/ 442 h 676"/>
                  <a:gd name="T2" fmla="*/ 1133 w 1133"/>
                  <a:gd name="T3" fmla="*/ 676 h 676"/>
                  <a:gd name="T4" fmla="*/ 35 w 1133"/>
                  <a:gd name="T5" fmla="*/ 239 h 676"/>
                  <a:gd name="T6" fmla="*/ 45 w 1133"/>
                  <a:gd name="T7" fmla="*/ 0 h 676"/>
                  <a:gd name="T8" fmla="*/ 1130 w 1133"/>
                  <a:gd name="T9" fmla="*/ 44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676">
                    <a:moveTo>
                      <a:pt x="1130" y="442"/>
                    </a:moveTo>
                    <a:cubicBezTo>
                      <a:pt x="1130" y="442"/>
                      <a:pt x="1115" y="566"/>
                      <a:pt x="1133" y="676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35" y="239"/>
                      <a:pt x="0" y="145"/>
                      <a:pt x="45" y="0"/>
                    </a:cubicBezTo>
                    <a:lnTo>
                      <a:pt x="1130" y="4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576511" y="4569206"/>
            <a:ext cx="2860675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6713036" y="4146110"/>
            <a:ext cx="272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000" b="1">
                <a:latin typeface="+mn-ea"/>
                <a:ea typeface="+mn-ea"/>
              </a:rPr>
              <a:t>单击此处添加标题文字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6576511" y="2754879"/>
            <a:ext cx="2860675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600">
                <a:latin typeface="+mn-ea"/>
                <a:ea typeface="+mn-ea"/>
              </a:rPr>
              <a:t>单击此处添加段落文字内容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6713036" y="2334339"/>
            <a:ext cx="272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000" b="1">
                <a:solidFill>
                  <a:schemeClr val="accent2"/>
                </a:solidFill>
                <a:latin typeface="+mn-ea"/>
                <a:ea typeface="+mn-ea"/>
              </a:rPr>
              <a:t>单击此处添加标题文字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3908634" y="2731214"/>
            <a:ext cx="5508416" cy="0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404360" y="4569206"/>
            <a:ext cx="5012690" cy="0"/>
          </a:xfrm>
          <a:prstGeom prst="line">
            <a:avLst/>
          </a:prstGeom>
          <a:ln>
            <a:solidFill>
              <a:schemeClr val="bg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4328095" y="1297535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200" b="1" kern="1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此处添加标题文字内容信息</a:t>
            </a:r>
          </a:p>
        </p:txBody>
      </p:sp>
    </p:spTree>
    <p:extLst>
      <p:ext uri="{BB962C8B-B14F-4D97-AF65-F5344CB8AC3E}">
        <p14:creationId xmlns:p14="http://schemas.microsoft.com/office/powerpoint/2010/main" val="16096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08</a:t>
            </a:r>
            <a:endParaRPr lang="zh-CN" altLang="en-US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540118" y="3564027"/>
            <a:ext cx="3453442" cy="637446"/>
          </a:xfrm>
          <a:prstGeom prst="roundRect">
            <a:avLst>
              <a:gd name="adj" fmla="val 5528"/>
            </a:avLst>
          </a:prstGeom>
          <a:solidFill>
            <a:schemeClr val="bg1">
              <a:lumMod val="85000"/>
              <a:alpha val="25000"/>
            </a:schemeClr>
          </a:solidFill>
          <a:ln w="9525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540118" y="4324582"/>
            <a:ext cx="3453442" cy="637445"/>
          </a:xfrm>
          <a:prstGeom prst="roundRect">
            <a:avLst>
              <a:gd name="adj" fmla="val 5528"/>
            </a:avLst>
          </a:prstGeom>
          <a:solidFill>
            <a:schemeClr val="bg1">
              <a:lumMod val="85000"/>
              <a:alpha val="25000"/>
            </a:schemeClr>
          </a:solidFill>
          <a:ln w="9525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540118" y="2810869"/>
            <a:ext cx="3453442" cy="637445"/>
          </a:xfrm>
          <a:prstGeom prst="roundRect">
            <a:avLst>
              <a:gd name="adj" fmla="val 5528"/>
            </a:avLst>
          </a:prstGeom>
          <a:solidFill>
            <a:schemeClr val="bg1">
              <a:lumMod val="85000"/>
              <a:alpha val="25000"/>
            </a:schemeClr>
          </a:solidFill>
          <a:ln w="9525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540118" y="2054011"/>
            <a:ext cx="3453442" cy="637446"/>
          </a:xfrm>
          <a:prstGeom prst="roundRect">
            <a:avLst>
              <a:gd name="adj" fmla="val 5528"/>
            </a:avLst>
          </a:prstGeom>
          <a:solidFill>
            <a:schemeClr val="bg1">
              <a:lumMod val="85000"/>
              <a:alpha val="25000"/>
            </a:schemeClr>
          </a:solidFill>
          <a:ln w="9525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1928664" y="2050314"/>
            <a:ext cx="2834261" cy="3543704"/>
            <a:chOff x="288" y="718"/>
            <a:chExt cx="2304" cy="288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88" y="718"/>
              <a:ext cx="1152" cy="2880"/>
            </a:xfrm>
            <a:custGeom>
              <a:avLst/>
              <a:gdLst>
                <a:gd name="T0" fmla="*/ 1152 w 1152"/>
                <a:gd name="T1" fmla="*/ 0 h 2880"/>
                <a:gd name="T2" fmla="*/ 1152 w 1152"/>
                <a:gd name="T3" fmla="*/ 2880 h 2880"/>
                <a:gd name="T4" fmla="*/ 0 w 1152"/>
                <a:gd name="T5" fmla="*/ 2304 h 2880"/>
                <a:gd name="T6" fmla="*/ 1152 w 1152"/>
                <a:gd name="T7" fmla="*/ 0 h 2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2880">
                  <a:moveTo>
                    <a:pt x="1152" y="0"/>
                  </a:moveTo>
                  <a:lnTo>
                    <a:pt x="1152" y="2880"/>
                  </a:lnTo>
                  <a:lnTo>
                    <a:pt x="0" y="230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440" y="718"/>
              <a:ext cx="1152" cy="2880"/>
            </a:xfrm>
            <a:custGeom>
              <a:avLst/>
              <a:gdLst>
                <a:gd name="T0" fmla="*/ 0 w 1152"/>
                <a:gd name="T1" fmla="*/ 0 h 2880"/>
                <a:gd name="T2" fmla="*/ 1152 w 1152"/>
                <a:gd name="T3" fmla="*/ 2304 h 2880"/>
                <a:gd name="T4" fmla="*/ 0 w 1152"/>
                <a:gd name="T5" fmla="*/ 2880 h 2880"/>
                <a:gd name="T6" fmla="*/ 0 w 1152"/>
                <a:gd name="T7" fmla="*/ 0 h 2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2880">
                  <a:moveTo>
                    <a:pt x="0" y="0"/>
                  </a:moveTo>
                  <a:lnTo>
                    <a:pt x="1152" y="2304"/>
                  </a:lnTo>
                  <a:lnTo>
                    <a:pt x="0" y="2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5138793" y="2050314"/>
            <a:ext cx="2834261" cy="3543704"/>
            <a:chOff x="3168" y="718"/>
            <a:chExt cx="2304" cy="2880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320" y="2590"/>
              <a:ext cx="1152" cy="1008"/>
            </a:xfrm>
            <a:custGeom>
              <a:avLst/>
              <a:gdLst>
                <a:gd name="T0" fmla="*/ 0 w 1152"/>
                <a:gd name="T1" fmla="*/ 432 h 1008"/>
                <a:gd name="T2" fmla="*/ 936 w 1152"/>
                <a:gd name="T3" fmla="*/ 0 h 1008"/>
                <a:gd name="T4" fmla="*/ 1152 w 1152"/>
                <a:gd name="T5" fmla="*/ 432 h 1008"/>
                <a:gd name="T6" fmla="*/ 0 w 1152"/>
                <a:gd name="T7" fmla="*/ 1008 h 1008"/>
                <a:gd name="T8" fmla="*/ 0 w 1152"/>
                <a:gd name="T9" fmla="*/ 432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1008">
                  <a:moveTo>
                    <a:pt x="0" y="432"/>
                  </a:moveTo>
                  <a:lnTo>
                    <a:pt x="936" y="0"/>
                  </a:lnTo>
                  <a:lnTo>
                    <a:pt x="1152" y="432"/>
                  </a:lnTo>
                  <a:lnTo>
                    <a:pt x="0" y="1008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168" y="2590"/>
              <a:ext cx="1152" cy="1008"/>
            </a:xfrm>
            <a:custGeom>
              <a:avLst/>
              <a:gdLst>
                <a:gd name="T0" fmla="*/ 1152 w 1152"/>
                <a:gd name="T1" fmla="*/ 432 h 1008"/>
                <a:gd name="T2" fmla="*/ 216 w 1152"/>
                <a:gd name="T3" fmla="*/ 0 h 1008"/>
                <a:gd name="T4" fmla="*/ 0 w 1152"/>
                <a:gd name="T5" fmla="*/ 432 h 1008"/>
                <a:gd name="T6" fmla="*/ 1152 w 1152"/>
                <a:gd name="T7" fmla="*/ 1008 h 1008"/>
                <a:gd name="T8" fmla="*/ 1152 w 1152"/>
                <a:gd name="T9" fmla="*/ 432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1008">
                  <a:moveTo>
                    <a:pt x="1152" y="432"/>
                  </a:moveTo>
                  <a:lnTo>
                    <a:pt x="216" y="0"/>
                  </a:lnTo>
                  <a:lnTo>
                    <a:pt x="0" y="432"/>
                  </a:lnTo>
                  <a:lnTo>
                    <a:pt x="1152" y="1008"/>
                  </a:lnTo>
                  <a:lnTo>
                    <a:pt x="1152" y="4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84" y="2158"/>
              <a:ext cx="1872" cy="864"/>
            </a:xfrm>
            <a:custGeom>
              <a:avLst/>
              <a:gdLst>
                <a:gd name="T0" fmla="*/ 936 w 1872"/>
                <a:gd name="T1" fmla="*/ 0 h 864"/>
                <a:gd name="T2" fmla="*/ 1872 w 1872"/>
                <a:gd name="T3" fmla="*/ 432 h 864"/>
                <a:gd name="T4" fmla="*/ 936 w 1872"/>
                <a:gd name="T5" fmla="*/ 864 h 864"/>
                <a:gd name="T6" fmla="*/ 0 w 1872"/>
                <a:gd name="T7" fmla="*/ 432 h 864"/>
                <a:gd name="T8" fmla="*/ 936 w 1872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864">
                  <a:moveTo>
                    <a:pt x="936" y="0"/>
                  </a:moveTo>
                  <a:lnTo>
                    <a:pt x="1872" y="432"/>
                  </a:lnTo>
                  <a:lnTo>
                    <a:pt x="936" y="864"/>
                  </a:lnTo>
                  <a:lnTo>
                    <a:pt x="0" y="432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320" y="2014"/>
              <a:ext cx="864" cy="864"/>
            </a:xfrm>
            <a:custGeom>
              <a:avLst/>
              <a:gdLst>
                <a:gd name="T0" fmla="*/ 0 w 864"/>
                <a:gd name="T1" fmla="*/ 288 h 864"/>
                <a:gd name="T2" fmla="*/ 648 w 864"/>
                <a:gd name="T3" fmla="*/ 0 h 864"/>
                <a:gd name="T4" fmla="*/ 864 w 864"/>
                <a:gd name="T5" fmla="*/ 432 h 864"/>
                <a:gd name="T6" fmla="*/ 0 w 864"/>
                <a:gd name="T7" fmla="*/ 864 h 864"/>
                <a:gd name="T8" fmla="*/ 0 w 864"/>
                <a:gd name="T9" fmla="*/ 2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4" h="864">
                  <a:moveTo>
                    <a:pt x="0" y="288"/>
                  </a:moveTo>
                  <a:lnTo>
                    <a:pt x="648" y="0"/>
                  </a:lnTo>
                  <a:lnTo>
                    <a:pt x="864" y="432"/>
                  </a:lnTo>
                  <a:lnTo>
                    <a:pt x="0" y="864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56" y="2014"/>
              <a:ext cx="864" cy="864"/>
            </a:xfrm>
            <a:custGeom>
              <a:avLst/>
              <a:gdLst>
                <a:gd name="T0" fmla="*/ 864 w 864"/>
                <a:gd name="T1" fmla="*/ 288 h 864"/>
                <a:gd name="T2" fmla="*/ 216 w 864"/>
                <a:gd name="T3" fmla="*/ 0 h 864"/>
                <a:gd name="T4" fmla="*/ 0 w 864"/>
                <a:gd name="T5" fmla="*/ 432 h 864"/>
                <a:gd name="T6" fmla="*/ 864 w 864"/>
                <a:gd name="T7" fmla="*/ 864 h 864"/>
                <a:gd name="T8" fmla="*/ 864 w 864"/>
                <a:gd name="T9" fmla="*/ 2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4" h="864">
                  <a:moveTo>
                    <a:pt x="864" y="288"/>
                  </a:moveTo>
                  <a:lnTo>
                    <a:pt x="216" y="0"/>
                  </a:lnTo>
                  <a:lnTo>
                    <a:pt x="0" y="432"/>
                  </a:lnTo>
                  <a:lnTo>
                    <a:pt x="864" y="864"/>
                  </a:lnTo>
                  <a:lnTo>
                    <a:pt x="864" y="2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672" y="1726"/>
              <a:ext cx="1296" cy="576"/>
            </a:xfrm>
            <a:custGeom>
              <a:avLst/>
              <a:gdLst>
                <a:gd name="T0" fmla="*/ 0 w 1296"/>
                <a:gd name="T1" fmla="*/ 288 h 576"/>
                <a:gd name="T2" fmla="*/ 648 w 1296"/>
                <a:gd name="T3" fmla="*/ 0 h 576"/>
                <a:gd name="T4" fmla="*/ 1296 w 1296"/>
                <a:gd name="T5" fmla="*/ 288 h 576"/>
                <a:gd name="T6" fmla="*/ 648 w 1296"/>
                <a:gd name="T7" fmla="*/ 576 h 576"/>
                <a:gd name="T8" fmla="*/ 0 w 1296"/>
                <a:gd name="T9" fmla="*/ 28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6" h="576">
                  <a:moveTo>
                    <a:pt x="0" y="288"/>
                  </a:moveTo>
                  <a:lnTo>
                    <a:pt x="648" y="0"/>
                  </a:lnTo>
                  <a:lnTo>
                    <a:pt x="1296" y="288"/>
                  </a:lnTo>
                  <a:lnTo>
                    <a:pt x="648" y="57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744" y="1438"/>
              <a:ext cx="576" cy="720"/>
            </a:xfrm>
            <a:custGeom>
              <a:avLst/>
              <a:gdLst>
                <a:gd name="T0" fmla="*/ 216 w 576"/>
                <a:gd name="T1" fmla="*/ 0 h 720"/>
                <a:gd name="T2" fmla="*/ 576 w 576"/>
                <a:gd name="T3" fmla="*/ 144 h 720"/>
                <a:gd name="T4" fmla="*/ 576 w 576"/>
                <a:gd name="T5" fmla="*/ 720 h 720"/>
                <a:gd name="T6" fmla="*/ 0 w 576"/>
                <a:gd name="T7" fmla="*/ 432 h 720"/>
                <a:gd name="T8" fmla="*/ 216 w 576"/>
                <a:gd name="T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720">
                  <a:moveTo>
                    <a:pt x="216" y="0"/>
                  </a:moveTo>
                  <a:lnTo>
                    <a:pt x="576" y="144"/>
                  </a:lnTo>
                  <a:lnTo>
                    <a:pt x="576" y="720"/>
                  </a:lnTo>
                  <a:lnTo>
                    <a:pt x="0" y="432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320" y="1438"/>
              <a:ext cx="576" cy="720"/>
            </a:xfrm>
            <a:custGeom>
              <a:avLst/>
              <a:gdLst>
                <a:gd name="T0" fmla="*/ 360 w 576"/>
                <a:gd name="T1" fmla="*/ 0 h 720"/>
                <a:gd name="T2" fmla="*/ 0 w 576"/>
                <a:gd name="T3" fmla="*/ 144 h 720"/>
                <a:gd name="T4" fmla="*/ 0 w 576"/>
                <a:gd name="T5" fmla="*/ 720 h 720"/>
                <a:gd name="T6" fmla="*/ 576 w 576"/>
                <a:gd name="T7" fmla="*/ 432 h 720"/>
                <a:gd name="T8" fmla="*/ 360 w 576"/>
                <a:gd name="T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720">
                  <a:moveTo>
                    <a:pt x="360" y="0"/>
                  </a:moveTo>
                  <a:lnTo>
                    <a:pt x="0" y="144"/>
                  </a:lnTo>
                  <a:lnTo>
                    <a:pt x="0" y="720"/>
                  </a:lnTo>
                  <a:lnTo>
                    <a:pt x="576" y="432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960" y="1294"/>
              <a:ext cx="720" cy="288"/>
            </a:xfrm>
            <a:custGeom>
              <a:avLst/>
              <a:gdLst>
                <a:gd name="T0" fmla="*/ 0 w 720"/>
                <a:gd name="T1" fmla="*/ 144 h 288"/>
                <a:gd name="T2" fmla="*/ 360 w 720"/>
                <a:gd name="T3" fmla="*/ 0 h 288"/>
                <a:gd name="T4" fmla="*/ 720 w 720"/>
                <a:gd name="T5" fmla="*/ 144 h 288"/>
                <a:gd name="T6" fmla="*/ 360 w 720"/>
                <a:gd name="T7" fmla="*/ 288 h 288"/>
                <a:gd name="T8" fmla="*/ 0 w 720"/>
                <a:gd name="T9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288">
                  <a:moveTo>
                    <a:pt x="0" y="144"/>
                  </a:moveTo>
                  <a:lnTo>
                    <a:pt x="360" y="0"/>
                  </a:lnTo>
                  <a:lnTo>
                    <a:pt x="720" y="144"/>
                  </a:lnTo>
                  <a:lnTo>
                    <a:pt x="360" y="288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032" y="718"/>
              <a:ext cx="288" cy="720"/>
            </a:xfrm>
            <a:custGeom>
              <a:avLst/>
              <a:gdLst>
                <a:gd name="T0" fmla="*/ 288 w 288"/>
                <a:gd name="T1" fmla="*/ 0 h 720"/>
                <a:gd name="T2" fmla="*/ 288 w 288"/>
                <a:gd name="T3" fmla="*/ 720 h 720"/>
                <a:gd name="T4" fmla="*/ 0 w 288"/>
                <a:gd name="T5" fmla="*/ 576 h 720"/>
                <a:gd name="T6" fmla="*/ 288 w 288"/>
                <a:gd name="T7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720">
                  <a:moveTo>
                    <a:pt x="288" y="0"/>
                  </a:moveTo>
                  <a:lnTo>
                    <a:pt x="288" y="720"/>
                  </a:lnTo>
                  <a:lnTo>
                    <a:pt x="0" y="576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320" y="718"/>
              <a:ext cx="288" cy="720"/>
            </a:xfrm>
            <a:custGeom>
              <a:avLst/>
              <a:gdLst>
                <a:gd name="T0" fmla="*/ 0 w 288"/>
                <a:gd name="T1" fmla="*/ 0 h 720"/>
                <a:gd name="T2" fmla="*/ 288 w 288"/>
                <a:gd name="T3" fmla="*/ 576 h 720"/>
                <a:gd name="T4" fmla="*/ 0 w 288"/>
                <a:gd name="T5" fmla="*/ 720 h 720"/>
                <a:gd name="T6" fmla="*/ 0 w 288"/>
                <a:gd name="T7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720">
                  <a:moveTo>
                    <a:pt x="0" y="0"/>
                  </a:moveTo>
                  <a:lnTo>
                    <a:pt x="288" y="576"/>
                  </a:lnTo>
                  <a:lnTo>
                    <a:pt x="0" y="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6938741" y="2068035"/>
            <a:ext cx="284872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单击此处添加文字内容  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7312780" y="2824892"/>
            <a:ext cx="2495737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  <a:endParaRPr kumimoji="1" lang="en-US" altLang="ko-KR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7655209" y="3578051"/>
            <a:ext cx="213225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  <a:endParaRPr kumimoji="1" lang="en-US" altLang="ko-KR" sz="14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8053833" y="4338605"/>
            <a:ext cx="1733628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单击添加文字内容</a:t>
            </a:r>
            <a:endParaRPr kumimoji="1" lang="en-US" altLang="ko-KR" sz="14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545160" y="5795972"/>
            <a:ext cx="20721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latinLnBrk="1"/>
            <a:r>
              <a:rPr kumimoji="1" lang="zh-CN" altLang="en-US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单击添加标题文字</a:t>
            </a:r>
            <a:endParaRPr kumimoji="1" lang="en-US" altLang="ko-KR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302655" y="5795972"/>
            <a:ext cx="20721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latinLnBrk="1"/>
            <a:r>
              <a:rPr kumimoji="1" lang="zh-CN" altLang="en-US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单击添加标题文字</a:t>
            </a:r>
            <a:endParaRPr kumimoji="1" lang="en-US" altLang="ko-KR" b="1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416496" y="2873023"/>
            <a:ext cx="2151159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latin typeface="微软雅黑" pitchFamily="34" charset="-122"/>
                <a:ea typeface="微软雅黑" pitchFamily="34" charset="-122"/>
              </a:rPr>
              <a:t>单击此处添加文字内容  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40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416496" y="2509520"/>
            <a:ext cx="201471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b="1" dirty="0"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416496" y="1138131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3200" b="1" kern="1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r>
              <a:rPr lang="zh-CN" altLang="en-US" sz="3200" b="1" kern="1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文字内容信息</a:t>
            </a:r>
            <a:endParaRPr lang="zh-CN" altLang="en-US" sz="3200" b="1" kern="1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738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</a:t>
            </a:r>
            <a:r>
              <a:rPr lang="en-US" altLang="zh-CN" dirty="0" smtClean="0"/>
              <a:t>09</a:t>
            </a:r>
            <a:endParaRPr lang="zh-CN" altLang="en-US" dirty="0"/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2990534" y="6009323"/>
            <a:ext cx="1008062" cy="247650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 rot="16200000">
            <a:off x="-357503" y="3181985"/>
            <a:ext cx="4824412" cy="8651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30000"/>
            </a:schemeClr>
          </a:solidFill>
          <a:ln w="19050" algn="ctr">
            <a:solidFill>
              <a:schemeClr val="bg1">
                <a:lumMod val="75000"/>
                <a:alpha val="85001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695134" y="1275398"/>
            <a:ext cx="719137" cy="15113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8" name="Picture 5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09" y="1378585"/>
            <a:ext cx="647700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1685609" y="4515485"/>
            <a:ext cx="733425" cy="1420813"/>
            <a:chOff x="833" y="2115"/>
            <a:chExt cx="462" cy="1802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rot="-5400000">
              <a:off x="276" y="2898"/>
              <a:ext cx="1576" cy="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smtClean="0"/>
                <a:t>4</a:t>
              </a:r>
              <a:endParaRPr lang="zh-CN" altLang="en-US" dirty="0"/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 rot="-5400000">
              <a:off x="276" y="2672"/>
              <a:ext cx="1576" cy="462"/>
            </a:xfrm>
            <a:prstGeom prst="roundRect">
              <a:avLst>
                <a:gd name="adj" fmla="val 29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1695134" y="4491673"/>
            <a:ext cx="719137" cy="3968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 rot="16200000">
            <a:off x="2525397" y="3181985"/>
            <a:ext cx="4824412" cy="8651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30000"/>
            </a:schemeClr>
          </a:solidFill>
          <a:ln w="19050" algn="ctr">
            <a:solidFill>
              <a:schemeClr val="bg1">
                <a:lumMod val="75000"/>
                <a:alpha val="85001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4578034" y="1275398"/>
            <a:ext cx="719137" cy="15113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5" name="Picture 1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09" y="1378585"/>
            <a:ext cx="647700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3"/>
          <p:cNvGrpSpPr>
            <a:grpSpLocks/>
          </p:cNvGrpSpPr>
          <p:nvPr/>
        </p:nvGrpSpPr>
        <p:grpSpPr bwMode="auto">
          <a:xfrm>
            <a:off x="4568509" y="3075623"/>
            <a:ext cx="733425" cy="2860675"/>
            <a:chOff x="833" y="2115"/>
            <a:chExt cx="462" cy="1802"/>
          </a:xfrm>
        </p:grpSpPr>
        <p:sp>
          <p:nvSpPr>
            <p:cNvPr id="17" name="AutoShape 14"/>
            <p:cNvSpPr>
              <a:spLocks noChangeArrowheads="1"/>
            </p:cNvSpPr>
            <p:nvPr/>
          </p:nvSpPr>
          <p:spPr bwMode="auto">
            <a:xfrm rot="-5400000">
              <a:off x="276" y="2898"/>
              <a:ext cx="1576" cy="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 rot="-5400000">
              <a:off x="276" y="2672"/>
              <a:ext cx="1576" cy="462"/>
            </a:xfrm>
            <a:prstGeom prst="roundRect">
              <a:avLst>
                <a:gd name="adj" fmla="val 29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9" name="Oval 16"/>
          <p:cNvSpPr>
            <a:spLocks noChangeArrowheads="1"/>
          </p:cNvSpPr>
          <p:nvPr/>
        </p:nvSpPr>
        <p:spPr bwMode="auto">
          <a:xfrm>
            <a:off x="4578034" y="3037523"/>
            <a:ext cx="719137" cy="3968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 rot="16200000">
            <a:off x="1082359" y="3181985"/>
            <a:ext cx="4824412" cy="86518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30000"/>
            </a:schemeClr>
          </a:solidFill>
          <a:ln w="19050" algn="ctr">
            <a:solidFill>
              <a:schemeClr val="bg1">
                <a:lumMod val="75000"/>
                <a:alpha val="85001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3134996" y="1275398"/>
            <a:ext cx="719138" cy="15113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" name="Picture 19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571" y="1378585"/>
            <a:ext cx="647700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3125471" y="3939223"/>
            <a:ext cx="733425" cy="1997075"/>
            <a:chOff x="833" y="2115"/>
            <a:chExt cx="462" cy="1802"/>
          </a:xfrm>
        </p:grpSpPr>
        <p:sp>
          <p:nvSpPr>
            <p:cNvPr id="24" name="AutoShape 21"/>
            <p:cNvSpPr>
              <a:spLocks noChangeArrowheads="1"/>
            </p:cNvSpPr>
            <p:nvPr/>
          </p:nvSpPr>
          <p:spPr bwMode="auto">
            <a:xfrm rot="-5400000">
              <a:off x="276" y="2898"/>
              <a:ext cx="1576" cy="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auto">
            <a:xfrm rot="-5400000">
              <a:off x="276" y="2672"/>
              <a:ext cx="1576" cy="462"/>
            </a:xfrm>
            <a:prstGeom prst="roundRect">
              <a:avLst>
                <a:gd name="adj" fmla="val 29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" name="Oval 23"/>
          <p:cNvSpPr>
            <a:spLocks noChangeArrowheads="1"/>
          </p:cNvSpPr>
          <p:nvPr/>
        </p:nvSpPr>
        <p:spPr bwMode="auto">
          <a:xfrm>
            <a:off x="3134996" y="3867785"/>
            <a:ext cx="719138" cy="3968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 rot="16200000">
            <a:off x="3890647" y="3181985"/>
            <a:ext cx="4824412" cy="8651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30000"/>
            </a:schemeClr>
          </a:solidFill>
          <a:ln w="19050" algn="ctr">
            <a:solidFill>
              <a:schemeClr val="bg1">
                <a:lumMod val="75000"/>
                <a:alpha val="85001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AutoShape 25"/>
          <p:cNvSpPr>
            <a:spLocks noChangeArrowheads="1"/>
          </p:cNvSpPr>
          <p:nvPr/>
        </p:nvSpPr>
        <p:spPr bwMode="auto">
          <a:xfrm>
            <a:off x="5943284" y="1275398"/>
            <a:ext cx="719137" cy="15113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9" name="Picture 26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859" y="1378585"/>
            <a:ext cx="647700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5933759" y="2499360"/>
            <a:ext cx="733425" cy="3436938"/>
            <a:chOff x="833" y="2115"/>
            <a:chExt cx="462" cy="1802"/>
          </a:xfrm>
          <a:solidFill>
            <a:schemeClr val="accent1"/>
          </a:solidFill>
        </p:grpSpPr>
        <p:sp>
          <p:nvSpPr>
            <p:cNvPr id="31" name="AutoShape 28"/>
            <p:cNvSpPr>
              <a:spLocks noChangeArrowheads="1"/>
            </p:cNvSpPr>
            <p:nvPr/>
          </p:nvSpPr>
          <p:spPr bwMode="auto">
            <a:xfrm rot="-5400000">
              <a:off x="276" y="2898"/>
              <a:ext cx="1576" cy="4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AutoShape 29"/>
            <p:cNvSpPr>
              <a:spLocks noChangeArrowheads="1"/>
            </p:cNvSpPr>
            <p:nvPr/>
          </p:nvSpPr>
          <p:spPr bwMode="auto">
            <a:xfrm rot="-5400000">
              <a:off x="276" y="2672"/>
              <a:ext cx="1576" cy="462"/>
            </a:xfrm>
            <a:prstGeom prst="roundRect">
              <a:avLst>
                <a:gd name="adj" fmla="val 29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3" name="Oval 30"/>
          <p:cNvSpPr>
            <a:spLocks noChangeArrowheads="1"/>
          </p:cNvSpPr>
          <p:nvPr/>
        </p:nvSpPr>
        <p:spPr bwMode="auto">
          <a:xfrm>
            <a:off x="5933758" y="2470785"/>
            <a:ext cx="728663" cy="3968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rgbClr val="2FC7B9"/>
              </a:solidFill>
            </a:endParaRPr>
          </a:p>
        </p:txBody>
      </p:sp>
      <p:sp>
        <p:nvSpPr>
          <p:cNvPr id="34" name="AutoShape 31"/>
          <p:cNvSpPr>
            <a:spLocks noChangeArrowheads="1"/>
          </p:cNvSpPr>
          <p:nvPr/>
        </p:nvSpPr>
        <p:spPr bwMode="auto">
          <a:xfrm rot="16200000">
            <a:off x="5259072" y="3181985"/>
            <a:ext cx="4824412" cy="86518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  <a:alpha val="30000"/>
            </a:schemeClr>
          </a:solidFill>
          <a:ln w="19050" algn="ctr">
            <a:solidFill>
              <a:schemeClr val="bg1">
                <a:lumMod val="75000"/>
                <a:alpha val="85001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AutoShape 32"/>
          <p:cNvSpPr>
            <a:spLocks noChangeArrowheads="1"/>
          </p:cNvSpPr>
          <p:nvPr/>
        </p:nvSpPr>
        <p:spPr bwMode="auto">
          <a:xfrm>
            <a:off x="7311709" y="1275398"/>
            <a:ext cx="719137" cy="15113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6" name="Picture 33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284" y="1378585"/>
            <a:ext cx="647700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4"/>
          <p:cNvGrpSpPr>
            <a:grpSpLocks/>
          </p:cNvGrpSpPr>
          <p:nvPr/>
        </p:nvGrpSpPr>
        <p:grpSpPr bwMode="auto">
          <a:xfrm>
            <a:off x="7302184" y="1923098"/>
            <a:ext cx="733425" cy="4013200"/>
            <a:chOff x="833" y="2115"/>
            <a:chExt cx="462" cy="1802"/>
          </a:xfrm>
        </p:grpSpPr>
        <p:sp>
          <p:nvSpPr>
            <p:cNvPr id="38" name="AutoShape 35"/>
            <p:cNvSpPr>
              <a:spLocks noChangeArrowheads="1"/>
            </p:cNvSpPr>
            <p:nvPr/>
          </p:nvSpPr>
          <p:spPr bwMode="auto">
            <a:xfrm rot="-5400000">
              <a:off x="276" y="2898"/>
              <a:ext cx="1576" cy="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AutoShape 36"/>
            <p:cNvSpPr>
              <a:spLocks noChangeArrowheads="1"/>
            </p:cNvSpPr>
            <p:nvPr/>
          </p:nvSpPr>
          <p:spPr bwMode="auto">
            <a:xfrm rot="-5400000">
              <a:off x="276" y="2672"/>
              <a:ext cx="1576" cy="462"/>
            </a:xfrm>
            <a:prstGeom prst="roundRect">
              <a:avLst>
                <a:gd name="adj" fmla="val 29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FFFF">
                      <a:alpha val="85001"/>
                    </a:srgb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" name="Oval 37"/>
          <p:cNvSpPr>
            <a:spLocks noChangeArrowheads="1"/>
          </p:cNvSpPr>
          <p:nvPr/>
        </p:nvSpPr>
        <p:spPr bwMode="auto">
          <a:xfrm>
            <a:off x="7311709" y="1851660"/>
            <a:ext cx="719137" cy="3968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 rot="16200000">
            <a:off x="3929540" y="4617879"/>
            <a:ext cx="201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3" name="Rectangle 40"/>
          <p:cNvSpPr>
            <a:spLocks noChangeArrowheads="1"/>
          </p:cNvSpPr>
          <p:nvPr/>
        </p:nvSpPr>
        <p:spPr bwMode="auto">
          <a:xfrm rot="16200000">
            <a:off x="6433822" y="4343241"/>
            <a:ext cx="247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44" name="Rectangle 41"/>
          <p:cNvSpPr>
            <a:spLocks noChangeArrowheads="1"/>
          </p:cNvSpPr>
          <p:nvPr/>
        </p:nvSpPr>
        <p:spPr bwMode="auto">
          <a:xfrm rot="16200000">
            <a:off x="2708753" y="4894103"/>
            <a:ext cx="155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45" name="Rectangle 42"/>
          <p:cNvSpPr>
            <a:spLocks noChangeArrowheads="1"/>
          </p:cNvSpPr>
          <p:nvPr/>
        </p:nvSpPr>
        <p:spPr bwMode="auto">
          <a:xfrm rot="16200000">
            <a:off x="1484790" y="5170329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6" name="Rectangle 43"/>
          <p:cNvSpPr>
            <a:spLocks noChangeArrowheads="1"/>
          </p:cNvSpPr>
          <p:nvPr/>
        </p:nvSpPr>
        <p:spPr bwMode="auto">
          <a:xfrm>
            <a:off x="3063559" y="3454301"/>
            <a:ext cx="854075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/>
              <a:t>40%</a:t>
            </a:r>
          </a:p>
        </p:txBody>
      </p:sp>
      <p:sp>
        <p:nvSpPr>
          <p:cNvPr id="47" name="Rectangle 44"/>
          <p:cNvSpPr>
            <a:spLocks noChangeArrowheads="1"/>
          </p:cNvSpPr>
          <p:nvPr/>
        </p:nvSpPr>
        <p:spPr bwMode="auto">
          <a:xfrm>
            <a:off x="4508184" y="2590701"/>
            <a:ext cx="854075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/>
              <a:t>60%</a:t>
            </a:r>
          </a:p>
        </p:txBody>
      </p:sp>
      <p:sp>
        <p:nvSpPr>
          <p:cNvPr id="48" name="Rectangle 45"/>
          <p:cNvSpPr>
            <a:spLocks noChangeArrowheads="1"/>
          </p:cNvSpPr>
          <p:nvPr/>
        </p:nvSpPr>
        <p:spPr bwMode="auto">
          <a:xfrm>
            <a:off x="5871846" y="1923097"/>
            <a:ext cx="863601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7249796" y="1412776"/>
            <a:ext cx="854075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/>
              <a:t>90%</a:t>
            </a:r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1622109" y="4030563"/>
            <a:ext cx="854075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/>
              <a:t>25%</a:t>
            </a:r>
          </a:p>
        </p:txBody>
      </p:sp>
      <p:sp>
        <p:nvSpPr>
          <p:cNvPr id="51" name="Oval 48"/>
          <p:cNvSpPr>
            <a:spLocks noChangeArrowheads="1"/>
          </p:cNvSpPr>
          <p:nvPr/>
        </p:nvSpPr>
        <p:spPr bwMode="auto">
          <a:xfrm>
            <a:off x="1550671" y="6009323"/>
            <a:ext cx="1008063" cy="247650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" name="Oval 49"/>
          <p:cNvSpPr>
            <a:spLocks noChangeArrowheads="1"/>
          </p:cNvSpPr>
          <p:nvPr/>
        </p:nvSpPr>
        <p:spPr bwMode="auto">
          <a:xfrm>
            <a:off x="5827396" y="6009323"/>
            <a:ext cx="1008063" cy="247650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" name="Oval 50"/>
          <p:cNvSpPr>
            <a:spLocks noChangeArrowheads="1"/>
          </p:cNvSpPr>
          <p:nvPr/>
        </p:nvSpPr>
        <p:spPr bwMode="auto">
          <a:xfrm>
            <a:off x="4431984" y="6009323"/>
            <a:ext cx="1008062" cy="247650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" name="Oval 51"/>
          <p:cNvSpPr>
            <a:spLocks noChangeArrowheads="1"/>
          </p:cNvSpPr>
          <p:nvPr/>
        </p:nvSpPr>
        <p:spPr bwMode="auto">
          <a:xfrm>
            <a:off x="7167246" y="6009323"/>
            <a:ext cx="1008063" cy="247650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Rectangle 40"/>
          <p:cNvSpPr>
            <a:spLocks noChangeArrowheads="1"/>
          </p:cNvSpPr>
          <p:nvPr/>
        </p:nvSpPr>
        <p:spPr bwMode="auto">
          <a:xfrm rot="16200000">
            <a:off x="4925737" y="4232919"/>
            <a:ext cx="27494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23365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小A_微笑PPT_blog.sina.com.cn/wxppt">
  <a:themeElements>
    <a:clrScheme name="自定义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7EEA"/>
      </a:accent1>
      <a:accent2>
        <a:srgbClr val="005EAC"/>
      </a:accent2>
      <a:accent3>
        <a:srgbClr val="A5A5A5"/>
      </a:accent3>
      <a:accent4>
        <a:srgbClr val="7F7F7F"/>
      </a:accent4>
      <a:accent5>
        <a:srgbClr val="FFCC00"/>
      </a:accent5>
      <a:accent6>
        <a:srgbClr val="C00000"/>
      </a:accent6>
      <a:hlink>
        <a:srgbClr val="99CC00"/>
      </a:hlink>
      <a:folHlink>
        <a:srgbClr val="61B6FF"/>
      </a:folHlink>
    </a:clrScheme>
    <a:fontScheme name="微软雅黑_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5432</TotalTime>
  <Words>1991</Words>
  <Application>Microsoft Office PowerPoint</Application>
  <PresentationFormat>A4 纸张(210x297 毫米)</PresentationFormat>
  <Paragraphs>246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宋体</vt:lpstr>
      <vt:lpstr>微软雅黑</vt:lpstr>
      <vt:lpstr>Arial</vt:lpstr>
      <vt:lpstr>Calibri</vt:lpstr>
      <vt:lpstr>Times New Roman</vt:lpstr>
      <vt:lpstr>Wingdings</vt:lpstr>
      <vt:lpstr>小A_微笑PPT_blog.sina.com.cn/wxppt</vt:lpstr>
      <vt:lpstr>图示01</vt:lpstr>
      <vt:lpstr>图示02</vt:lpstr>
      <vt:lpstr>图示03</vt:lpstr>
      <vt:lpstr>图示04</vt:lpstr>
      <vt:lpstr>图示05</vt:lpstr>
      <vt:lpstr>图示06</vt:lpstr>
      <vt:lpstr>图示07</vt:lpstr>
      <vt:lpstr>图示08</vt:lpstr>
      <vt:lpstr>图示09</vt:lpstr>
      <vt:lpstr>图示10</vt:lpstr>
      <vt:lpstr>图示11</vt:lpstr>
      <vt:lpstr>图示12</vt:lpstr>
      <vt:lpstr>图示13</vt:lpstr>
      <vt:lpstr>图示14</vt:lpstr>
      <vt:lpstr>图示15</vt:lpstr>
      <vt:lpstr>图示16</vt:lpstr>
      <vt:lpstr>世界地图</vt:lpstr>
      <vt:lpstr>交通工具图标</vt:lpstr>
      <vt:lpstr>商务人物剪影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郑琰</dc:creator>
  <cp:lastModifiedBy>Administrator</cp:lastModifiedBy>
  <cp:revision>136</cp:revision>
  <dcterms:created xsi:type="dcterms:W3CDTF">2012-03-23T03:22:58Z</dcterms:created>
  <dcterms:modified xsi:type="dcterms:W3CDTF">2014-08-25T02:52:52Z</dcterms:modified>
</cp:coreProperties>
</file>