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3"/>
  </p:notesMasterIdLst>
  <p:sldIdLst>
    <p:sldId id="275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25.12.2014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AutoShape 32"/>
          <p:cNvSpPr>
            <a:spLocks noChangeArrowheads="1"/>
          </p:cNvSpPr>
          <p:nvPr/>
        </p:nvSpPr>
        <p:spPr bwMode="auto">
          <a:xfrm>
            <a:off x="323850" y="1196752"/>
            <a:ext cx="8496300" cy="4824412"/>
          </a:xfrm>
          <a:prstGeom prst="roundRect">
            <a:avLst>
              <a:gd name="adj" fmla="val 6444"/>
            </a:avLst>
          </a:prstGeom>
          <a:solidFill>
            <a:srgbClr val="C0C0C0">
              <a:alpha val="25098"/>
            </a:srgbClr>
          </a:solidFill>
          <a:ln w="190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36"/>
          <p:cNvSpPr>
            <a:spLocks noChangeArrowheads="1"/>
          </p:cNvSpPr>
          <p:nvPr/>
        </p:nvSpPr>
        <p:spPr bwMode="auto">
          <a:xfrm>
            <a:off x="2614613" y="1412652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37"/>
          <p:cNvSpPr>
            <a:spLocks noChangeArrowheads="1"/>
          </p:cNvSpPr>
          <p:nvPr/>
        </p:nvSpPr>
        <p:spPr bwMode="auto">
          <a:xfrm>
            <a:off x="4600575" y="1412652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8" name="AutoShape 38"/>
          <p:cNvSpPr>
            <a:spLocks noChangeArrowheads="1"/>
          </p:cNvSpPr>
          <p:nvPr/>
        </p:nvSpPr>
        <p:spPr bwMode="auto">
          <a:xfrm>
            <a:off x="6588125" y="1412652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9" name="AutoShape 43"/>
          <p:cNvSpPr>
            <a:spLocks noChangeArrowheads="1"/>
          </p:cNvSpPr>
          <p:nvPr/>
        </p:nvSpPr>
        <p:spPr bwMode="auto">
          <a:xfrm>
            <a:off x="628650" y="1412652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0" name="AutoShape 44"/>
          <p:cNvSpPr>
            <a:spLocks noChangeArrowheads="1"/>
          </p:cNvSpPr>
          <p:nvPr/>
        </p:nvSpPr>
        <p:spPr bwMode="auto">
          <a:xfrm>
            <a:off x="628650" y="2312764"/>
            <a:ext cx="1889125" cy="792163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1" name="AutoShape 45"/>
          <p:cNvSpPr>
            <a:spLocks noChangeArrowheads="1"/>
          </p:cNvSpPr>
          <p:nvPr/>
        </p:nvSpPr>
        <p:spPr bwMode="auto">
          <a:xfrm>
            <a:off x="628650" y="3212877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2" name="AutoShape 46"/>
          <p:cNvSpPr>
            <a:spLocks noChangeArrowheads="1"/>
          </p:cNvSpPr>
          <p:nvPr/>
        </p:nvSpPr>
        <p:spPr bwMode="auto">
          <a:xfrm>
            <a:off x="628650" y="4112989"/>
            <a:ext cx="1889125" cy="792163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3" name="AutoShape 47"/>
          <p:cNvSpPr>
            <a:spLocks noChangeArrowheads="1"/>
          </p:cNvSpPr>
          <p:nvPr/>
        </p:nvSpPr>
        <p:spPr bwMode="auto">
          <a:xfrm>
            <a:off x="628650" y="5013102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4" name="Group 51"/>
          <p:cNvGrpSpPr>
            <a:grpSpLocks/>
          </p:cNvGrpSpPr>
          <p:nvPr/>
        </p:nvGrpSpPr>
        <p:grpSpPr bwMode="auto">
          <a:xfrm>
            <a:off x="2614613" y="2312764"/>
            <a:ext cx="5862637" cy="792163"/>
            <a:chOff x="1783" y="1117"/>
            <a:chExt cx="3693" cy="499"/>
          </a:xfrm>
        </p:grpSpPr>
        <p:sp>
          <p:nvSpPr>
            <p:cNvPr id="125" name="AutoShape 48"/>
            <p:cNvSpPr>
              <a:spLocks noChangeArrowheads="1"/>
            </p:cNvSpPr>
            <p:nvPr/>
          </p:nvSpPr>
          <p:spPr bwMode="auto">
            <a:xfrm>
              <a:off x="1783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6" name="AutoShape 49"/>
            <p:cNvSpPr>
              <a:spLocks noChangeArrowheads="1"/>
            </p:cNvSpPr>
            <p:nvPr/>
          </p:nvSpPr>
          <p:spPr bwMode="auto">
            <a:xfrm>
              <a:off x="3034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7" name="AutoShape 50"/>
            <p:cNvSpPr>
              <a:spLocks noChangeArrowheads="1"/>
            </p:cNvSpPr>
            <p:nvPr/>
          </p:nvSpPr>
          <p:spPr bwMode="auto">
            <a:xfrm>
              <a:off x="4286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28" name="Group 52"/>
          <p:cNvGrpSpPr>
            <a:grpSpLocks/>
          </p:cNvGrpSpPr>
          <p:nvPr/>
        </p:nvGrpSpPr>
        <p:grpSpPr bwMode="auto">
          <a:xfrm>
            <a:off x="2614613" y="3212877"/>
            <a:ext cx="5862637" cy="792162"/>
            <a:chOff x="1783" y="1117"/>
            <a:chExt cx="3693" cy="499"/>
          </a:xfrm>
        </p:grpSpPr>
        <p:sp>
          <p:nvSpPr>
            <p:cNvPr id="129" name="AutoShape 53"/>
            <p:cNvSpPr>
              <a:spLocks noChangeArrowheads="1"/>
            </p:cNvSpPr>
            <p:nvPr/>
          </p:nvSpPr>
          <p:spPr bwMode="auto">
            <a:xfrm>
              <a:off x="1783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0" name="AutoShape 54"/>
            <p:cNvSpPr>
              <a:spLocks noChangeArrowheads="1"/>
            </p:cNvSpPr>
            <p:nvPr/>
          </p:nvSpPr>
          <p:spPr bwMode="auto">
            <a:xfrm>
              <a:off x="3034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1" name="AutoShape 55"/>
            <p:cNvSpPr>
              <a:spLocks noChangeArrowheads="1"/>
            </p:cNvSpPr>
            <p:nvPr/>
          </p:nvSpPr>
          <p:spPr bwMode="auto">
            <a:xfrm>
              <a:off x="4286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32" name="Group 56"/>
          <p:cNvGrpSpPr>
            <a:grpSpLocks/>
          </p:cNvGrpSpPr>
          <p:nvPr/>
        </p:nvGrpSpPr>
        <p:grpSpPr bwMode="auto">
          <a:xfrm>
            <a:off x="2614613" y="4112989"/>
            <a:ext cx="5862637" cy="792163"/>
            <a:chOff x="1783" y="1117"/>
            <a:chExt cx="3693" cy="499"/>
          </a:xfrm>
        </p:grpSpPr>
        <p:sp>
          <p:nvSpPr>
            <p:cNvPr id="133" name="AutoShape 57"/>
            <p:cNvSpPr>
              <a:spLocks noChangeArrowheads="1"/>
            </p:cNvSpPr>
            <p:nvPr/>
          </p:nvSpPr>
          <p:spPr bwMode="auto">
            <a:xfrm>
              <a:off x="1783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4" name="AutoShape 58"/>
            <p:cNvSpPr>
              <a:spLocks noChangeArrowheads="1"/>
            </p:cNvSpPr>
            <p:nvPr/>
          </p:nvSpPr>
          <p:spPr bwMode="auto">
            <a:xfrm>
              <a:off x="3034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5" name="AutoShape 59"/>
            <p:cNvSpPr>
              <a:spLocks noChangeArrowheads="1"/>
            </p:cNvSpPr>
            <p:nvPr/>
          </p:nvSpPr>
          <p:spPr bwMode="auto">
            <a:xfrm>
              <a:off x="4286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36" name="Group 60"/>
          <p:cNvGrpSpPr>
            <a:grpSpLocks/>
          </p:cNvGrpSpPr>
          <p:nvPr/>
        </p:nvGrpSpPr>
        <p:grpSpPr bwMode="auto">
          <a:xfrm>
            <a:off x="2614613" y="5013102"/>
            <a:ext cx="5862637" cy="792162"/>
            <a:chOff x="1783" y="1117"/>
            <a:chExt cx="3693" cy="499"/>
          </a:xfrm>
        </p:grpSpPr>
        <p:sp>
          <p:nvSpPr>
            <p:cNvPr id="137" name="AutoShape 61"/>
            <p:cNvSpPr>
              <a:spLocks noChangeArrowheads="1"/>
            </p:cNvSpPr>
            <p:nvPr/>
          </p:nvSpPr>
          <p:spPr bwMode="auto">
            <a:xfrm>
              <a:off x="1783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8" name="AutoShape 62"/>
            <p:cNvSpPr>
              <a:spLocks noChangeArrowheads="1"/>
            </p:cNvSpPr>
            <p:nvPr/>
          </p:nvSpPr>
          <p:spPr bwMode="auto">
            <a:xfrm>
              <a:off x="3034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9" name="AutoShape 63"/>
            <p:cNvSpPr>
              <a:spLocks noChangeArrowheads="1"/>
            </p:cNvSpPr>
            <p:nvPr/>
          </p:nvSpPr>
          <p:spPr bwMode="auto">
            <a:xfrm>
              <a:off x="4286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40" name="WordArt 64"/>
          <p:cNvSpPr>
            <a:spLocks noChangeArrowheads="1" noChangeShapeType="1" noTextEdit="1"/>
          </p:cNvSpPr>
          <p:nvPr/>
        </p:nvSpPr>
        <p:spPr bwMode="auto">
          <a:xfrm>
            <a:off x="1039813" y="1673002"/>
            <a:ext cx="1058862" cy="268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dirty="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rPr>
              <a:t>TITLE</a:t>
            </a:r>
            <a:endParaRPr kumimoji="1" lang="zh-CN" altLang="en-US" sz="1400" kern="10" spc="-70" dirty="0" smtClean="0">
              <a:solidFill>
                <a:srgbClr val="333333">
                  <a:alpha val="74901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41" name="Group 65"/>
          <p:cNvGrpSpPr>
            <a:grpSpLocks/>
          </p:cNvGrpSpPr>
          <p:nvPr/>
        </p:nvGrpSpPr>
        <p:grpSpPr bwMode="auto">
          <a:xfrm>
            <a:off x="3046413" y="1628552"/>
            <a:ext cx="1008062" cy="360362"/>
            <a:chOff x="2560" y="618"/>
            <a:chExt cx="728" cy="265"/>
          </a:xfrm>
        </p:grpSpPr>
        <p:sp>
          <p:nvSpPr>
            <p:cNvPr id="142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dirty="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dirty="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3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4" name="Group 68"/>
          <p:cNvGrpSpPr>
            <a:grpSpLocks/>
          </p:cNvGrpSpPr>
          <p:nvPr/>
        </p:nvGrpSpPr>
        <p:grpSpPr bwMode="auto">
          <a:xfrm>
            <a:off x="5003800" y="1628552"/>
            <a:ext cx="1008063" cy="360362"/>
            <a:chOff x="2560" y="618"/>
            <a:chExt cx="728" cy="265"/>
          </a:xfrm>
        </p:grpSpPr>
        <p:sp>
          <p:nvSpPr>
            <p:cNvPr id="145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6" name="WordArt 70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7" name="Group 71"/>
          <p:cNvGrpSpPr>
            <a:grpSpLocks/>
          </p:cNvGrpSpPr>
          <p:nvPr/>
        </p:nvGrpSpPr>
        <p:grpSpPr bwMode="auto">
          <a:xfrm>
            <a:off x="6986588" y="1628552"/>
            <a:ext cx="1008062" cy="360362"/>
            <a:chOff x="2560" y="618"/>
            <a:chExt cx="728" cy="265"/>
          </a:xfrm>
        </p:grpSpPr>
        <p:sp>
          <p:nvSpPr>
            <p:cNvPr id="148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9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50" name="Group 82"/>
          <p:cNvGrpSpPr>
            <a:grpSpLocks/>
          </p:cNvGrpSpPr>
          <p:nvPr/>
        </p:nvGrpSpPr>
        <p:grpSpPr bwMode="auto">
          <a:xfrm>
            <a:off x="3044825" y="2636614"/>
            <a:ext cx="1006475" cy="2838450"/>
            <a:chOff x="1882" y="1752"/>
            <a:chExt cx="634" cy="1788"/>
          </a:xfrm>
        </p:grpSpPr>
        <p:sp>
          <p:nvSpPr>
            <p:cNvPr id="151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1882" y="175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dirty="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dirty="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2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1882" y="231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3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1882" y="2884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4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1882" y="345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55" name="Group 83"/>
          <p:cNvGrpSpPr>
            <a:grpSpLocks/>
          </p:cNvGrpSpPr>
          <p:nvPr/>
        </p:nvGrpSpPr>
        <p:grpSpPr bwMode="auto">
          <a:xfrm>
            <a:off x="1039813" y="2636614"/>
            <a:ext cx="1006475" cy="2838450"/>
            <a:chOff x="1882" y="1752"/>
            <a:chExt cx="634" cy="1788"/>
          </a:xfrm>
        </p:grpSpPr>
        <p:sp>
          <p:nvSpPr>
            <p:cNvPr id="156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1882" y="175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7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1882" y="231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8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1882" y="2884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9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1882" y="345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60" name="Group 88"/>
          <p:cNvGrpSpPr>
            <a:grpSpLocks/>
          </p:cNvGrpSpPr>
          <p:nvPr/>
        </p:nvGrpSpPr>
        <p:grpSpPr bwMode="auto">
          <a:xfrm>
            <a:off x="5003800" y="2636614"/>
            <a:ext cx="1006475" cy="2838450"/>
            <a:chOff x="1882" y="1752"/>
            <a:chExt cx="634" cy="1788"/>
          </a:xfrm>
        </p:grpSpPr>
        <p:sp>
          <p:nvSpPr>
            <p:cNvPr id="161" name="WordArt 89"/>
            <p:cNvSpPr>
              <a:spLocks noChangeArrowheads="1" noChangeShapeType="1" noTextEdit="1"/>
            </p:cNvSpPr>
            <p:nvPr/>
          </p:nvSpPr>
          <p:spPr bwMode="auto">
            <a:xfrm>
              <a:off x="1882" y="175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2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1882" y="231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3" name="WordArt 91"/>
            <p:cNvSpPr>
              <a:spLocks noChangeArrowheads="1" noChangeShapeType="1" noTextEdit="1"/>
            </p:cNvSpPr>
            <p:nvPr/>
          </p:nvSpPr>
          <p:spPr bwMode="auto">
            <a:xfrm>
              <a:off x="1882" y="2884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4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1882" y="345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65" name="Group 93"/>
          <p:cNvGrpSpPr>
            <a:grpSpLocks/>
          </p:cNvGrpSpPr>
          <p:nvPr/>
        </p:nvGrpSpPr>
        <p:grpSpPr bwMode="auto">
          <a:xfrm>
            <a:off x="7034213" y="2636614"/>
            <a:ext cx="1006475" cy="2838450"/>
            <a:chOff x="1882" y="1752"/>
            <a:chExt cx="634" cy="1788"/>
          </a:xfrm>
        </p:grpSpPr>
        <p:sp>
          <p:nvSpPr>
            <p:cNvPr id="166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1882" y="175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7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1882" y="231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8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1882" y="2884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9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1882" y="345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26</Words>
  <Application>Microsoft Office PowerPoint</Application>
  <PresentationFormat>全屏显示(4:3)</PresentationFormat>
  <Paragraphs>23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Gulim</vt:lpstr>
      <vt:lpstr>华文细黑</vt:lpstr>
      <vt:lpstr>宋体</vt:lpstr>
      <vt:lpstr>Arial</vt:lpstr>
      <vt:lpstr>Arial Black</vt:lpstr>
      <vt:lpstr>Calibri</vt:lpstr>
      <vt:lpstr>Symbol</vt:lpstr>
      <vt:lpstr>Wingdings</vt:lpstr>
      <vt:lpstr>wholehr.taobao.com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Administrator</cp:lastModifiedBy>
  <cp:revision>135</cp:revision>
  <dcterms:created xsi:type="dcterms:W3CDTF">2012-12-20T06:04:47Z</dcterms:created>
  <dcterms:modified xsi:type="dcterms:W3CDTF">2014-12-25T02:07:09Z</dcterms:modified>
</cp:coreProperties>
</file>