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2"/>
          <p:cNvSpPr txBox="1">
            <a:spLocks noChangeArrowheads="1"/>
          </p:cNvSpPr>
          <p:nvPr/>
        </p:nvSpPr>
        <p:spPr bwMode="auto">
          <a:xfrm>
            <a:off x="507232" y="980728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itchFamily="2" charset="-122"/>
              <a:cs typeface="+mj-cs"/>
            </a:endParaRPr>
          </a:p>
        </p:txBody>
      </p:sp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5488807" y="4838353"/>
            <a:ext cx="3097212" cy="792162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Rectangle 4"/>
          <p:cNvSpPr>
            <a:spLocks noChangeArrowheads="1"/>
          </p:cNvSpPr>
          <p:nvPr/>
        </p:nvSpPr>
        <p:spPr bwMode="auto">
          <a:xfrm rot="10800000">
            <a:off x="467544" y="4838353"/>
            <a:ext cx="2809875" cy="792162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Rectangle 5"/>
          <p:cNvSpPr>
            <a:spLocks noChangeArrowheads="1"/>
          </p:cNvSpPr>
          <p:nvPr/>
        </p:nvSpPr>
        <p:spPr bwMode="auto">
          <a:xfrm>
            <a:off x="756469" y="1915765"/>
            <a:ext cx="3240088" cy="792163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Line 6"/>
          <p:cNvSpPr>
            <a:spLocks noChangeShapeType="1"/>
          </p:cNvSpPr>
          <p:nvPr/>
        </p:nvSpPr>
        <p:spPr bwMode="auto">
          <a:xfrm flipV="1">
            <a:off x="756469" y="1598265"/>
            <a:ext cx="0" cy="1728788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Line 7"/>
          <p:cNvSpPr>
            <a:spLocks noChangeShapeType="1"/>
          </p:cNvSpPr>
          <p:nvPr/>
        </p:nvSpPr>
        <p:spPr bwMode="auto">
          <a:xfrm flipV="1">
            <a:off x="3996557" y="1598265"/>
            <a:ext cx="0" cy="1728788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8"/>
          <p:cNvSpPr>
            <a:spLocks noChangeShapeType="1"/>
          </p:cNvSpPr>
          <p:nvPr/>
        </p:nvSpPr>
        <p:spPr bwMode="auto">
          <a:xfrm flipV="1">
            <a:off x="3277419" y="4263678"/>
            <a:ext cx="0" cy="1728787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9"/>
          <p:cNvSpPr>
            <a:spLocks noChangeShapeType="1"/>
          </p:cNvSpPr>
          <p:nvPr/>
        </p:nvSpPr>
        <p:spPr bwMode="auto">
          <a:xfrm flipV="1">
            <a:off x="5509444" y="4263678"/>
            <a:ext cx="0" cy="1728787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Rectangle 10"/>
          <p:cNvSpPr>
            <a:spLocks noChangeArrowheads="1"/>
          </p:cNvSpPr>
          <p:nvPr/>
        </p:nvSpPr>
        <p:spPr bwMode="auto">
          <a:xfrm>
            <a:off x="756469" y="1598265"/>
            <a:ext cx="223361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1" name="Rectangle 11"/>
          <p:cNvSpPr>
            <a:spLocks noChangeArrowheads="1"/>
          </p:cNvSpPr>
          <p:nvPr/>
        </p:nvSpPr>
        <p:spPr bwMode="auto">
          <a:xfrm>
            <a:off x="3996557" y="1598265"/>
            <a:ext cx="223361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2" name="Rectangle 12"/>
          <p:cNvSpPr>
            <a:spLocks noChangeArrowheads="1"/>
          </p:cNvSpPr>
          <p:nvPr/>
        </p:nvSpPr>
        <p:spPr bwMode="auto">
          <a:xfrm>
            <a:off x="1043807" y="4501803"/>
            <a:ext cx="2233612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3" name="Rectangle 13"/>
          <p:cNvSpPr>
            <a:spLocks noChangeArrowheads="1"/>
          </p:cNvSpPr>
          <p:nvPr/>
        </p:nvSpPr>
        <p:spPr bwMode="auto">
          <a:xfrm>
            <a:off x="5509444" y="4501803"/>
            <a:ext cx="2233613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86594" y="3295303"/>
            <a:ext cx="8083550" cy="923925"/>
            <a:chOff x="0" y="0"/>
            <a:chExt cx="4502" cy="749"/>
          </a:xfrm>
        </p:grpSpPr>
        <p:sp>
          <p:nvSpPr>
            <p:cNvPr id="95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1009" cy="749"/>
            </a:xfrm>
            <a:prstGeom prst="homePlate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AutoShape 16"/>
            <p:cNvSpPr>
              <a:spLocks noChangeArrowheads="1"/>
            </p:cNvSpPr>
            <p:nvPr/>
          </p:nvSpPr>
          <p:spPr bwMode="auto">
            <a:xfrm>
              <a:off x="897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AutoShape 17"/>
            <p:cNvSpPr>
              <a:spLocks noChangeArrowheads="1"/>
            </p:cNvSpPr>
            <p:nvPr/>
          </p:nvSpPr>
          <p:spPr bwMode="auto">
            <a:xfrm>
              <a:off x="1770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18"/>
            <p:cNvSpPr>
              <a:spLocks noChangeArrowheads="1"/>
            </p:cNvSpPr>
            <p:nvPr/>
          </p:nvSpPr>
          <p:spPr bwMode="auto">
            <a:xfrm>
              <a:off x="2631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19"/>
            <p:cNvSpPr>
              <a:spLocks noChangeArrowheads="1"/>
            </p:cNvSpPr>
            <p:nvPr/>
          </p:nvSpPr>
          <p:spPr bwMode="auto">
            <a:xfrm>
              <a:off x="3493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WordArt 20"/>
          <p:cNvSpPr>
            <a:spLocks noChangeArrowheads="1" noChangeShapeType="1"/>
          </p:cNvSpPr>
          <p:nvPr/>
        </p:nvSpPr>
        <p:spPr bwMode="auto">
          <a:xfrm>
            <a:off x="891407" y="3566765"/>
            <a:ext cx="733425" cy="412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101" name="WordArt 21"/>
          <p:cNvSpPr>
            <a:spLocks noChangeArrowheads="1" noChangeShapeType="1"/>
          </p:cNvSpPr>
          <p:nvPr/>
        </p:nvSpPr>
        <p:spPr bwMode="auto">
          <a:xfrm>
            <a:off x="2748782" y="3566765"/>
            <a:ext cx="733425" cy="412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>
                <a:latin typeface="黑体"/>
                <a:ea typeface="黑体"/>
              </a:rPr>
              <a:t>标题文字</a:t>
            </a:r>
          </a:p>
        </p:txBody>
      </p:sp>
      <p:sp>
        <p:nvSpPr>
          <p:cNvPr id="102" name="WordArt 22"/>
          <p:cNvSpPr>
            <a:spLocks noChangeArrowheads="1" noChangeShapeType="1"/>
          </p:cNvSpPr>
          <p:nvPr/>
        </p:nvSpPr>
        <p:spPr bwMode="auto">
          <a:xfrm>
            <a:off x="4331519" y="3566765"/>
            <a:ext cx="733425" cy="412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103" name="WordArt 23"/>
          <p:cNvSpPr>
            <a:spLocks noChangeArrowheads="1" noChangeShapeType="1"/>
          </p:cNvSpPr>
          <p:nvPr/>
        </p:nvSpPr>
        <p:spPr bwMode="auto">
          <a:xfrm>
            <a:off x="5855519" y="3566765"/>
            <a:ext cx="733425" cy="412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>
                <a:latin typeface="黑体"/>
                <a:ea typeface="黑体"/>
              </a:rPr>
              <a:t>标题文字</a:t>
            </a:r>
          </a:p>
        </p:txBody>
      </p:sp>
      <p:pic>
        <p:nvPicPr>
          <p:cNvPr id="104" name="Picture 24" descr="flag_source_128"/>
          <p:cNvPicPr>
            <a:picLocks noChangeAspect="1" noChangeArrowheads="1"/>
          </p:cNvPicPr>
          <p:nvPr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9827">
            <a:off x="7281094" y="2834928"/>
            <a:ext cx="1147763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5" descr="flag_source_1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9827">
            <a:off x="7290619" y="2747615"/>
            <a:ext cx="1147763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136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黑体</vt:lpstr>
      <vt:lpstr>华文细黑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800</cp:revision>
  <dcterms:created xsi:type="dcterms:W3CDTF">2009-02-11T05:37:22Z</dcterms:created>
  <dcterms:modified xsi:type="dcterms:W3CDTF">2015-05-15T08:20:47Z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