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A8A69-1EB9-4B4F-89F4-EBD653237553}" type="datetimeFigureOut">
              <a:rPr lang="zh-CN" altLang="en-US" smtClean="0"/>
              <a:t>2015/6/10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2B8532-A6FE-4054-B763-62CFCF16D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9946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005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77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043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9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46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20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06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806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4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0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35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3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165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7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0" y="1628800"/>
            <a:ext cx="9144000" cy="4068763"/>
            <a:chOff x="0" y="1502"/>
            <a:chExt cx="5760" cy="2563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0" y="2346"/>
              <a:ext cx="5760" cy="630"/>
              <a:chOff x="0" y="2086"/>
              <a:chExt cx="5760" cy="1056"/>
            </a:xfrm>
          </p:grpSpPr>
          <p:sp>
            <p:nvSpPr>
              <p:cNvPr id="45" name="Rectangle 3"/>
              <p:cNvSpPr>
                <a:spLocks noChangeArrowheads="1"/>
              </p:cNvSpPr>
              <p:nvPr/>
            </p:nvSpPr>
            <p:spPr bwMode="gray">
              <a:xfrm>
                <a:off x="0" y="2325"/>
                <a:ext cx="5760" cy="817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90000" rIns="72000" bIns="90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noProof="1">
                  <a:ea typeface="黑体" pitchFamily="49" charset="-122"/>
                  <a:cs typeface="Arial" charset="0"/>
                </a:endParaRPr>
              </a:p>
            </p:txBody>
          </p:sp>
          <p:sp>
            <p:nvSpPr>
              <p:cNvPr id="46" name="Rectangle 25"/>
              <p:cNvSpPr>
                <a:spLocks noChangeArrowheads="1"/>
              </p:cNvSpPr>
              <p:nvPr/>
            </p:nvSpPr>
            <p:spPr bwMode="gray">
              <a:xfrm flipV="1">
                <a:off x="0" y="2086"/>
                <a:ext cx="5760" cy="246"/>
              </a:xfrm>
              <a:prstGeom prst="rect">
                <a:avLst/>
              </a:prstGeom>
              <a:gradFill rotWithShape="1">
                <a:gsLst>
                  <a:gs pos="0">
                    <a:srgbClr val="DBDBDB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lIns="90000" tIns="90000" rIns="72000" bIns="90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noProof="1">
                  <a:ea typeface="黑体" pitchFamily="49" charset="-122"/>
                  <a:cs typeface="Arial" charset="0"/>
                </a:endParaRPr>
              </a:p>
            </p:txBody>
          </p:sp>
        </p:grp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273" y="2282"/>
              <a:ext cx="5465" cy="1783"/>
              <a:chOff x="1111" y="1847"/>
              <a:chExt cx="3327" cy="1085"/>
            </a:xfrm>
          </p:grpSpPr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1113" y="1847"/>
                <a:ext cx="3255" cy="376"/>
              </a:xfrm>
              <a:custGeom>
                <a:avLst/>
                <a:gdLst>
                  <a:gd name="T0" fmla="*/ 0 w 15733"/>
                  <a:gd name="T1" fmla="*/ 98 h 1815"/>
                  <a:gd name="T2" fmla="*/ 0 w 15733"/>
                  <a:gd name="T3" fmla="*/ 272 h 1815"/>
                  <a:gd name="T4" fmla="*/ 3087 w 15733"/>
                  <a:gd name="T5" fmla="*/ 272 h 1815"/>
                  <a:gd name="T6" fmla="*/ 3087 w 15733"/>
                  <a:gd name="T7" fmla="*/ 376 h 1815"/>
                  <a:gd name="T8" fmla="*/ 3255 w 15733"/>
                  <a:gd name="T9" fmla="*/ 184 h 1815"/>
                  <a:gd name="T10" fmla="*/ 3084 w 15733"/>
                  <a:gd name="T11" fmla="*/ 0 h 1815"/>
                  <a:gd name="T12" fmla="*/ 3084 w 15733"/>
                  <a:gd name="T13" fmla="*/ 92 h 1815"/>
                  <a:gd name="T14" fmla="*/ 0 w 15733"/>
                  <a:gd name="T15" fmla="*/ 98 h 18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733" h="1815">
                    <a:moveTo>
                      <a:pt x="0" y="474"/>
                    </a:moveTo>
                    <a:lnTo>
                      <a:pt x="0" y="1315"/>
                    </a:lnTo>
                    <a:lnTo>
                      <a:pt x="14923" y="1315"/>
                    </a:lnTo>
                    <a:lnTo>
                      <a:pt x="14923" y="1815"/>
                    </a:lnTo>
                    <a:lnTo>
                      <a:pt x="15733" y="887"/>
                    </a:lnTo>
                    <a:lnTo>
                      <a:pt x="14908" y="0"/>
                    </a:lnTo>
                    <a:lnTo>
                      <a:pt x="14908" y="444"/>
                    </a:lnTo>
                    <a:lnTo>
                      <a:pt x="0" y="4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1164" y="2130"/>
                <a:ext cx="3274" cy="92"/>
              </a:xfrm>
              <a:custGeom>
                <a:avLst/>
                <a:gdLst>
                  <a:gd name="T0" fmla="*/ 3168 w 15827"/>
                  <a:gd name="T1" fmla="*/ 0 h 444"/>
                  <a:gd name="T2" fmla="*/ 3274 w 15827"/>
                  <a:gd name="T3" fmla="*/ 54 h 444"/>
                  <a:gd name="T4" fmla="*/ 3062 w 15827"/>
                  <a:gd name="T5" fmla="*/ 92 h 444"/>
                  <a:gd name="T6" fmla="*/ 3076 w 15827"/>
                  <a:gd name="T7" fmla="*/ 78 h 444"/>
                  <a:gd name="T8" fmla="*/ 0 w 15827"/>
                  <a:gd name="T9" fmla="*/ 71 h 444"/>
                  <a:gd name="T10" fmla="*/ 36 w 15827"/>
                  <a:gd name="T11" fmla="*/ 35 h 444"/>
                  <a:gd name="T12" fmla="*/ 3119 w 15827"/>
                  <a:gd name="T13" fmla="*/ 35 h 444"/>
                  <a:gd name="T14" fmla="*/ 3168 w 15827"/>
                  <a:gd name="T15" fmla="*/ 0 h 4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827" h="444">
                    <a:moveTo>
                      <a:pt x="15315" y="0"/>
                    </a:moveTo>
                    <a:lnTo>
                      <a:pt x="15827" y="260"/>
                    </a:lnTo>
                    <a:lnTo>
                      <a:pt x="14803" y="444"/>
                    </a:lnTo>
                    <a:lnTo>
                      <a:pt x="14872" y="375"/>
                    </a:lnTo>
                    <a:lnTo>
                      <a:pt x="0" y="345"/>
                    </a:lnTo>
                    <a:lnTo>
                      <a:pt x="176" y="168"/>
                    </a:lnTo>
                    <a:lnTo>
                      <a:pt x="15076" y="168"/>
                    </a:lnTo>
                    <a:lnTo>
                      <a:pt x="15315" y="0"/>
                    </a:lnTo>
                    <a:close/>
                  </a:path>
                </a:pathLst>
              </a:custGeom>
              <a:solidFill>
                <a:srgbClr val="B1B1B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Rectangle 11"/>
              <p:cNvSpPr>
                <a:spLocks noChangeArrowheads="1"/>
              </p:cNvSpPr>
              <p:nvPr/>
            </p:nvSpPr>
            <p:spPr bwMode="auto">
              <a:xfrm>
                <a:off x="1113" y="2429"/>
                <a:ext cx="1047" cy="503"/>
              </a:xfrm>
              <a:prstGeom prst="rect">
                <a:avLst/>
              </a:prstGeom>
              <a:gradFill rotWithShape="1">
                <a:gsLst>
                  <a:gs pos="0">
                    <a:srgbClr val="FEFEFE"/>
                  </a:gs>
                  <a:gs pos="100000">
                    <a:srgbClr val="E9E9E9"/>
                  </a:gs>
                </a:gsLst>
                <a:lin ang="5400000" scaled="1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8" name="Rectangle 12"/>
              <p:cNvSpPr>
                <a:spLocks noChangeArrowheads="1"/>
              </p:cNvSpPr>
              <p:nvPr/>
            </p:nvSpPr>
            <p:spPr bwMode="auto">
              <a:xfrm>
                <a:off x="1113" y="2429"/>
                <a:ext cx="1047" cy="139"/>
              </a:xfrm>
              <a:prstGeom prst="rect">
                <a:avLst/>
              </a:prstGeom>
              <a:gradFill rotWithShape="1">
                <a:gsLst>
                  <a:gs pos="0">
                    <a:srgbClr val="FCFCFC"/>
                  </a:gs>
                  <a:gs pos="100000">
                    <a:srgbClr val="C5C5C5"/>
                  </a:gs>
                </a:gsLst>
                <a:lin ang="5400000" scaled="1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9" name="Rectangle 13"/>
              <p:cNvSpPr>
                <a:spLocks noChangeArrowheads="1"/>
              </p:cNvSpPr>
              <p:nvPr/>
            </p:nvSpPr>
            <p:spPr bwMode="auto">
              <a:xfrm>
                <a:off x="2214" y="2429"/>
                <a:ext cx="1047" cy="503"/>
              </a:xfrm>
              <a:prstGeom prst="rect">
                <a:avLst/>
              </a:prstGeom>
              <a:gradFill rotWithShape="1">
                <a:gsLst>
                  <a:gs pos="0">
                    <a:srgbClr val="FEFEFE"/>
                  </a:gs>
                  <a:gs pos="100000">
                    <a:srgbClr val="E9E9E9"/>
                  </a:gs>
                </a:gsLst>
                <a:lin ang="5400000" scaled="1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0" name="Rectangle 14"/>
              <p:cNvSpPr>
                <a:spLocks noChangeArrowheads="1"/>
              </p:cNvSpPr>
              <p:nvPr/>
            </p:nvSpPr>
            <p:spPr bwMode="auto">
              <a:xfrm>
                <a:off x="2214" y="2429"/>
                <a:ext cx="1047" cy="139"/>
              </a:xfrm>
              <a:prstGeom prst="rect">
                <a:avLst/>
              </a:prstGeom>
              <a:gradFill rotWithShape="1">
                <a:gsLst>
                  <a:gs pos="0">
                    <a:srgbClr val="FCFCFC"/>
                  </a:gs>
                  <a:gs pos="100000">
                    <a:srgbClr val="C5C5C5"/>
                  </a:gs>
                </a:gsLst>
                <a:lin ang="5400000" scaled="1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1" name="Rectangle 15"/>
              <p:cNvSpPr>
                <a:spLocks noChangeArrowheads="1"/>
              </p:cNvSpPr>
              <p:nvPr/>
            </p:nvSpPr>
            <p:spPr bwMode="auto">
              <a:xfrm>
                <a:off x="3319" y="2429"/>
                <a:ext cx="1047" cy="503"/>
              </a:xfrm>
              <a:prstGeom prst="rect">
                <a:avLst/>
              </a:prstGeom>
              <a:gradFill rotWithShape="1">
                <a:gsLst>
                  <a:gs pos="0">
                    <a:srgbClr val="FEFEFE"/>
                  </a:gs>
                  <a:gs pos="100000">
                    <a:srgbClr val="E9E9E9"/>
                  </a:gs>
                </a:gsLst>
                <a:lin ang="5400000" scaled="1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2" name="Rectangle 16"/>
              <p:cNvSpPr>
                <a:spLocks noChangeArrowheads="1"/>
              </p:cNvSpPr>
              <p:nvPr/>
            </p:nvSpPr>
            <p:spPr bwMode="auto">
              <a:xfrm>
                <a:off x="3319" y="2429"/>
                <a:ext cx="1047" cy="139"/>
              </a:xfrm>
              <a:prstGeom prst="rect">
                <a:avLst/>
              </a:prstGeom>
              <a:gradFill rotWithShape="1">
                <a:gsLst>
                  <a:gs pos="0">
                    <a:srgbClr val="FCFCFC"/>
                  </a:gs>
                  <a:gs pos="100000">
                    <a:srgbClr val="C5C5C5"/>
                  </a:gs>
                </a:gsLst>
                <a:lin ang="5400000" scaled="1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1111" y="1848"/>
                <a:ext cx="3255" cy="376"/>
              </a:xfrm>
              <a:custGeom>
                <a:avLst/>
                <a:gdLst>
                  <a:gd name="T0" fmla="*/ 0 w 15733"/>
                  <a:gd name="T1" fmla="*/ 98 h 1815"/>
                  <a:gd name="T2" fmla="*/ 0 w 15733"/>
                  <a:gd name="T3" fmla="*/ 272 h 1815"/>
                  <a:gd name="T4" fmla="*/ 3087 w 15733"/>
                  <a:gd name="T5" fmla="*/ 272 h 1815"/>
                  <a:gd name="T6" fmla="*/ 3087 w 15733"/>
                  <a:gd name="T7" fmla="*/ 376 h 1815"/>
                  <a:gd name="T8" fmla="*/ 3255 w 15733"/>
                  <a:gd name="T9" fmla="*/ 184 h 1815"/>
                  <a:gd name="T10" fmla="*/ 3084 w 15733"/>
                  <a:gd name="T11" fmla="*/ 0 h 1815"/>
                  <a:gd name="T12" fmla="*/ 3084 w 15733"/>
                  <a:gd name="T13" fmla="*/ 92 h 1815"/>
                  <a:gd name="T14" fmla="*/ 0 w 15733"/>
                  <a:gd name="T15" fmla="*/ 98 h 18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733" h="1815">
                    <a:moveTo>
                      <a:pt x="0" y="474"/>
                    </a:moveTo>
                    <a:lnTo>
                      <a:pt x="0" y="1315"/>
                    </a:lnTo>
                    <a:lnTo>
                      <a:pt x="14923" y="1315"/>
                    </a:lnTo>
                    <a:lnTo>
                      <a:pt x="14923" y="1815"/>
                    </a:lnTo>
                    <a:lnTo>
                      <a:pt x="15733" y="887"/>
                    </a:lnTo>
                    <a:lnTo>
                      <a:pt x="14908" y="0"/>
                    </a:lnTo>
                    <a:lnTo>
                      <a:pt x="14908" y="444"/>
                    </a:lnTo>
                    <a:lnTo>
                      <a:pt x="0" y="47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60001"/>
                    </a:schemeClr>
                  </a:gs>
                  <a:gs pos="100000">
                    <a:schemeClr val="accent1">
                      <a:alpha val="89998"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24211D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2995" y="1942"/>
                <a:ext cx="570" cy="177"/>
              </a:xfrm>
              <a:prstGeom prst="rect">
                <a:avLst/>
              </a:prstGeom>
              <a:gradFill rotWithShape="1">
                <a:gsLst>
                  <a:gs pos="0">
                    <a:schemeClr val="bg1">
                      <a:alpha val="56000"/>
                    </a:schemeClr>
                  </a:gs>
                  <a:gs pos="100000">
                    <a:schemeClr val="bg1">
                      <a:alpha val="24001"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24211D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5" name="Text Box 22"/>
            <p:cNvSpPr txBox="1">
              <a:spLocks noChangeArrowheads="1"/>
            </p:cNvSpPr>
            <p:nvPr/>
          </p:nvSpPr>
          <p:spPr bwMode="auto">
            <a:xfrm>
              <a:off x="260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2005</a:t>
              </a:r>
            </a:p>
          </p:txBody>
        </p:sp>
        <p:sp>
          <p:nvSpPr>
            <p:cNvPr id="6" name="Text Box 23"/>
            <p:cNvSpPr txBox="1">
              <a:spLocks noChangeArrowheads="1"/>
            </p:cNvSpPr>
            <p:nvPr/>
          </p:nvSpPr>
          <p:spPr bwMode="auto">
            <a:xfrm>
              <a:off x="712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2006</a:t>
              </a:r>
            </a:p>
          </p:txBody>
        </p:sp>
        <p:sp>
          <p:nvSpPr>
            <p:cNvPr id="7" name="Text Box 24"/>
            <p:cNvSpPr txBox="1">
              <a:spLocks noChangeArrowheads="1"/>
            </p:cNvSpPr>
            <p:nvPr/>
          </p:nvSpPr>
          <p:spPr bwMode="auto">
            <a:xfrm>
              <a:off x="1152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2007</a:t>
              </a:r>
            </a:p>
          </p:txBody>
        </p:sp>
        <p:sp>
          <p:nvSpPr>
            <p:cNvPr id="8" name="Text Box 25"/>
            <p:cNvSpPr txBox="1">
              <a:spLocks noChangeArrowheads="1"/>
            </p:cNvSpPr>
            <p:nvPr/>
          </p:nvSpPr>
          <p:spPr bwMode="auto">
            <a:xfrm>
              <a:off x="2070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2009</a:t>
              </a:r>
            </a:p>
          </p:txBody>
        </p:sp>
        <p:sp>
          <p:nvSpPr>
            <p:cNvPr id="9" name="Text Box 26"/>
            <p:cNvSpPr txBox="1">
              <a:spLocks noChangeArrowheads="1"/>
            </p:cNvSpPr>
            <p:nvPr/>
          </p:nvSpPr>
          <p:spPr bwMode="auto">
            <a:xfrm>
              <a:off x="1610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2008</a:t>
              </a:r>
            </a:p>
          </p:txBody>
        </p:sp>
        <p:sp>
          <p:nvSpPr>
            <p:cNvPr id="10" name="Text Box 27"/>
            <p:cNvSpPr txBox="1">
              <a:spLocks noChangeArrowheads="1"/>
            </p:cNvSpPr>
            <p:nvPr/>
          </p:nvSpPr>
          <p:spPr bwMode="auto">
            <a:xfrm>
              <a:off x="2506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2010</a:t>
              </a:r>
            </a:p>
          </p:txBody>
        </p:sp>
        <p:sp>
          <p:nvSpPr>
            <p:cNvPr id="11" name="Text Box 28"/>
            <p:cNvSpPr txBox="1">
              <a:spLocks noChangeArrowheads="1"/>
            </p:cNvSpPr>
            <p:nvPr/>
          </p:nvSpPr>
          <p:spPr bwMode="auto">
            <a:xfrm>
              <a:off x="2958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2011</a:t>
              </a:r>
            </a:p>
          </p:txBody>
        </p:sp>
        <p:sp>
          <p:nvSpPr>
            <p:cNvPr id="12" name="Text Box 29"/>
            <p:cNvSpPr txBox="1">
              <a:spLocks noChangeArrowheads="1"/>
            </p:cNvSpPr>
            <p:nvPr/>
          </p:nvSpPr>
          <p:spPr bwMode="auto">
            <a:xfrm>
              <a:off x="3386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2012</a:t>
              </a:r>
            </a:p>
          </p:txBody>
        </p:sp>
        <p:sp>
          <p:nvSpPr>
            <p:cNvPr id="13" name="Text Box 30"/>
            <p:cNvSpPr txBox="1">
              <a:spLocks noChangeArrowheads="1"/>
            </p:cNvSpPr>
            <p:nvPr/>
          </p:nvSpPr>
          <p:spPr bwMode="auto">
            <a:xfrm>
              <a:off x="4304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2014</a:t>
              </a:r>
            </a:p>
          </p:txBody>
        </p:sp>
        <p:sp>
          <p:nvSpPr>
            <p:cNvPr id="14" name="Text Box 31"/>
            <p:cNvSpPr txBox="1">
              <a:spLocks noChangeArrowheads="1"/>
            </p:cNvSpPr>
            <p:nvPr/>
          </p:nvSpPr>
          <p:spPr bwMode="auto">
            <a:xfrm>
              <a:off x="3844" y="2467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2013</a:t>
              </a:r>
            </a:p>
          </p:txBody>
        </p:sp>
        <p:sp>
          <p:nvSpPr>
            <p:cNvPr id="15" name="Text Box 33"/>
            <p:cNvSpPr txBox="1">
              <a:spLocks noChangeArrowheads="1"/>
            </p:cNvSpPr>
            <p:nvPr/>
          </p:nvSpPr>
          <p:spPr bwMode="auto">
            <a:xfrm>
              <a:off x="4794" y="2473"/>
              <a:ext cx="4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2015</a:t>
              </a:r>
            </a:p>
          </p:txBody>
        </p:sp>
        <p:sp>
          <p:nvSpPr>
            <p:cNvPr id="16" name="Line 34"/>
            <p:cNvSpPr>
              <a:spLocks noChangeShapeType="1"/>
            </p:cNvSpPr>
            <p:nvPr/>
          </p:nvSpPr>
          <p:spPr bwMode="auto">
            <a:xfrm>
              <a:off x="476" y="1661"/>
              <a:ext cx="0" cy="77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36"/>
            <p:cNvSpPr>
              <a:spLocks noChangeShapeType="1"/>
            </p:cNvSpPr>
            <p:nvPr/>
          </p:nvSpPr>
          <p:spPr bwMode="auto">
            <a:xfrm>
              <a:off x="1374" y="1664"/>
              <a:ext cx="0" cy="77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37"/>
            <p:cNvSpPr>
              <a:spLocks noChangeShapeType="1"/>
            </p:cNvSpPr>
            <p:nvPr/>
          </p:nvSpPr>
          <p:spPr bwMode="auto">
            <a:xfrm>
              <a:off x="2285" y="1661"/>
              <a:ext cx="0" cy="77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8"/>
            <p:cNvSpPr>
              <a:spLocks noChangeShapeType="1"/>
            </p:cNvSpPr>
            <p:nvPr/>
          </p:nvSpPr>
          <p:spPr bwMode="auto">
            <a:xfrm>
              <a:off x="3176" y="1664"/>
              <a:ext cx="0" cy="77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39"/>
            <p:cNvSpPr>
              <a:spLocks noChangeShapeType="1"/>
            </p:cNvSpPr>
            <p:nvPr/>
          </p:nvSpPr>
          <p:spPr bwMode="auto">
            <a:xfrm>
              <a:off x="4087" y="1661"/>
              <a:ext cx="0" cy="77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40"/>
            <p:cNvSpPr>
              <a:spLocks noChangeShapeType="1"/>
            </p:cNvSpPr>
            <p:nvPr/>
          </p:nvSpPr>
          <p:spPr bwMode="auto">
            <a:xfrm>
              <a:off x="1994" y="2453"/>
              <a:ext cx="0" cy="7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41"/>
            <p:cNvSpPr>
              <a:spLocks noChangeShapeType="1"/>
            </p:cNvSpPr>
            <p:nvPr/>
          </p:nvSpPr>
          <p:spPr bwMode="auto">
            <a:xfrm>
              <a:off x="3367" y="2451"/>
              <a:ext cx="0" cy="7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42"/>
            <p:cNvSpPr>
              <a:spLocks noChangeShapeType="1"/>
            </p:cNvSpPr>
            <p:nvPr/>
          </p:nvSpPr>
          <p:spPr bwMode="auto">
            <a:xfrm>
              <a:off x="4305" y="2443"/>
              <a:ext cx="0" cy="7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Text Box 43"/>
            <p:cNvSpPr txBox="1">
              <a:spLocks noChangeArrowheads="1"/>
            </p:cNvSpPr>
            <p:nvPr/>
          </p:nvSpPr>
          <p:spPr bwMode="auto">
            <a:xfrm>
              <a:off x="444" y="1513"/>
              <a:ext cx="1341" cy="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文本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添加内容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25" name="Text Box 44"/>
            <p:cNvSpPr txBox="1">
              <a:spLocks noChangeArrowheads="1"/>
            </p:cNvSpPr>
            <p:nvPr/>
          </p:nvSpPr>
          <p:spPr bwMode="auto">
            <a:xfrm>
              <a:off x="1336" y="1507"/>
              <a:ext cx="1341" cy="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文本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添加内容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26" name="Text Box 45"/>
            <p:cNvSpPr txBox="1">
              <a:spLocks noChangeArrowheads="1"/>
            </p:cNvSpPr>
            <p:nvPr/>
          </p:nvSpPr>
          <p:spPr bwMode="auto">
            <a:xfrm>
              <a:off x="2247" y="1509"/>
              <a:ext cx="1341" cy="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文本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添加内容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27" name="Text Box 46"/>
            <p:cNvSpPr txBox="1">
              <a:spLocks noChangeArrowheads="1"/>
            </p:cNvSpPr>
            <p:nvPr/>
          </p:nvSpPr>
          <p:spPr bwMode="auto">
            <a:xfrm>
              <a:off x="3148" y="1502"/>
              <a:ext cx="1341" cy="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文本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添加内容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28" name="Text Box 47"/>
            <p:cNvSpPr txBox="1">
              <a:spLocks noChangeArrowheads="1"/>
            </p:cNvSpPr>
            <p:nvPr/>
          </p:nvSpPr>
          <p:spPr bwMode="auto">
            <a:xfrm>
              <a:off x="4049" y="1513"/>
              <a:ext cx="1341" cy="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文本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添加内容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29" name="Text Box 48"/>
            <p:cNvSpPr txBox="1">
              <a:spLocks noChangeArrowheads="1"/>
            </p:cNvSpPr>
            <p:nvPr/>
          </p:nvSpPr>
          <p:spPr bwMode="auto">
            <a:xfrm>
              <a:off x="299" y="3140"/>
              <a:ext cx="1341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点击此处添加内容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30" name="Text Box 49"/>
            <p:cNvSpPr txBox="1">
              <a:spLocks noChangeArrowheads="1"/>
            </p:cNvSpPr>
            <p:nvPr/>
          </p:nvSpPr>
          <p:spPr bwMode="auto">
            <a:xfrm>
              <a:off x="2111" y="3152"/>
              <a:ext cx="1341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点击此处添加内容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31" name="Text Box 50"/>
            <p:cNvSpPr txBox="1">
              <a:spLocks noChangeArrowheads="1"/>
            </p:cNvSpPr>
            <p:nvPr/>
          </p:nvSpPr>
          <p:spPr bwMode="auto">
            <a:xfrm>
              <a:off x="3939" y="3150"/>
              <a:ext cx="1341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点击此处添加内容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32" name="Text Box 51"/>
            <p:cNvSpPr txBox="1">
              <a:spLocks noChangeArrowheads="1"/>
            </p:cNvSpPr>
            <p:nvPr/>
          </p:nvSpPr>
          <p:spPr bwMode="auto">
            <a:xfrm>
              <a:off x="269" y="3442"/>
              <a:ext cx="1341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文本内容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33" name="Text Box 52"/>
            <p:cNvSpPr txBox="1">
              <a:spLocks noChangeArrowheads="1"/>
            </p:cNvSpPr>
            <p:nvPr/>
          </p:nvSpPr>
          <p:spPr bwMode="auto">
            <a:xfrm>
              <a:off x="2083" y="3430"/>
              <a:ext cx="1341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文本内容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  <p:sp>
          <p:nvSpPr>
            <p:cNvPr id="34" name="Text Box 53"/>
            <p:cNvSpPr txBox="1">
              <a:spLocks noChangeArrowheads="1"/>
            </p:cNvSpPr>
            <p:nvPr/>
          </p:nvSpPr>
          <p:spPr bwMode="auto">
            <a:xfrm>
              <a:off x="3878" y="3430"/>
              <a:ext cx="1341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b="1">
                  <a:ea typeface="黑体" pitchFamily="49" charset="-122"/>
                </a:rPr>
                <a:t>文本内容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zh-CN" b="1"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945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02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35</TotalTime>
  <Words>142</Words>
  <Application>Microsoft Office PowerPoint</Application>
  <PresentationFormat>全屏显示(4:3)</PresentationFormat>
  <Paragraphs>33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2015-06-10T06:20:11Z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